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</p:sldMasterIdLst>
  <p:notesMasterIdLst>
    <p:notesMasterId r:id="rId3"/>
  </p:notesMasterIdLst>
  <p:handoutMasterIdLst>
    <p:handoutMasterId r:id="rId4"/>
  </p:handoutMasterIdLst>
  <p:sldIdLst>
    <p:sldId id="627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4404"/>
    <a:srgbClr val="CB6D05"/>
    <a:srgbClr val="9A5304"/>
    <a:srgbClr val="003300"/>
    <a:srgbClr val="6CAEDF"/>
    <a:srgbClr val="004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582F46-5CF1-BA5E-4F60-0112BA0986AD}" v="62" dt="2020-03-28T16:32:05.148"/>
    <p1510:client id="{8A05E3C6-1638-5350-9794-ADCDAD45F6EA}" v="3" dt="2020-04-21T14:45:51.783"/>
    <p1510:client id="{EB115CB6-ED9C-EFF0-E260-093C5FCA97DE}" v="1" dt="2020-04-17T23:06:40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7" autoAdjust="0"/>
    <p:restoredTop sz="94624" autoAdjust="0"/>
  </p:normalViewPr>
  <p:slideViewPr>
    <p:cSldViewPr snapToGrid="0" snapToObjects="1" showGuides="1">
      <p:cViewPr varScale="1">
        <p:scale>
          <a:sx n="71" d="100"/>
          <a:sy n="71" d="100"/>
        </p:scale>
        <p:origin x="1428" y="60"/>
      </p:cViewPr>
      <p:guideLst>
        <p:guide orient="horz" pos="2159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4A9CA-274B-4E6C-8869-E82D447D0B74}" type="doc">
      <dgm:prSet loTypeId="urn:microsoft.com/office/officeart/2005/8/layout/hProcess6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D8ECBCB-92FB-4047-9697-FD37E6997D1E}">
      <dgm:prSet phldrT="[Text]" phldr="0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pPr rtl="0"/>
          <a:r>
            <a:rPr lang="en-US" sz="1100" b="1" i="0" u="none" strike="noStrike" cap="none" baseline="0" noProof="0" dirty="0"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 </a:t>
          </a:r>
        </a:p>
      </dgm:t>
    </dgm:pt>
    <dgm:pt modelId="{4FABE5FE-D90F-4696-9F9E-AB08D5175228}" type="parTrans" cxnId="{FA41F408-4930-415A-8612-E4259EEB35BC}">
      <dgm:prSet/>
      <dgm:spPr/>
      <dgm:t>
        <a:bodyPr/>
        <a:lstStyle/>
        <a:p>
          <a:endParaRPr lang="en-US"/>
        </a:p>
      </dgm:t>
    </dgm:pt>
    <dgm:pt modelId="{D2B85923-2DDB-48BB-A64E-DCB294599E02}" type="sibTrans" cxnId="{FA41F408-4930-415A-8612-E4259EEB35BC}">
      <dgm:prSet/>
      <dgm:spPr/>
      <dgm:t>
        <a:bodyPr/>
        <a:lstStyle/>
        <a:p>
          <a:endParaRPr lang="en-US"/>
        </a:p>
      </dgm:t>
    </dgm:pt>
    <dgm:pt modelId="{4F386659-9143-4DDB-A398-1765EF1B670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Months to deploy</a:t>
          </a:r>
        </a:p>
      </dgm:t>
    </dgm:pt>
    <dgm:pt modelId="{25939D3C-AA4E-4FEE-AA68-EEEDCC3A7112}" type="parTrans" cxnId="{774891D6-90CE-4136-BCFA-FF34708CBFCB}">
      <dgm:prSet/>
      <dgm:spPr/>
      <dgm:t>
        <a:bodyPr/>
        <a:lstStyle/>
        <a:p>
          <a:endParaRPr lang="en-US"/>
        </a:p>
      </dgm:t>
    </dgm:pt>
    <dgm:pt modelId="{0C7F8283-EECD-4DD0-BC9E-1E6BE53C34A7}" type="sibTrans" cxnId="{774891D6-90CE-4136-BCFA-FF34708CBFCB}">
      <dgm:prSet/>
      <dgm:spPr/>
      <dgm:t>
        <a:bodyPr/>
        <a:lstStyle/>
        <a:p>
          <a:endParaRPr lang="en-US"/>
        </a:p>
      </dgm:t>
    </dgm:pt>
    <dgm:pt modelId="{A12828AB-F441-4084-A387-620A4F9207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200" b="1" dirty="0">
              <a:solidFill>
                <a:schemeClr val="tx1"/>
              </a:solidFill>
              <a:latin typeface="Arial"/>
            </a:rPr>
            <a:t> </a:t>
          </a:r>
          <a:endParaRPr lang="en-US" sz="1200" b="1" dirty="0">
            <a:solidFill>
              <a:schemeClr val="tx1"/>
            </a:solidFill>
          </a:endParaRPr>
        </a:p>
      </dgm:t>
    </dgm:pt>
    <dgm:pt modelId="{B0EE6B23-49D6-4519-A885-5526E7C1F381}" type="parTrans" cxnId="{000B8E46-B670-45A5-AA28-53F6BA9306A9}">
      <dgm:prSet/>
      <dgm:spPr/>
      <dgm:t>
        <a:bodyPr/>
        <a:lstStyle/>
        <a:p>
          <a:endParaRPr lang="en-US"/>
        </a:p>
      </dgm:t>
    </dgm:pt>
    <dgm:pt modelId="{56222917-53D6-435E-9A61-4420031DCBA5}" type="sibTrans" cxnId="{000B8E46-B670-45A5-AA28-53F6BA9306A9}">
      <dgm:prSet/>
      <dgm:spPr/>
      <dgm:t>
        <a:bodyPr/>
        <a:lstStyle/>
        <a:p>
          <a:endParaRPr lang="en-US"/>
        </a:p>
      </dgm:t>
    </dgm:pt>
    <dgm:pt modelId="{6BF1AC8D-FAFA-4404-9CE3-F4151EFC7204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/>
            <a:t>Days</a:t>
          </a:r>
        </a:p>
      </dgm:t>
    </dgm:pt>
    <dgm:pt modelId="{A7B2BAEB-2F10-4D22-BAB3-DECFD8F583B4}" type="parTrans" cxnId="{03A494B8-B404-43B5-802B-A9526B7DE70C}">
      <dgm:prSet/>
      <dgm:spPr/>
      <dgm:t>
        <a:bodyPr/>
        <a:lstStyle/>
        <a:p>
          <a:endParaRPr lang="en-US"/>
        </a:p>
      </dgm:t>
    </dgm:pt>
    <dgm:pt modelId="{16BC2220-1C28-479D-90E7-39E8894A4F1A}" type="sibTrans" cxnId="{03A494B8-B404-43B5-802B-A9526B7DE70C}">
      <dgm:prSet/>
      <dgm:spPr/>
      <dgm:t>
        <a:bodyPr/>
        <a:lstStyle/>
        <a:p>
          <a:endParaRPr lang="en-US"/>
        </a:p>
      </dgm:t>
    </dgm:pt>
    <dgm:pt modelId="{7759BD4F-EF1A-4473-BF70-2FFDD64DFE60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400" b="1" dirty="0">
              <a:solidFill>
                <a:schemeClr val="tx1"/>
              </a:solidFill>
              <a:latin typeface="Arial"/>
            </a:rPr>
            <a:t> </a:t>
          </a:r>
          <a:endParaRPr lang="en-US" sz="1400" b="1" dirty="0">
            <a:solidFill>
              <a:schemeClr val="tx1"/>
            </a:solidFill>
          </a:endParaRPr>
        </a:p>
      </dgm:t>
    </dgm:pt>
    <dgm:pt modelId="{D5A48047-278B-45AD-A54A-3022E57319A7}" type="parTrans" cxnId="{8D264586-E928-478D-A118-6D8978C268EC}">
      <dgm:prSet/>
      <dgm:spPr/>
      <dgm:t>
        <a:bodyPr/>
        <a:lstStyle/>
        <a:p>
          <a:endParaRPr lang="en-US"/>
        </a:p>
      </dgm:t>
    </dgm:pt>
    <dgm:pt modelId="{1A199F28-0DEC-4752-90CE-AF1528347340}" type="sibTrans" cxnId="{8D264586-E928-478D-A118-6D8978C268EC}">
      <dgm:prSet/>
      <dgm:spPr/>
      <dgm:t>
        <a:bodyPr/>
        <a:lstStyle/>
        <a:p>
          <a:endParaRPr lang="en-US"/>
        </a:p>
      </dgm:t>
    </dgm:pt>
    <dgm:pt modelId="{32DA8205-7CEF-4384-A20C-47175A2C5ECD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Hours</a:t>
          </a:r>
        </a:p>
      </dgm:t>
    </dgm:pt>
    <dgm:pt modelId="{A7FD1B95-8025-4CFD-9E3C-E5F7A92D4C77}" type="parTrans" cxnId="{88118D43-212F-4ADD-A0F9-4111B1C01746}">
      <dgm:prSet/>
      <dgm:spPr/>
      <dgm:t>
        <a:bodyPr/>
        <a:lstStyle/>
        <a:p>
          <a:endParaRPr lang="en-US"/>
        </a:p>
      </dgm:t>
    </dgm:pt>
    <dgm:pt modelId="{FD4073F8-CBEC-4106-8C72-07A07D23D11A}" type="sibTrans" cxnId="{88118D43-212F-4ADD-A0F9-4111B1C01746}">
      <dgm:prSet/>
      <dgm:spPr/>
      <dgm:t>
        <a:bodyPr/>
        <a:lstStyle/>
        <a:p>
          <a:endParaRPr lang="en-US"/>
        </a:p>
      </dgm:t>
    </dgm:pt>
    <dgm:pt modelId="{C48FFCBD-69ED-4279-83A3-E9A8E896C4DA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Minutes</a:t>
          </a:r>
        </a:p>
      </dgm:t>
    </dgm:pt>
    <dgm:pt modelId="{67DD5076-D6E0-44D6-8982-671A02880A74}" type="parTrans" cxnId="{2E7879E2-91F8-4B5A-8EDF-962C44350B46}">
      <dgm:prSet/>
      <dgm:spPr/>
      <dgm:t>
        <a:bodyPr/>
        <a:lstStyle/>
        <a:p>
          <a:endParaRPr lang="en-US"/>
        </a:p>
      </dgm:t>
    </dgm:pt>
    <dgm:pt modelId="{015ACDCB-6C47-4250-BBD9-37FAD15CB134}" type="sibTrans" cxnId="{2E7879E2-91F8-4B5A-8EDF-962C44350B46}">
      <dgm:prSet/>
      <dgm:spPr/>
      <dgm:t>
        <a:bodyPr/>
        <a:lstStyle/>
        <a:p>
          <a:endParaRPr lang="en-US"/>
        </a:p>
      </dgm:t>
    </dgm:pt>
    <dgm:pt modelId="{7285C3D0-AB88-4B0D-9B83-4D74D068AC3A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pPr rtl="0"/>
          <a:r>
            <a:rPr lang="en-US" sz="1200" b="1" dirty="0">
              <a:solidFill>
                <a:schemeClr val="bg1"/>
              </a:solidFill>
              <a:latin typeface="Arial"/>
            </a:rPr>
            <a:t> </a:t>
          </a:r>
          <a:endParaRPr lang="en-US" sz="1200" b="1" dirty="0">
            <a:solidFill>
              <a:schemeClr val="bg1"/>
            </a:solidFill>
          </a:endParaRPr>
        </a:p>
      </dgm:t>
    </dgm:pt>
    <dgm:pt modelId="{6CCD8AC6-A162-47E7-9A10-1FCE6C22813E}" type="parTrans" cxnId="{7C161CCB-3768-400A-890C-F9C65E195D25}">
      <dgm:prSet/>
      <dgm:spPr/>
      <dgm:t>
        <a:bodyPr/>
        <a:lstStyle/>
        <a:p>
          <a:endParaRPr lang="en-US"/>
        </a:p>
      </dgm:t>
    </dgm:pt>
    <dgm:pt modelId="{61DD829F-FFE8-44BF-8484-599BE63AB062}" type="sibTrans" cxnId="{7C161CCB-3768-400A-890C-F9C65E195D25}">
      <dgm:prSet/>
      <dgm:spPr/>
      <dgm:t>
        <a:bodyPr/>
        <a:lstStyle/>
        <a:p>
          <a:endParaRPr lang="en-US"/>
        </a:p>
      </dgm:t>
    </dgm:pt>
    <dgm:pt modelId="{BA18B577-E7F8-44A9-A52C-0F3B210AA7BB}" type="pres">
      <dgm:prSet presAssocID="{C5A4A9CA-274B-4E6C-8869-E82D447D0B74}" presName="theList" presStyleCnt="0">
        <dgm:presLayoutVars>
          <dgm:dir/>
          <dgm:animLvl val="lvl"/>
          <dgm:resizeHandles val="exact"/>
        </dgm:presLayoutVars>
      </dgm:prSet>
      <dgm:spPr/>
    </dgm:pt>
    <dgm:pt modelId="{CC691EA8-4D6E-44EE-9FF2-5CAC2C656D6D}" type="pres">
      <dgm:prSet presAssocID="{ED8ECBCB-92FB-4047-9697-FD37E6997D1E}" presName="compNode" presStyleCnt="0"/>
      <dgm:spPr/>
    </dgm:pt>
    <dgm:pt modelId="{A0EB40C1-12F2-4ACD-BD4F-5952D5D83417}" type="pres">
      <dgm:prSet presAssocID="{ED8ECBCB-92FB-4047-9697-FD37E6997D1E}" presName="noGeometry" presStyleCnt="0"/>
      <dgm:spPr/>
    </dgm:pt>
    <dgm:pt modelId="{50AF6FFF-5B6D-4B05-88F1-1EFB884E993A}" type="pres">
      <dgm:prSet presAssocID="{ED8ECBCB-92FB-4047-9697-FD37E6997D1E}" presName="childTextVisible" presStyleLbl="bgAccFollowNode1" presStyleIdx="0" presStyleCnt="4" custLinFactY="-45371" custLinFactNeighborX="28062" custLinFactNeighborY="-100000">
        <dgm:presLayoutVars>
          <dgm:bulletEnabled val="1"/>
        </dgm:presLayoutVars>
      </dgm:prSet>
      <dgm:spPr/>
    </dgm:pt>
    <dgm:pt modelId="{4EE34D18-369B-4C7F-B205-7679DE1AD159}" type="pres">
      <dgm:prSet presAssocID="{ED8ECBCB-92FB-4047-9697-FD37E6997D1E}" presName="childTextHidden" presStyleLbl="bgAccFollowNode1" presStyleIdx="0" presStyleCnt="4"/>
      <dgm:spPr/>
    </dgm:pt>
    <dgm:pt modelId="{33CDDCD1-F1E9-4451-8F86-34703F0899A5}" type="pres">
      <dgm:prSet presAssocID="{ED8ECBCB-92FB-4047-9697-FD37E6997D1E}" presName="parentText" presStyleLbl="node1" presStyleIdx="0" presStyleCnt="4" custScaleX="201570" custScaleY="201624" custLinFactY="-100000" custLinFactNeighborX="-71" custLinFactNeighborY="-154076">
        <dgm:presLayoutVars>
          <dgm:chMax val="1"/>
          <dgm:bulletEnabled val="1"/>
        </dgm:presLayoutVars>
      </dgm:prSet>
      <dgm:spPr/>
    </dgm:pt>
    <dgm:pt modelId="{F00799E1-10D2-432B-9FDA-A0D6D68E0358}" type="pres">
      <dgm:prSet presAssocID="{ED8ECBCB-92FB-4047-9697-FD37E6997D1E}" presName="aSpace" presStyleCnt="0"/>
      <dgm:spPr/>
    </dgm:pt>
    <dgm:pt modelId="{F55AE6A9-CCBE-4C46-962A-418EA29A670C}" type="pres">
      <dgm:prSet presAssocID="{A12828AB-F441-4084-A387-620A4F92078E}" presName="compNode" presStyleCnt="0"/>
      <dgm:spPr/>
    </dgm:pt>
    <dgm:pt modelId="{51FFAE16-BF14-47C5-B3FF-90FE349055D2}" type="pres">
      <dgm:prSet presAssocID="{A12828AB-F441-4084-A387-620A4F92078E}" presName="noGeometry" presStyleCnt="0"/>
      <dgm:spPr/>
    </dgm:pt>
    <dgm:pt modelId="{6CA34126-1320-4B8E-AEF6-B6AB91761A47}" type="pres">
      <dgm:prSet presAssocID="{A12828AB-F441-4084-A387-620A4F92078E}" presName="childTextVisible" presStyleLbl="bgAccFollowNode1" presStyleIdx="1" presStyleCnt="4" custLinFactNeighborX="16020" custLinFactNeighborY="-36116">
        <dgm:presLayoutVars>
          <dgm:bulletEnabled val="1"/>
        </dgm:presLayoutVars>
      </dgm:prSet>
      <dgm:spPr/>
    </dgm:pt>
    <dgm:pt modelId="{E247507E-9502-4B14-A4A8-BF25F3F50D88}" type="pres">
      <dgm:prSet presAssocID="{A12828AB-F441-4084-A387-620A4F92078E}" presName="childTextHidden" presStyleLbl="bgAccFollowNode1" presStyleIdx="1" presStyleCnt="4"/>
      <dgm:spPr/>
    </dgm:pt>
    <dgm:pt modelId="{18D7F05F-D625-4BE2-B1D8-746F1CBEDC32}" type="pres">
      <dgm:prSet presAssocID="{A12828AB-F441-4084-A387-620A4F92078E}" presName="parentText" presStyleLbl="node1" presStyleIdx="1" presStyleCnt="4" custScaleX="272425" custScaleY="255679" custLinFactNeighborX="-43878" custLinFactNeighborY="-63112">
        <dgm:presLayoutVars>
          <dgm:chMax val="1"/>
          <dgm:bulletEnabled val="1"/>
        </dgm:presLayoutVars>
      </dgm:prSet>
      <dgm:spPr/>
    </dgm:pt>
    <dgm:pt modelId="{EEB42C5B-B614-4919-8082-85CC56143575}" type="pres">
      <dgm:prSet presAssocID="{A12828AB-F441-4084-A387-620A4F92078E}" presName="aSpace" presStyleCnt="0"/>
      <dgm:spPr/>
    </dgm:pt>
    <dgm:pt modelId="{1339C28E-48C1-4573-BD84-65E14A276B71}" type="pres">
      <dgm:prSet presAssocID="{7759BD4F-EF1A-4473-BF70-2FFDD64DFE60}" presName="compNode" presStyleCnt="0"/>
      <dgm:spPr/>
    </dgm:pt>
    <dgm:pt modelId="{BFD22D14-85C7-4F8E-93D3-8E0A3680E7B6}" type="pres">
      <dgm:prSet presAssocID="{7759BD4F-EF1A-4473-BF70-2FFDD64DFE60}" presName="noGeometry" presStyleCnt="0"/>
      <dgm:spPr/>
    </dgm:pt>
    <dgm:pt modelId="{A333DB1F-FCD9-485B-893F-5E88EE9B7B99}" type="pres">
      <dgm:prSet presAssocID="{7759BD4F-EF1A-4473-BF70-2FFDD64DFE60}" presName="childTextVisible" presStyleLbl="bgAccFollowNode1" presStyleIdx="2" presStyleCnt="4" custLinFactNeighborX="13222" custLinFactNeighborY="49622">
        <dgm:presLayoutVars>
          <dgm:bulletEnabled val="1"/>
        </dgm:presLayoutVars>
      </dgm:prSet>
      <dgm:spPr/>
    </dgm:pt>
    <dgm:pt modelId="{C206D20E-DA74-4418-86AF-81E057130934}" type="pres">
      <dgm:prSet presAssocID="{7759BD4F-EF1A-4473-BF70-2FFDD64DFE60}" presName="childTextHidden" presStyleLbl="bgAccFollowNode1" presStyleIdx="2" presStyleCnt="4"/>
      <dgm:spPr/>
    </dgm:pt>
    <dgm:pt modelId="{54D54CE3-ECAA-411B-85DD-7083AE5D9FED}" type="pres">
      <dgm:prSet presAssocID="{7759BD4F-EF1A-4473-BF70-2FFDD64DFE60}" presName="parentText" presStyleLbl="node1" presStyleIdx="2" presStyleCnt="4" custScaleX="251270" custScaleY="252122" custLinFactNeighborX="-44365" custLinFactNeighborY="86734">
        <dgm:presLayoutVars>
          <dgm:chMax val="1"/>
          <dgm:bulletEnabled val="1"/>
        </dgm:presLayoutVars>
      </dgm:prSet>
      <dgm:spPr/>
    </dgm:pt>
    <dgm:pt modelId="{286B7F9D-E157-46EA-9247-E27C5B0E3F64}" type="pres">
      <dgm:prSet presAssocID="{7759BD4F-EF1A-4473-BF70-2FFDD64DFE60}" presName="aSpace" presStyleCnt="0"/>
      <dgm:spPr/>
    </dgm:pt>
    <dgm:pt modelId="{D32228DA-A6BD-4244-B289-ADA82179E328}" type="pres">
      <dgm:prSet presAssocID="{7285C3D0-AB88-4B0D-9B83-4D74D068AC3A}" presName="compNode" presStyleCnt="0"/>
      <dgm:spPr/>
    </dgm:pt>
    <dgm:pt modelId="{FD52965A-1195-4F29-BDA3-3F79EEC68911}" type="pres">
      <dgm:prSet presAssocID="{7285C3D0-AB88-4B0D-9B83-4D74D068AC3A}" presName="noGeometry" presStyleCnt="0"/>
      <dgm:spPr/>
    </dgm:pt>
    <dgm:pt modelId="{C5E639B6-A08A-4A50-9823-6CDF2E8B3514}" type="pres">
      <dgm:prSet presAssocID="{7285C3D0-AB88-4B0D-9B83-4D74D068AC3A}" presName="childTextVisible" presStyleLbl="bgAccFollowNode1" presStyleIdx="3" presStyleCnt="4" custScaleX="79760" custScaleY="45858" custLinFactY="37407" custLinFactNeighborX="-4797" custLinFactNeighborY="100000">
        <dgm:presLayoutVars>
          <dgm:bulletEnabled val="1"/>
        </dgm:presLayoutVars>
      </dgm:prSet>
      <dgm:spPr/>
    </dgm:pt>
    <dgm:pt modelId="{19BE0CA3-2BE7-4E71-B3B6-D63A96C6B739}" type="pres">
      <dgm:prSet presAssocID="{7285C3D0-AB88-4B0D-9B83-4D74D068AC3A}" presName="childTextHidden" presStyleLbl="bgAccFollowNode1" presStyleIdx="3" presStyleCnt="4"/>
      <dgm:spPr/>
    </dgm:pt>
    <dgm:pt modelId="{1BEEE664-F2E3-47D8-9650-09357B020A98}" type="pres">
      <dgm:prSet presAssocID="{7285C3D0-AB88-4B0D-9B83-4D74D068AC3A}" presName="parentText" presStyleLbl="node1" presStyleIdx="3" presStyleCnt="4" custScaleX="146990" custScaleY="171224" custLinFactY="100000" custLinFactNeighborX="-60960" custLinFactNeighborY="146604">
        <dgm:presLayoutVars>
          <dgm:chMax val="1"/>
          <dgm:bulletEnabled val="1"/>
        </dgm:presLayoutVars>
      </dgm:prSet>
      <dgm:spPr/>
    </dgm:pt>
  </dgm:ptLst>
  <dgm:cxnLst>
    <dgm:cxn modelId="{FA41F408-4930-415A-8612-E4259EEB35BC}" srcId="{C5A4A9CA-274B-4E6C-8869-E82D447D0B74}" destId="{ED8ECBCB-92FB-4047-9697-FD37E6997D1E}" srcOrd="0" destOrd="0" parTransId="{4FABE5FE-D90F-4696-9F9E-AB08D5175228}" sibTransId="{D2B85923-2DDB-48BB-A64E-DCB294599E02}"/>
    <dgm:cxn modelId="{097B3909-F3C1-4908-A718-8613882F564D}" type="presOf" srcId="{C48FFCBD-69ED-4279-83A3-E9A8E896C4DA}" destId="{19BE0CA3-2BE7-4E71-B3B6-D63A96C6B739}" srcOrd="1" destOrd="0" presId="urn:microsoft.com/office/officeart/2005/8/layout/hProcess6"/>
    <dgm:cxn modelId="{42F9251C-AA93-4E31-AF9A-D1A92C7138EC}" type="presOf" srcId="{6BF1AC8D-FAFA-4404-9CE3-F4151EFC7204}" destId="{6CA34126-1320-4B8E-AEF6-B6AB91761A47}" srcOrd="0" destOrd="0" presId="urn:microsoft.com/office/officeart/2005/8/layout/hProcess6"/>
    <dgm:cxn modelId="{67EA281F-C73C-4D4A-AA55-2542D9F7A6D0}" type="presOf" srcId="{A12828AB-F441-4084-A387-620A4F92078E}" destId="{18D7F05F-D625-4BE2-B1D8-746F1CBEDC32}" srcOrd="0" destOrd="0" presId="urn:microsoft.com/office/officeart/2005/8/layout/hProcess6"/>
    <dgm:cxn modelId="{4615712D-D2D4-4A58-BA41-1F6BB5A37165}" type="presOf" srcId="{ED8ECBCB-92FB-4047-9697-FD37E6997D1E}" destId="{33CDDCD1-F1E9-4451-8F86-34703F0899A5}" srcOrd="0" destOrd="0" presId="urn:microsoft.com/office/officeart/2005/8/layout/hProcess6"/>
    <dgm:cxn modelId="{C5EEC32F-612E-43BB-B64F-10CCE6B6A138}" type="presOf" srcId="{32DA8205-7CEF-4384-A20C-47175A2C5ECD}" destId="{C206D20E-DA74-4418-86AF-81E057130934}" srcOrd="1" destOrd="0" presId="urn:microsoft.com/office/officeart/2005/8/layout/hProcess6"/>
    <dgm:cxn modelId="{BA71B23A-7112-4C28-8CB0-6DFB26CFAFF7}" type="presOf" srcId="{32DA8205-7CEF-4384-A20C-47175A2C5ECD}" destId="{A333DB1F-FCD9-485B-893F-5E88EE9B7B99}" srcOrd="0" destOrd="0" presId="urn:microsoft.com/office/officeart/2005/8/layout/hProcess6"/>
    <dgm:cxn modelId="{6162123E-16B9-47F7-8F86-3FBE06AB03F3}" type="presOf" srcId="{4F386659-9143-4DDB-A398-1765EF1B6703}" destId="{50AF6FFF-5B6D-4B05-88F1-1EFB884E993A}" srcOrd="0" destOrd="0" presId="urn:microsoft.com/office/officeart/2005/8/layout/hProcess6"/>
    <dgm:cxn modelId="{88118D43-212F-4ADD-A0F9-4111B1C01746}" srcId="{7759BD4F-EF1A-4473-BF70-2FFDD64DFE60}" destId="{32DA8205-7CEF-4384-A20C-47175A2C5ECD}" srcOrd="0" destOrd="0" parTransId="{A7FD1B95-8025-4CFD-9E3C-E5F7A92D4C77}" sibTransId="{FD4073F8-CBEC-4106-8C72-07A07D23D11A}"/>
    <dgm:cxn modelId="{000B8E46-B670-45A5-AA28-53F6BA9306A9}" srcId="{C5A4A9CA-274B-4E6C-8869-E82D447D0B74}" destId="{A12828AB-F441-4084-A387-620A4F92078E}" srcOrd="1" destOrd="0" parTransId="{B0EE6B23-49D6-4519-A885-5526E7C1F381}" sibTransId="{56222917-53D6-435E-9A61-4420031DCBA5}"/>
    <dgm:cxn modelId="{9DEBD647-D81D-41DF-A8EF-0436A0ADA853}" type="presOf" srcId="{C5A4A9CA-274B-4E6C-8869-E82D447D0B74}" destId="{BA18B577-E7F8-44A9-A52C-0F3B210AA7BB}" srcOrd="0" destOrd="0" presId="urn:microsoft.com/office/officeart/2005/8/layout/hProcess6"/>
    <dgm:cxn modelId="{74DDF780-33EE-4A2F-A6A2-038A5293146E}" type="presOf" srcId="{4F386659-9143-4DDB-A398-1765EF1B6703}" destId="{4EE34D18-369B-4C7F-B205-7679DE1AD159}" srcOrd="1" destOrd="0" presId="urn:microsoft.com/office/officeart/2005/8/layout/hProcess6"/>
    <dgm:cxn modelId="{8D264586-E928-478D-A118-6D8978C268EC}" srcId="{C5A4A9CA-274B-4E6C-8869-E82D447D0B74}" destId="{7759BD4F-EF1A-4473-BF70-2FFDD64DFE60}" srcOrd="2" destOrd="0" parTransId="{D5A48047-278B-45AD-A54A-3022E57319A7}" sibTransId="{1A199F28-0DEC-4752-90CE-AF1528347340}"/>
    <dgm:cxn modelId="{7FEF308B-9892-470E-899E-E029EDBBA284}" type="presOf" srcId="{7759BD4F-EF1A-4473-BF70-2FFDD64DFE60}" destId="{54D54CE3-ECAA-411B-85DD-7083AE5D9FED}" srcOrd="0" destOrd="0" presId="urn:microsoft.com/office/officeart/2005/8/layout/hProcess6"/>
    <dgm:cxn modelId="{1569858F-14B9-4B16-8805-D07F6421B26E}" type="presOf" srcId="{6BF1AC8D-FAFA-4404-9CE3-F4151EFC7204}" destId="{E247507E-9502-4B14-A4A8-BF25F3F50D88}" srcOrd="1" destOrd="0" presId="urn:microsoft.com/office/officeart/2005/8/layout/hProcess6"/>
    <dgm:cxn modelId="{03A494B8-B404-43B5-802B-A9526B7DE70C}" srcId="{A12828AB-F441-4084-A387-620A4F92078E}" destId="{6BF1AC8D-FAFA-4404-9CE3-F4151EFC7204}" srcOrd="0" destOrd="0" parTransId="{A7B2BAEB-2F10-4D22-BAB3-DECFD8F583B4}" sibTransId="{16BC2220-1C28-479D-90E7-39E8894A4F1A}"/>
    <dgm:cxn modelId="{7C161CCB-3768-400A-890C-F9C65E195D25}" srcId="{C5A4A9CA-274B-4E6C-8869-E82D447D0B74}" destId="{7285C3D0-AB88-4B0D-9B83-4D74D068AC3A}" srcOrd="3" destOrd="0" parTransId="{6CCD8AC6-A162-47E7-9A10-1FCE6C22813E}" sibTransId="{61DD829F-FFE8-44BF-8484-599BE63AB062}"/>
    <dgm:cxn modelId="{774891D6-90CE-4136-BCFA-FF34708CBFCB}" srcId="{ED8ECBCB-92FB-4047-9697-FD37E6997D1E}" destId="{4F386659-9143-4DDB-A398-1765EF1B6703}" srcOrd="0" destOrd="0" parTransId="{25939D3C-AA4E-4FEE-AA68-EEEDCC3A7112}" sibTransId="{0C7F8283-EECD-4DD0-BC9E-1E6BE53C34A7}"/>
    <dgm:cxn modelId="{AD22CBDB-D027-47DD-9BBC-6F78AD97F93A}" type="presOf" srcId="{7285C3D0-AB88-4B0D-9B83-4D74D068AC3A}" destId="{1BEEE664-F2E3-47D8-9650-09357B020A98}" srcOrd="0" destOrd="0" presId="urn:microsoft.com/office/officeart/2005/8/layout/hProcess6"/>
    <dgm:cxn modelId="{2E7879E2-91F8-4B5A-8EDF-962C44350B46}" srcId="{7285C3D0-AB88-4B0D-9B83-4D74D068AC3A}" destId="{C48FFCBD-69ED-4279-83A3-E9A8E896C4DA}" srcOrd="0" destOrd="0" parTransId="{67DD5076-D6E0-44D6-8982-671A02880A74}" sibTransId="{015ACDCB-6C47-4250-BBD9-37FAD15CB134}"/>
    <dgm:cxn modelId="{6EBC79ED-05FE-43BE-8502-EBD36256F39E}" type="presOf" srcId="{C48FFCBD-69ED-4279-83A3-E9A8E896C4DA}" destId="{C5E639B6-A08A-4A50-9823-6CDF2E8B3514}" srcOrd="0" destOrd="0" presId="urn:microsoft.com/office/officeart/2005/8/layout/hProcess6"/>
    <dgm:cxn modelId="{50C3E7D5-6883-4238-945E-F84AE56941A9}" type="presParOf" srcId="{BA18B577-E7F8-44A9-A52C-0F3B210AA7BB}" destId="{CC691EA8-4D6E-44EE-9FF2-5CAC2C656D6D}" srcOrd="0" destOrd="0" presId="urn:microsoft.com/office/officeart/2005/8/layout/hProcess6"/>
    <dgm:cxn modelId="{4A8C58EA-6132-4714-B8D1-25A8E98C1F49}" type="presParOf" srcId="{CC691EA8-4D6E-44EE-9FF2-5CAC2C656D6D}" destId="{A0EB40C1-12F2-4ACD-BD4F-5952D5D83417}" srcOrd="0" destOrd="0" presId="urn:microsoft.com/office/officeart/2005/8/layout/hProcess6"/>
    <dgm:cxn modelId="{ACE663E0-BF37-40E4-8DFC-6F37A0B95FD3}" type="presParOf" srcId="{CC691EA8-4D6E-44EE-9FF2-5CAC2C656D6D}" destId="{50AF6FFF-5B6D-4B05-88F1-1EFB884E993A}" srcOrd="1" destOrd="0" presId="urn:microsoft.com/office/officeart/2005/8/layout/hProcess6"/>
    <dgm:cxn modelId="{BC42C7FC-1D5E-44C4-A409-6C006BAF19BF}" type="presParOf" srcId="{CC691EA8-4D6E-44EE-9FF2-5CAC2C656D6D}" destId="{4EE34D18-369B-4C7F-B205-7679DE1AD159}" srcOrd="2" destOrd="0" presId="urn:microsoft.com/office/officeart/2005/8/layout/hProcess6"/>
    <dgm:cxn modelId="{47207595-29E5-4D3B-9F8C-CD285F8339CA}" type="presParOf" srcId="{CC691EA8-4D6E-44EE-9FF2-5CAC2C656D6D}" destId="{33CDDCD1-F1E9-4451-8F86-34703F0899A5}" srcOrd="3" destOrd="0" presId="urn:microsoft.com/office/officeart/2005/8/layout/hProcess6"/>
    <dgm:cxn modelId="{D34AEC3B-3097-4628-8CBD-E240C343D542}" type="presParOf" srcId="{BA18B577-E7F8-44A9-A52C-0F3B210AA7BB}" destId="{F00799E1-10D2-432B-9FDA-A0D6D68E0358}" srcOrd="1" destOrd="0" presId="urn:microsoft.com/office/officeart/2005/8/layout/hProcess6"/>
    <dgm:cxn modelId="{434D1B90-9E14-4E1F-8DAD-C4ABB957BD2F}" type="presParOf" srcId="{BA18B577-E7F8-44A9-A52C-0F3B210AA7BB}" destId="{F55AE6A9-CCBE-4C46-962A-418EA29A670C}" srcOrd="2" destOrd="0" presId="urn:microsoft.com/office/officeart/2005/8/layout/hProcess6"/>
    <dgm:cxn modelId="{A037BC30-9298-4BA6-BCB9-91D9FB12680F}" type="presParOf" srcId="{F55AE6A9-CCBE-4C46-962A-418EA29A670C}" destId="{51FFAE16-BF14-47C5-B3FF-90FE349055D2}" srcOrd="0" destOrd="0" presId="urn:microsoft.com/office/officeart/2005/8/layout/hProcess6"/>
    <dgm:cxn modelId="{177E14E1-B1C3-426D-99E0-F2420B435EFE}" type="presParOf" srcId="{F55AE6A9-CCBE-4C46-962A-418EA29A670C}" destId="{6CA34126-1320-4B8E-AEF6-B6AB91761A47}" srcOrd="1" destOrd="0" presId="urn:microsoft.com/office/officeart/2005/8/layout/hProcess6"/>
    <dgm:cxn modelId="{77F004E5-845B-49B8-A081-E1FA07E4DB10}" type="presParOf" srcId="{F55AE6A9-CCBE-4C46-962A-418EA29A670C}" destId="{E247507E-9502-4B14-A4A8-BF25F3F50D88}" srcOrd="2" destOrd="0" presId="urn:microsoft.com/office/officeart/2005/8/layout/hProcess6"/>
    <dgm:cxn modelId="{5ABD7198-D06D-4C83-B0E4-C21022E9179B}" type="presParOf" srcId="{F55AE6A9-CCBE-4C46-962A-418EA29A670C}" destId="{18D7F05F-D625-4BE2-B1D8-746F1CBEDC32}" srcOrd="3" destOrd="0" presId="urn:microsoft.com/office/officeart/2005/8/layout/hProcess6"/>
    <dgm:cxn modelId="{6E31011E-6E30-4BCD-9BEE-6D6EDE3C141F}" type="presParOf" srcId="{BA18B577-E7F8-44A9-A52C-0F3B210AA7BB}" destId="{EEB42C5B-B614-4919-8082-85CC56143575}" srcOrd="3" destOrd="0" presId="urn:microsoft.com/office/officeart/2005/8/layout/hProcess6"/>
    <dgm:cxn modelId="{6FB8BAE8-5EE6-4DAB-9615-959B2C9C841B}" type="presParOf" srcId="{BA18B577-E7F8-44A9-A52C-0F3B210AA7BB}" destId="{1339C28E-48C1-4573-BD84-65E14A276B71}" srcOrd="4" destOrd="0" presId="urn:microsoft.com/office/officeart/2005/8/layout/hProcess6"/>
    <dgm:cxn modelId="{CCC03C95-A2E9-40D2-957B-95148F3C48B3}" type="presParOf" srcId="{1339C28E-48C1-4573-BD84-65E14A276B71}" destId="{BFD22D14-85C7-4F8E-93D3-8E0A3680E7B6}" srcOrd="0" destOrd="0" presId="urn:microsoft.com/office/officeart/2005/8/layout/hProcess6"/>
    <dgm:cxn modelId="{B1D85F15-4027-407D-A930-9C8FD735DBC3}" type="presParOf" srcId="{1339C28E-48C1-4573-BD84-65E14A276B71}" destId="{A333DB1F-FCD9-485B-893F-5E88EE9B7B99}" srcOrd="1" destOrd="0" presId="urn:microsoft.com/office/officeart/2005/8/layout/hProcess6"/>
    <dgm:cxn modelId="{DA3B21F5-B041-4389-94A9-F08674398101}" type="presParOf" srcId="{1339C28E-48C1-4573-BD84-65E14A276B71}" destId="{C206D20E-DA74-4418-86AF-81E057130934}" srcOrd="2" destOrd="0" presId="urn:microsoft.com/office/officeart/2005/8/layout/hProcess6"/>
    <dgm:cxn modelId="{5D0E9C4A-94A1-4445-AD7C-2602E16800B1}" type="presParOf" srcId="{1339C28E-48C1-4573-BD84-65E14A276B71}" destId="{54D54CE3-ECAA-411B-85DD-7083AE5D9FED}" srcOrd="3" destOrd="0" presId="urn:microsoft.com/office/officeart/2005/8/layout/hProcess6"/>
    <dgm:cxn modelId="{3A9B0B7A-7ADF-4A24-A26D-6B3016494CAB}" type="presParOf" srcId="{BA18B577-E7F8-44A9-A52C-0F3B210AA7BB}" destId="{286B7F9D-E157-46EA-9247-E27C5B0E3F64}" srcOrd="5" destOrd="0" presId="urn:microsoft.com/office/officeart/2005/8/layout/hProcess6"/>
    <dgm:cxn modelId="{2715F91A-6BC0-4B86-9030-0F1C36188419}" type="presParOf" srcId="{BA18B577-E7F8-44A9-A52C-0F3B210AA7BB}" destId="{D32228DA-A6BD-4244-B289-ADA82179E328}" srcOrd="6" destOrd="0" presId="urn:microsoft.com/office/officeart/2005/8/layout/hProcess6"/>
    <dgm:cxn modelId="{986BBBCC-CBFD-42AD-80CA-777A6195FD0C}" type="presParOf" srcId="{D32228DA-A6BD-4244-B289-ADA82179E328}" destId="{FD52965A-1195-4F29-BDA3-3F79EEC68911}" srcOrd="0" destOrd="0" presId="urn:microsoft.com/office/officeart/2005/8/layout/hProcess6"/>
    <dgm:cxn modelId="{BE0FF212-AE4C-4A6B-971F-9FEE08C1CFB3}" type="presParOf" srcId="{D32228DA-A6BD-4244-B289-ADA82179E328}" destId="{C5E639B6-A08A-4A50-9823-6CDF2E8B3514}" srcOrd="1" destOrd="0" presId="urn:microsoft.com/office/officeart/2005/8/layout/hProcess6"/>
    <dgm:cxn modelId="{A4720622-12CD-48A1-87D4-1DDA5E235948}" type="presParOf" srcId="{D32228DA-A6BD-4244-B289-ADA82179E328}" destId="{19BE0CA3-2BE7-4E71-B3B6-D63A96C6B739}" srcOrd="2" destOrd="0" presId="urn:microsoft.com/office/officeart/2005/8/layout/hProcess6"/>
    <dgm:cxn modelId="{5AF2C44F-3F09-4776-AA02-035C50968810}" type="presParOf" srcId="{D32228DA-A6BD-4244-B289-ADA82179E328}" destId="{1BEEE664-F2E3-47D8-9650-09357B020A9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F6FFF-5B6D-4B05-88F1-1EFB884E993A}">
      <dsp:nvSpPr>
        <dsp:cNvPr id="0" name=""/>
        <dsp:cNvSpPr/>
      </dsp:nvSpPr>
      <dsp:spPr>
        <a:xfrm>
          <a:off x="879632" y="71371"/>
          <a:ext cx="1121185" cy="980057"/>
        </a:xfrm>
        <a:prstGeom prst="rightArrow">
          <a:avLst>
            <a:gd name="adj1" fmla="val 70000"/>
            <a:gd name="adj2" fmla="val 50000"/>
          </a:avLst>
        </a:prstGeom>
        <a:solidFill>
          <a:schemeClr val="tx2"/>
        </a:solidFill>
        <a:ln>
          <a:solidFill>
            <a:schemeClr val="tx2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Months to deploy</a:t>
          </a:r>
        </a:p>
      </dsp:txBody>
      <dsp:txXfrm>
        <a:off x="1159929" y="218380"/>
        <a:ext cx="546578" cy="686039"/>
      </dsp:txXfrm>
    </dsp:sp>
    <dsp:sp modelId="{33CDDCD1-F1E9-4451-8F86-34703F0899A5}">
      <dsp:nvSpPr>
        <dsp:cNvPr id="0" name=""/>
        <dsp:cNvSpPr/>
      </dsp:nvSpPr>
      <dsp:spPr>
        <a:xfrm>
          <a:off x="0" y="0"/>
          <a:ext cx="1129987" cy="1130289"/>
        </a:xfrm>
        <a:prstGeom prst="ellipse">
          <a:avLst/>
        </a:prstGeom>
        <a:solidFill>
          <a:schemeClr val="tx2"/>
        </a:solidFill>
        <a:ln>
          <a:solidFill>
            <a:schemeClr val="tx2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none" strike="noStrike" kern="1200" cap="none" baseline="0" noProof="0" dirty="0">
              <a:solidFill>
                <a:srgbClr val="0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rPr>
            <a:t> </a:t>
          </a:r>
        </a:p>
      </dsp:txBody>
      <dsp:txXfrm>
        <a:off x="165483" y="165527"/>
        <a:ext cx="799021" cy="799235"/>
      </dsp:txXfrm>
    </dsp:sp>
    <dsp:sp modelId="{6CA34126-1320-4B8E-AEF6-B6AB91761A47}">
      <dsp:nvSpPr>
        <dsp:cNvPr id="0" name=""/>
        <dsp:cNvSpPr/>
      </dsp:nvSpPr>
      <dsp:spPr>
        <a:xfrm>
          <a:off x="2699477" y="1142133"/>
          <a:ext cx="1121185" cy="980057"/>
        </a:xfrm>
        <a:prstGeom prst="rightArrow">
          <a:avLst>
            <a:gd name="adj1" fmla="val 70000"/>
            <a:gd name="adj2" fmla="val 5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Days</a:t>
          </a:r>
        </a:p>
      </dsp:txBody>
      <dsp:txXfrm>
        <a:off x="2979773" y="1289142"/>
        <a:ext cx="546578" cy="686039"/>
      </dsp:txXfrm>
    </dsp:sp>
    <dsp:sp modelId="{18D7F05F-D625-4BE2-B1D8-746F1CBEDC32}">
      <dsp:nvSpPr>
        <dsp:cNvPr id="0" name=""/>
        <dsp:cNvSpPr/>
      </dsp:nvSpPr>
      <dsp:spPr>
        <a:xfrm>
          <a:off x="1510288" y="915659"/>
          <a:ext cx="1527195" cy="1433318"/>
        </a:xfrm>
        <a:prstGeom prst="ellips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Arial"/>
            </a:rPr>
            <a:t> 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733941" y="1125564"/>
        <a:ext cx="1079889" cy="1013508"/>
      </dsp:txXfrm>
    </dsp:sp>
    <dsp:sp modelId="{A333DB1F-FCD9-485B-893F-5E88EE9B7B99}">
      <dsp:nvSpPr>
        <dsp:cNvPr id="0" name=""/>
        <dsp:cNvSpPr/>
      </dsp:nvSpPr>
      <dsp:spPr>
        <a:xfrm>
          <a:off x="4563667" y="1982415"/>
          <a:ext cx="1121185" cy="980057"/>
        </a:xfrm>
        <a:prstGeom prst="rightArrow">
          <a:avLst>
            <a:gd name="adj1" fmla="val 70000"/>
            <a:gd name="adj2" fmla="val 5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Hours</a:t>
          </a:r>
        </a:p>
      </dsp:txBody>
      <dsp:txXfrm>
        <a:off x="4843963" y="2129424"/>
        <a:ext cx="546578" cy="686039"/>
      </dsp:txXfrm>
    </dsp:sp>
    <dsp:sp modelId="{54D54CE3-ECAA-411B-85DD-7083AE5D9FED}">
      <dsp:nvSpPr>
        <dsp:cNvPr id="0" name=""/>
        <dsp:cNvSpPr/>
      </dsp:nvSpPr>
      <dsp:spPr>
        <a:xfrm>
          <a:off x="3462416" y="1765655"/>
          <a:ext cx="1408601" cy="1413378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Arial"/>
            </a:rPr>
            <a:t> 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668701" y="1972639"/>
        <a:ext cx="996031" cy="999410"/>
      </dsp:txXfrm>
    </dsp:sp>
    <dsp:sp modelId="{C5E639B6-A08A-4A50-9823-6CDF2E8B3514}">
      <dsp:nvSpPr>
        <dsp:cNvPr id="0" name=""/>
        <dsp:cNvSpPr/>
      </dsp:nvSpPr>
      <dsp:spPr>
        <a:xfrm>
          <a:off x="6078372" y="3108070"/>
          <a:ext cx="894257" cy="449434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Minutes</a:t>
          </a:r>
        </a:p>
      </dsp:txBody>
      <dsp:txXfrm>
        <a:off x="6301937" y="3175485"/>
        <a:ext cx="513391" cy="314604"/>
      </dsp:txXfrm>
    </dsp:sp>
    <dsp:sp modelId="{1BEEE664-F2E3-47D8-9650-09357B020A98}">
      <dsp:nvSpPr>
        <dsp:cNvPr id="0" name=""/>
        <dsp:cNvSpPr/>
      </dsp:nvSpPr>
      <dsp:spPr>
        <a:xfrm>
          <a:off x="5264946" y="2888629"/>
          <a:ext cx="824015" cy="959869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Arial"/>
            </a:rPr>
            <a:t> 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385620" y="3029199"/>
        <a:ext cx="582667" cy="67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8D351-6EE2-ED4B-9D4B-A135C55727F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7CAB-B0F7-2D4F-8908-52C674DFB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1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02E65-E1FE-BD40-9E83-1C5BC9790FB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8DE6-6B50-094C-8647-96575B015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90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2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1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2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4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2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2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6758260" y="4442098"/>
            <a:ext cx="231558" cy="397565"/>
          </a:xfrm>
          <a:custGeom>
            <a:avLst/>
            <a:gdLst>
              <a:gd name="connsiteX0" fmla="*/ 0 w 228600"/>
              <a:gd name="connsiteY0" fmla="*/ 364067 h 364067"/>
              <a:gd name="connsiteX1" fmla="*/ 0 w 228600"/>
              <a:gd name="connsiteY1" fmla="*/ 0 h 364067"/>
              <a:gd name="connsiteX2" fmla="*/ 228600 w 228600"/>
              <a:gd name="connsiteY2" fmla="*/ 0 h 36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364067">
                <a:moveTo>
                  <a:pt x="0" y="364067"/>
                </a:moveTo>
                <a:lnTo>
                  <a:pt x="0" y="0"/>
                </a:lnTo>
                <a:lnTo>
                  <a:pt x="228600" y="0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30" name="Freeform 29"/>
          <p:cNvSpPr/>
          <p:nvPr/>
        </p:nvSpPr>
        <p:spPr>
          <a:xfrm>
            <a:off x="3208867" y="2458387"/>
            <a:ext cx="209177" cy="528627"/>
          </a:xfrm>
          <a:custGeom>
            <a:avLst/>
            <a:gdLst>
              <a:gd name="connsiteX0" fmla="*/ 0 w 228600"/>
              <a:gd name="connsiteY0" fmla="*/ 364067 h 364067"/>
              <a:gd name="connsiteX1" fmla="*/ 0 w 228600"/>
              <a:gd name="connsiteY1" fmla="*/ 0 h 364067"/>
              <a:gd name="connsiteX2" fmla="*/ 228600 w 228600"/>
              <a:gd name="connsiteY2" fmla="*/ 0 h 36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364067">
                <a:moveTo>
                  <a:pt x="0" y="364067"/>
                </a:moveTo>
                <a:lnTo>
                  <a:pt x="0" y="0"/>
                </a:lnTo>
                <a:lnTo>
                  <a:pt x="228600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878250"/>
          <a:ext cx="7139890" cy="397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362-658A-E344-B7E9-F19991414F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8951</TotalTime>
  <Words>2169</Words>
  <Application>Microsoft Office PowerPoint</Application>
  <PresentationFormat>On-screen Show (4:3)</PresentationFormat>
  <Paragraphs>457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meastwood</dc:creator>
  <cp:lastModifiedBy>Matthew Eastwood</cp:lastModifiedBy>
  <cp:revision>354</cp:revision>
  <cp:lastPrinted>2015-10-13T14:52:25Z</cp:lastPrinted>
  <dcterms:created xsi:type="dcterms:W3CDTF">2012-11-20T00:03:11Z</dcterms:created>
  <dcterms:modified xsi:type="dcterms:W3CDTF">2020-04-21T14:47:41Z</dcterms:modified>
</cp:coreProperties>
</file>