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746" r:id="rId2"/>
    <p:sldMasterId id="2147483757" r:id="rId3"/>
  </p:sldMasterIdLst>
  <p:notesMasterIdLst>
    <p:notesMasterId r:id="rId5"/>
  </p:notesMasterIdLst>
  <p:sldIdLst>
    <p:sldId id="573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ngelly-Layman, Karen" initials="PK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ED36"/>
    <a:srgbClr val="0000FF"/>
    <a:srgbClr val="00FFFF"/>
    <a:srgbClr val="66FFCC"/>
    <a:srgbClr val="FFFFCC"/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50" autoAdjust="0"/>
    <p:restoredTop sz="83166" autoAdjust="0"/>
  </p:normalViewPr>
  <p:slideViewPr>
    <p:cSldViewPr>
      <p:cViewPr varScale="1">
        <p:scale>
          <a:sx n="71" d="100"/>
          <a:sy n="71" d="100"/>
        </p:scale>
        <p:origin x="155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2A089-6D07-49C0-BE69-176DFDF18941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3508C-410C-43D0-9E53-4906FD81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14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30" indent="-171430">
              <a:buFont typeface="Arial" panose="020B0604020202020204" pitchFamily="34" charset="0"/>
              <a:buChar char="•"/>
            </a:pPr>
            <a:endParaRPr lang="en-US" altLang="en-US" sz="900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140" y="832555"/>
            <a:ext cx="1627719" cy="1476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14400" y="2286141"/>
            <a:ext cx="7315200" cy="1624362"/>
          </a:xfrm>
        </p:spPr>
        <p:txBody>
          <a:bodyPr lIns="0" rIns="0" anchor="t">
            <a:noAutofit/>
          </a:bodyPr>
          <a:lstStyle>
            <a:lvl1pPr>
              <a:lnSpc>
                <a:spcPct val="90000"/>
              </a:lnSpc>
              <a:defRPr sz="4400" b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14400" y="3941496"/>
            <a:ext cx="7315200" cy="1636581"/>
          </a:xfrm>
        </p:spPr>
        <p:txBody>
          <a:bodyPr lIns="0" rIns="0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i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Presenter, title, date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11480" y="6619857"/>
            <a:ext cx="131316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sz="800" dirty="0">
                <a:solidFill>
                  <a:prstClr val="black"/>
                </a:solidFill>
              </a:rPr>
              <a:t>© 2016 Chevron Corporation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 rot="16200000">
            <a:off x="-968188" y="5037250"/>
            <a:ext cx="2312894" cy="3765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32722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B8E2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Hallmark_vert_rgb_CLEAR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77200" y="271498"/>
            <a:ext cx="741733" cy="79530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28600" y="1447799"/>
            <a:ext cx="8686800" cy="51851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332"/>
            <a:ext cx="7620000" cy="779868"/>
          </a:xfrm>
        </p:spPr>
        <p:txBody>
          <a:bodyPr lIns="0" tIns="0" rIns="0" bIns="0" anchor="t" anchorCtr="0">
            <a:normAutofit/>
          </a:bodyPr>
          <a:lstStyle>
            <a:lvl1pPr algn="l">
              <a:defRPr sz="2400">
                <a:solidFill>
                  <a:srgbClr val="0050AA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3000"/>
          </a:xfrm>
        </p:spPr>
        <p:txBody>
          <a:bodyPr lIns="0" tIns="0" rIns="0" bIns="0"/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Font typeface="Wingdings" charset="2"/>
              <a:buChar char="§"/>
              <a:defRPr sz="2000">
                <a:solidFill>
                  <a:srgbClr val="333333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Wingdings 3" charset="2"/>
              <a:buChar char=""/>
              <a:defRPr sz="1800">
                <a:solidFill>
                  <a:srgbClr val="333333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Courier New"/>
              <a:buChar char="o"/>
              <a:defRPr sz="1800">
                <a:solidFill>
                  <a:srgbClr val="333333"/>
                </a:solidFill>
                <a:latin typeface="Arial"/>
                <a:cs typeface="Arial"/>
              </a:defRPr>
            </a:lvl5pPr>
            <a:lvl6pPr>
              <a:buClr>
                <a:srgbClr val="333333"/>
              </a:buClr>
              <a:defRPr>
                <a:latin typeface="Arial"/>
                <a:cs typeface="Arial"/>
              </a:defRPr>
            </a:lvl6pPr>
            <a:lvl7pPr>
              <a:buClr>
                <a:srgbClr val="333333"/>
              </a:buClr>
              <a:defRPr>
                <a:latin typeface="Arial"/>
                <a:cs typeface="Arial"/>
              </a:defRPr>
            </a:lvl7pPr>
            <a:lvl8pPr>
              <a:buClr>
                <a:srgbClr val="333333"/>
              </a:buClr>
              <a:defRPr>
                <a:latin typeface="Arial"/>
                <a:cs typeface="Arial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50" y="6635235"/>
            <a:ext cx="526949" cy="22276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B4DB0E65-EF00-7F4C-860A-46B7C286D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8334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B8E2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Hallmark_vert_rgb_CLEAR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77200" y="271498"/>
            <a:ext cx="741733" cy="795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278"/>
            <a:ext cx="7620000" cy="779922"/>
          </a:xfrm>
        </p:spPr>
        <p:txBody>
          <a:bodyPr lIns="0" tIns="0" rIns="0" bIns="0" anchor="t" anchorCtr="0">
            <a:normAutofit/>
          </a:bodyPr>
          <a:lstStyle>
            <a:lvl1pPr algn="l">
              <a:defRPr sz="2400">
                <a:solidFill>
                  <a:srgbClr val="0050AA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9351"/>
            <a:ext cx="4038600" cy="4953850"/>
          </a:xfrm>
        </p:spPr>
        <p:txBody>
          <a:bodyPr lIns="0" tIns="0" rIns="0" bIns="0">
            <a:normAutofit/>
          </a:bodyPr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Font typeface="Wingdings" charset="2"/>
              <a:buChar char="§"/>
              <a:defRPr sz="2000">
                <a:solidFill>
                  <a:srgbClr val="333333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Wingdings 3" charset="2"/>
              <a:buChar char=""/>
              <a:defRPr sz="1800">
                <a:solidFill>
                  <a:srgbClr val="333333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Courier New"/>
              <a:buChar char="o"/>
              <a:defRPr sz="1800">
                <a:solidFill>
                  <a:srgbClr val="333333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724400" y="1599351"/>
            <a:ext cx="4038600" cy="4953850"/>
          </a:xfrm>
        </p:spPr>
        <p:txBody>
          <a:bodyPr lIns="0" tIns="0" rIns="0" bIns="0">
            <a:normAutofit/>
          </a:bodyPr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Font typeface="Wingdings" charset="2"/>
              <a:buChar char="§"/>
              <a:defRPr sz="2000">
                <a:solidFill>
                  <a:srgbClr val="333333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Wingdings 3" charset="2"/>
              <a:buChar char=""/>
              <a:defRPr sz="1800">
                <a:solidFill>
                  <a:srgbClr val="333333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Courier New"/>
              <a:buChar char="o"/>
              <a:defRPr sz="1800">
                <a:solidFill>
                  <a:srgbClr val="333333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50" y="6635235"/>
            <a:ext cx="526949" cy="22276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B4DB0E65-EF00-7F4C-860A-46B7C286D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30007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B8E2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Hallmark_vert_rgb_CLEAR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77200" y="271498"/>
            <a:ext cx="741733" cy="795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039"/>
            <a:ext cx="7620000" cy="780161"/>
          </a:xfrm>
        </p:spPr>
        <p:txBody>
          <a:bodyPr lIns="0" tIns="0" rIns="0" bIns="0" anchor="t" anchorCtr="0">
            <a:normAutofit/>
          </a:bodyPr>
          <a:lstStyle>
            <a:lvl1pPr algn="l">
              <a:defRPr sz="2400">
                <a:solidFill>
                  <a:srgbClr val="0050AA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97833"/>
            <a:ext cx="4040188" cy="388881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000" b="0">
                <a:solidFill>
                  <a:srgbClr val="333333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6714"/>
            <a:ext cx="4040188" cy="4566486"/>
          </a:xfrm>
        </p:spPr>
        <p:txBody>
          <a:bodyPr lIns="0" tIns="0" rIns="0" bIns="0">
            <a:normAutofit/>
          </a:bodyPr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2000">
                <a:solidFill>
                  <a:srgbClr val="333333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Wingdings 3" charset="2"/>
              <a:buChar char=""/>
              <a:defRPr sz="1800">
                <a:solidFill>
                  <a:srgbClr val="333333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Courier New"/>
              <a:buChar char="o"/>
              <a:defRPr sz="1800">
                <a:solidFill>
                  <a:srgbClr val="333333"/>
                </a:solidFill>
                <a:latin typeface="Arial"/>
                <a:cs typeface="Arial"/>
              </a:defRPr>
            </a:lvl5pPr>
            <a:lvl6pPr>
              <a:defRPr sz="1800">
                <a:latin typeface="Arial"/>
                <a:cs typeface="Arial"/>
              </a:defRPr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50" y="6635235"/>
            <a:ext cx="526949" cy="22276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B4DB0E65-EF00-7F4C-860A-46B7C286D3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4722812" y="1597833"/>
            <a:ext cx="4040188" cy="388881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000" b="0">
                <a:solidFill>
                  <a:srgbClr val="333333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14"/>
          </p:nvPr>
        </p:nvSpPr>
        <p:spPr>
          <a:xfrm>
            <a:off x="4722812" y="1986714"/>
            <a:ext cx="4040188" cy="4566486"/>
          </a:xfrm>
        </p:spPr>
        <p:txBody>
          <a:bodyPr lIns="0" tIns="0" rIns="0" bIns="0">
            <a:normAutofit/>
          </a:bodyPr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2000">
                <a:solidFill>
                  <a:srgbClr val="333333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Wingdings 3" charset="2"/>
              <a:buChar char=""/>
              <a:defRPr sz="1800">
                <a:solidFill>
                  <a:srgbClr val="333333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Courier New"/>
              <a:buChar char="o"/>
              <a:defRPr sz="1800">
                <a:solidFill>
                  <a:srgbClr val="333333"/>
                </a:solidFill>
                <a:latin typeface="Arial"/>
                <a:cs typeface="Arial"/>
              </a:defRPr>
            </a:lvl5pPr>
            <a:lvl6pPr>
              <a:defRPr sz="1800">
                <a:latin typeface="Arial"/>
                <a:cs typeface="Arial"/>
              </a:defRPr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36142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28600" y="1447799"/>
            <a:ext cx="8686800" cy="5105401"/>
          </a:xfrm>
          <a:prstGeom prst="rect">
            <a:avLst/>
          </a:prstGeom>
          <a:solidFill>
            <a:srgbClr val="0050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495800" y="1447799"/>
            <a:ext cx="4419600" cy="5105402"/>
          </a:xfrm>
          <a:prstGeom prst="rect">
            <a:avLst/>
          </a:prstGeom>
          <a:solidFill>
            <a:srgbClr val="009DD9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Hallmark_vert_rgb_CLEAR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77200" y="271498"/>
            <a:ext cx="741733" cy="795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278"/>
            <a:ext cx="7620000" cy="779922"/>
          </a:xfrm>
        </p:spPr>
        <p:txBody>
          <a:bodyPr lIns="0" tIns="0" rIns="0" bIns="0" anchor="t" anchorCtr="0">
            <a:normAutofit/>
          </a:bodyPr>
          <a:lstStyle>
            <a:lvl1pPr algn="l">
              <a:defRPr sz="2400">
                <a:solidFill>
                  <a:srgbClr val="0050AA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9351"/>
            <a:ext cx="3886200" cy="4953850"/>
          </a:xfrm>
        </p:spPr>
        <p:txBody>
          <a:bodyPr lIns="0" tIns="0" rIns="0" bIns="0">
            <a:normAutofit/>
          </a:bodyPr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SzPct val="65000"/>
              <a:buFont typeface="Wingdings 3" charset="2"/>
              <a:buChar char="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SzPct val="65000"/>
              <a:buFont typeface="Courier New"/>
              <a:buChar char="o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724400" y="1599351"/>
            <a:ext cx="4038600" cy="4953850"/>
          </a:xfrm>
        </p:spPr>
        <p:txBody>
          <a:bodyPr lIns="0" tIns="0" rIns="0" bIns="0">
            <a:normAutofit/>
          </a:bodyPr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SzPct val="65000"/>
              <a:buFont typeface="Wingdings 3" charset="2"/>
              <a:buChar char="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SzPct val="65000"/>
              <a:buFont typeface="Courier New"/>
              <a:buChar char="o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50" y="6635235"/>
            <a:ext cx="526949" cy="22276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B4DB0E65-EF00-7F4C-860A-46B7C286D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11128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28600" y="1447799"/>
            <a:ext cx="8686800" cy="5105401"/>
          </a:xfrm>
          <a:prstGeom prst="rect">
            <a:avLst/>
          </a:prstGeom>
          <a:solidFill>
            <a:srgbClr val="0050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28600" y="1447799"/>
            <a:ext cx="4267200" cy="5105402"/>
          </a:xfrm>
          <a:prstGeom prst="rect">
            <a:avLst/>
          </a:prstGeom>
          <a:solidFill>
            <a:srgbClr val="009DD9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Hallmark_vert_rgb_CLEAR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77200" y="271498"/>
            <a:ext cx="741733" cy="795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278"/>
            <a:ext cx="7620000" cy="779922"/>
          </a:xfrm>
        </p:spPr>
        <p:txBody>
          <a:bodyPr lIns="0" tIns="0" rIns="0" bIns="0" anchor="t" anchorCtr="0">
            <a:normAutofit/>
          </a:bodyPr>
          <a:lstStyle>
            <a:lvl1pPr algn="l">
              <a:defRPr sz="2400">
                <a:solidFill>
                  <a:srgbClr val="0050AA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9351"/>
            <a:ext cx="3886200" cy="4953850"/>
          </a:xfrm>
        </p:spPr>
        <p:txBody>
          <a:bodyPr lIns="0" tIns="0" rIns="0" bIns="0">
            <a:normAutofit/>
          </a:bodyPr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SzPct val="65000"/>
              <a:buFont typeface="Wingdings 3" charset="2"/>
              <a:buChar char="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SzPct val="65000"/>
              <a:buFont typeface="Courier New"/>
              <a:buChar char="o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724400" y="1599351"/>
            <a:ext cx="4038600" cy="4953850"/>
          </a:xfrm>
        </p:spPr>
        <p:txBody>
          <a:bodyPr lIns="0" tIns="0" rIns="0" bIns="0">
            <a:normAutofit/>
          </a:bodyPr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SzPct val="65000"/>
              <a:buFont typeface="Wingdings 3" charset="2"/>
              <a:buChar char="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SzPct val="65000"/>
              <a:buFont typeface="Courier New"/>
              <a:buChar char="o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50" y="6635235"/>
            <a:ext cx="526949" cy="22276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B4DB0E65-EF00-7F4C-860A-46B7C286D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4074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28600" y="1447799"/>
            <a:ext cx="8686800" cy="5105401"/>
          </a:xfrm>
          <a:prstGeom prst="rect">
            <a:avLst/>
          </a:prstGeom>
          <a:solidFill>
            <a:srgbClr val="0050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28600" y="1447799"/>
            <a:ext cx="4267200" cy="5105402"/>
          </a:xfrm>
          <a:prstGeom prst="rect">
            <a:avLst/>
          </a:prstGeom>
          <a:solidFill>
            <a:schemeClr val="bg1"/>
          </a:solidFill>
          <a:ln>
            <a:solidFill>
              <a:srgbClr val="A5A7A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Hallmark_vert_rgb_CLEAR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77200" y="271498"/>
            <a:ext cx="741733" cy="795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278"/>
            <a:ext cx="7620000" cy="779922"/>
          </a:xfrm>
        </p:spPr>
        <p:txBody>
          <a:bodyPr lIns="0" tIns="0" rIns="0" bIns="0" anchor="t" anchorCtr="0">
            <a:normAutofit/>
          </a:bodyPr>
          <a:lstStyle>
            <a:lvl1pPr algn="l">
              <a:defRPr sz="2400">
                <a:solidFill>
                  <a:srgbClr val="0050AA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9351"/>
            <a:ext cx="3886200" cy="4953850"/>
          </a:xfrm>
        </p:spPr>
        <p:txBody>
          <a:bodyPr lIns="0" tIns="0" rIns="0" bIns="0">
            <a:normAutofit/>
          </a:bodyPr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Font typeface="Wingdings" charset="2"/>
              <a:buChar char="§"/>
              <a:defRPr sz="2000">
                <a:solidFill>
                  <a:srgbClr val="333333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Wingdings 3" charset="2"/>
              <a:buChar char=""/>
              <a:defRPr sz="1800">
                <a:solidFill>
                  <a:srgbClr val="333333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Courier New"/>
              <a:buChar char="o"/>
              <a:defRPr sz="1800">
                <a:solidFill>
                  <a:srgbClr val="333333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724400" y="1599351"/>
            <a:ext cx="4038600" cy="4953850"/>
          </a:xfrm>
        </p:spPr>
        <p:txBody>
          <a:bodyPr lIns="0" tIns="0" rIns="0" bIns="0">
            <a:normAutofit/>
          </a:bodyPr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SzPct val="65000"/>
              <a:buFont typeface="Wingdings 3" charset="2"/>
              <a:buChar char="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SzPct val="65000"/>
              <a:buFont typeface="Courier New"/>
              <a:buChar char="o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50" y="6635235"/>
            <a:ext cx="526949" cy="22276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B4DB0E65-EF00-7F4C-860A-46B7C286D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29267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B8E2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28600" y="1447799"/>
            <a:ext cx="8686800" cy="5105401"/>
          </a:xfrm>
          <a:prstGeom prst="rect">
            <a:avLst/>
          </a:prstGeom>
          <a:solidFill>
            <a:srgbClr val="0050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28600" y="1447799"/>
            <a:ext cx="4267200" cy="5105402"/>
          </a:xfrm>
          <a:prstGeom prst="rect">
            <a:avLst/>
          </a:prstGeom>
          <a:solidFill>
            <a:schemeClr val="bg1"/>
          </a:solidFill>
          <a:ln>
            <a:solidFill>
              <a:srgbClr val="A5A7A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Hallmark_vert_rgb_CLEAR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77200" y="271498"/>
            <a:ext cx="741733" cy="795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278"/>
            <a:ext cx="7620000" cy="779922"/>
          </a:xfrm>
        </p:spPr>
        <p:txBody>
          <a:bodyPr lIns="0" tIns="0" rIns="0" bIns="0" anchor="t" anchorCtr="0">
            <a:normAutofit/>
          </a:bodyPr>
          <a:lstStyle>
            <a:lvl1pPr algn="l">
              <a:defRPr sz="2400">
                <a:solidFill>
                  <a:srgbClr val="0050AA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9351"/>
            <a:ext cx="3886200" cy="4953850"/>
          </a:xfrm>
        </p:spPr>
        <p:txBody>
          <a:bodyPr lIns="0" tIns="0" rIns="0" bIns="0">
            <a:normAutofit/>
          </a:bodyPr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Font typeface="Wingdings" charset="2"/>
              <a:buChar char="§"/>
              <a:defRPr sz="2000">
                <a:solidFill>
                  <a:srgbClr val="333333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Wingdings 3" charset="2"/>
              <a:buChar char=""/>
              <a:defRPr sz="1800">
                <a:solidFill>
                  <a:srgbClr val="333333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Courier New"/>
              <a:buChar char="o"/>
              <a:defRPr sz="1800">
                <a:solidFill>
                  <a:srgbClr val="333333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724400" y="1599351"/>
            <a:ext cx="4038600" cy="4953850"/>
          </a:xfrm>
        </p:spPr>
        <p:txBody>
          <a:bodyPr lIns="0" tIns="0" rIns="0" bIns="0">
            <a:normAutofit/>
          </a:bodyPr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SzPct val="65000"/>
              <a:buFont typeface="Wingdings 3" charset="2"/>
              <a:buChar char="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SzPct val="65000"/>
              <a:buFont typeface="Courier New"/>
              <a:buChar char="o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50" y="6635235"/>
            <a:ext cx="526949" cy="22276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B4DB0E65-EF00-7F4C-860A-46B7C286D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0629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65A03-1A5D-4105-9BE5-9E36727EA5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437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allmarkHE_R_vert_rgb_re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140" y="832555"/>
            <a:ext cx="1627720" cy="1476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286141"/>
            <a:ext cx="7315200" cy="1624362"/>
          </a:xfrm>
        </p:spPr>
        <p:txBody>
          <a:bodyPr lIns="0" rIns="0" anchor="t">
            <a:noAutofit/>
          </a:bodyPr>
          <a:lstStyle>
            <a:lvl1pPr>
              <a:lnSpc>
                <a:spcPct val="90000"/>
              </a:lnSpc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941496"/>
            <a:ext cx="7315200" cy="1636581"/>
          </a:xfrm>
        </p:spPr>
        <p:txBody>
          <a:bodyPr lIns="0" rIns="0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Presenter, title, date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" y="6619857"/>
            <a:ext cx="131316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/>
                </a:solidFill>
              </a:rPr>
              <a:t>© 2016 Chevron Corporation</a:t>
            </a:r>
          </a:p>
        </p:txBody>
      </p:sp>
    </p:spTree>
    <p:extLst>
      <p:ext uri="{BB962C8B-B14F-4D97-AF65-F5344CB8AC3E}">
        <p14:creationId xmlns:p14="http://schemas.microsoft.com/office/powerpoint/2010/main" val="4127743244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140" y="832555"/>
            <a:ext cx="1627719" cy="1476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286141"/>
            <a:ext cx="7315200" cy="1624362"/>
          </a:xfrm>
        </p:spPr>
        <p:txBody>
          <a:bodyPr lIns="0" rIns="0" anchor="t">
            <a:noAutofit/>
          </a:bodyPr>
          <a:lstStyle>
            <a:lvl1pPr>
              <a:lnSpc>
                <a:spcPct val="90000"/>
              </a:lnSpc>
              <a:defRPr sz="4400" b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941496"/>
            <a:ext cx="7315200" cy="1636581"/>
          </a:xfrm>
        </p:spPr>
        <p:txBody>
          <a:bodyPr lIns="0" rIns="0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i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Presenter, title, date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" y="6619857"/>
            <a:ext cx="131316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</a:rPr>
              <a:t>© 2016 Chevron Corporation</a:t>
            </a:r>
          </a:p>
        </p:txBody>
      </p:sp>
    </p:spTree>
    <p:extLst>
      <p:ext uri="{BB962C8B-B14F-4D97-AF65-F5344CB8AC3E}">
        <p14:creationId xmlns:p14="http://schemas.microsoft.com/office/powerpoint/2010/main" val="2187322562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240270"/>
            <a:ext cx="8320628" cy="85810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1335024"/>
            <a:ext cx="8321040" cy="4912003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7552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lef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efining_displayicon_rgb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3"/>
          <a:stretch/>
        </p:blipFill>
        <p:spPr>
          <a:xfrm>
            <a:off x="3873505" y="2021417"/>
            <a:ext cx="5270496" cy="4836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40" y="832555"/>
            <a:ext cx="1627719" cy="1476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2241811"/>
            <a:ext cx="4572000" cy="1470025"/>
          </a:xfrm>
        </p:spPr>
        <p:txBody>
          <a:bodyPr lIns="182880" rIns="182880">
            <a:noAutofit/>
          </a:bodyPr>
          <a:lstStyle>
            <a:lvl1pPr>
              <a:lnSpc>
                <a:spcPct val="90000"/>
              </a:lnSpc>
              <a:defRPr sz="4400" b="1"/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3690974"/>
            <a:ext cx="4572000" cy="963828"/>
          </a:xfrm>
        </p:spPr>
        <p:txBody>
          <a:bodyPr lIns="182880" rIns="182880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i="0" baseline="0">
                <a:solidFill>
                  <a:srgbClr val="009DD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Presenter, title, date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" y="6619857"/>
            <a:ext cx="131316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</a:rPr>
              <a:t>© 2016 Chevron Corporation</a:t>
            </a:r>
          </a:p>
        </p:txBody>
      </p:sp>
    </p:spTree>
    <p:extLst>
      <p:ext uri="{BB962C8B-B14F-4D97-AF65-F5344CB8AC3E}">
        <p14:creationId xmlns:p14="http://schemas.microsoft.com/office/powerpoint/2010/main" val="3470427557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left with image 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ub2008035_ar01_pr_tahiti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40" y="832555"/>
            <a:ext cx="1627719" cy="1476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2241811"/>
            <a:ext cx="4572000" cy="1470025"/>
          </a:xfrm>
        </p:spPr>
        <p:txBody>
          <a:bodyPr lIns="182880" rIns="182880">
            <a:noAutofit/>
          </a:bodyPr>
          <a:lstStyle>
            <a:lvl1pPr>
              <a:lnSpc>
                <a:spcPct val="9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3690974"/>
            <a:ext cx="4572000" cy="963828"/>
          </a:xfrm>
        </p:spPr>
        <p:txBody>
          <a:bodyPr lIns="182880" rIns="182880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Presenter, title, date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" y="6619857"/>
            <a:ext cx="132087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white"/>
                </a:solidFill>
              </a:rPr>
              <a:t>© 2016 Chevron Corporation</a:t>
            </a:r>
          </a:p>
        </p:txBody>
      </p:sp>
      <p:pic>
        <p:nvPicPr>
          <p:cNvPr id="7" name="Picture 6" descr="pub2008035_ar01_pr_tahiti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40" y="832555"/>
            <a:ext cx="1627719" cy="147663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" y="2241811"/>
            <a:ext cx="4572000" cy="1470025"/>
          </a:xfrm>
        </p:spPr>
        <p:txBody>
          <a:bodyPr lIns="182880" rIns="182880">
            <a:noAutofit/>
          </a:bodyPr>
          <a:lstStyle>
            <a:lvl1pPr>
              <a:lnSpc>
                <a:spcPct val="9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3690974"/>
            <a:ext cx="4572000" cy="963828"/>
          </a:xfrm>
        </p:spPr>
        <p:txBody>
          <a:bodyPr lIns="182880" rIns="182880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Presenter, title, date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11480" y="6619857"/>
            <a:ext cx="132087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white"/>
                </a:solidFill>
              </a:rPr>
              <a:t>© 2016 Chevron Corporation</a:t>
            </a:r>
          </a:p>
        </p:txBody>
      </p:sp>
    </p:spTree>
    <p:extLst>
      <p:ext uri="{BB962C8B-B14F-4D97-AF65-F5344CB8AC3E}">
        <p14:creationId xmlns:p14="http://schemas.microsoft.com/office/powerpoint/2010/main" val="3417735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cent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SA0279P10_390_SJVBUFacilities_R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140" y="832555"/>
            <a:ext cx="1627719" cy="1476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0" y="2241811"/>
            <a:ext cx="4572000" cy="1470025"/>
          </a:xfrm>
        </p:spPr>
        <p:txBody>
          <a:bodyPr lIns="182880" rIns="182880">
            <a:noAutofit/>
          </a:bodyPr>
          <a:lstStyle>
            <a:lvl1pPr>
              <a:lnSpc>
                <a:spcPct val="90000"/>
              </a:lnSpc>
              <a:defRPr sz="4400" b="1"/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0" y="3690974"/>
            <a:ext cx="4572000" cy="963828"/>
          </a:xfrm>
        </p:spPr>
        <p:txBody>
          <a:bodyPr lIns="182880" rIns="182880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i="0" baseline="0">
                <a:solidFill>
                  <a:srgbClr val="009DD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Presenter, title, date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" y="6619857"/>
            <a:ext cx="131316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/>
                </a:solidFill>
              </a:rPr>
              <a:t>© 2016 Chevron Corporation</a:t>
            </a:r>
          </a:p>
        </p:txBody>
      </p:sp>
    </p:spTree>
    <p:extLst>
      <p:ext uri="{BB962C8B-B14F-4D97-AF65-F5344CB8AC3E}">
        <p14:creationId xmlns:p14="http://schemas.microsoft.com/office/powerpoint/2010/main" val="3740313134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center with image 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 2015-11-03 at 3.53.44 PM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140" y="832555"/>
            <a:ext cx="1627719" cy="1476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0" y="2241811"/>
            <a:ext cx="4572000" cy="1470025"/>
          </a:xfrm>
        </p:spPr>
        <p:txBody>
          <a:bodyPr lIns="182880" rIns="182880">
            <a:noAutofit/>
          </a:bodyPr>
          <a:lstStyle>
            <a:lvl1pPr>
              <a:lnSpc>
                <a:spcPct val="9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0" y="3690974"/>
            <a:ext cx="4572000" cy="963828"/>
          </a:xfrm>
        </p:spPr>
        <p:txBody>
          <a:bodyPr lIns="182880" rIns="182880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Presenter, title, date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" y="6619857"/>
            <a:ext cx="131316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/>
                </a:solidFill>
              </a:rPr>
              <a:t>© 2016 Chevron Corporation</a:t>
            </a:r>
          </a:p>
        </p:txBody>
      </p:sp>
    </p:spTree>
    <p:extLst>
      <p:ext uri="{BB962C8B-B14F-4D97-AF65-F5344CB8AC3E}">
        <p14:creationId xmlns:p14="http://schemas.microsoft.com/office/powerpoint/2010/main" val="1614432579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righ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A0239P01_0176_Platong_R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141" y="832555"/>
            <a:ext cx="1627719" cy="1476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0" y="2240280"/>
            <a:ext cx="4572000" cy="1470025"/>
          </a:xfrm>
        </p:spPr>
        <p:txBody>
          <a:bodyPr lIns="182880" rIns="182880">
            <a:noAutofit/>
          </a:bodyPr>
          <a:lstStyle>
            <a:lvl1pPr>
              <a:lnSpc>
                <a:spcPct val="90000"/>
              </a:lnSpc>
              <a:defRPr sz="44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0" y="3694176"/>
            <a:ext cx="4572000" cy="963828"/>
          </a:xfrm>
        </p:spPr>
        <p:txBody>
          <a:bodyPr lIns="182880" rIns="182880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i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Presenter, title, date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" y="6619857"/>
            <a:ext cx="131316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/>
                </a:solidFill>
              </a:rPr>
              <a:t>© 2016 Chevron Corporation</a:t>
            </a:r>
          </a:p>
        </p:txBody>
      </p:sp>
    </p:spTree>
    <p:extLst>
      <p:ext uri="{BB962C8B-B14F-4D97-AF65-F5344CB8AC3E}">
        <p14:creationId xmlns:p14="http://schemas.microsoft.com/office/powerpoint/2010/main" val="2462282315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right with image 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49319718_20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141" y="832555"/>
            <a:ext cx="1627719" cy="1476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0" y="2240280"/>
            <a:ext cx="4572000" cy="1470025"/>
          </a:xfrm>
        </p:spPr>
        <p:txBody>
          <a:bodyPr lIns="182880" rIns="182880">
            <a:no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0" y="3694176"/>
            <a:ext cx="4572000" cy="963828"/>
          </a:xfrm>
        </p:spPr>
        <p:txBody>
          <a:bodyPr lIns="182880" rIns="182880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i="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Presenter, title, date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" y="6619857"/>
            <a:ext cx="131316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/>
                </a:solidFill>
              </a:rPr>
              <a:t>© 2016 Chevron Corporation</a:t>
            </a:r>
          </a:p>
        </p:txBody>
      </p:sp>
    </p:spTree>
    <p:extLst>
      <p:ext uri="{BB962C8B-B14F-4D97-AF65-F5344CB8AC3E}">
        <p14:creationId xmlns:p14="http://schemas.microsoft.com/office/powerpoint/2010/main" val="280138587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240270"/>
            <a:ext cx="8320628" cy="8581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1335024"/>
            <a:ext cx="4038600" cy="4912003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3508" y="1335024"/>
            <a:ext cx="4038600" cy="4912003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78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533400" y="1245867"/>
            <a:ext cx="5254827" cy="3242017"/>
            <a:chOff x="-1239796" y="-1"/>
            <a:chExt cx="5254827" cy="3242017"/>
          </a:xfrm>
        </p:grpSpPr>
        <p:sp>
          <p:nvSpPr>
            <p:cNvPr id="4" name="Rectangle 3"/>
            <p:cNvSpPr/>
            <p:nvPr userDrawn="1"/>
          </p:nvSpPr>
          <p:spPr>
            <a:xfrm>
              <a:off x="-1157417" y="1497340"/>
              <a:ext cx="987627" cy="228600"/>
            </a:xfrm>
            <a:prstGeom prst="rect">
              <a:avLst/>
            </a:prstGeom>
            <a:solidFill>
              <a:srgbClr val="009D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en-US" sz="600" dirty="0">
                  <a:solidFill>
                    <a:prstClr val="white"/>
                  </a:solidFill>
                </a:rPr>
                <a:t>Light blue 0-157-217</a:t>
              </a:r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-1157417" y="1245867"/>
              <a:ext cx="987627" cy="228600"/>
            </a:xfrm>
            <a:prstGeom prst="rect">
              <a:avLst/>
            </a:prstGeom>
            <a:solidFill>
              <a:srgbClr val="0066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en-US" sz="600" dirty="0">
                  <a:solidFill>
                    <a:prstClr val="white"/>
                  </a:solidFill>
                </a:rPr>
                <a:t>Mid blue 0-102-178</a:t>
              </a: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-1157417" y="994394"/>
              <a:ext cx="987627" cy="228600"/>
            </a:xfrm>
            <a:prstGeom prst="rect">
              <a:avLst/>
            </a:prstGeom>
            <a:solidFill>
              <a:srgbClr val="0B2D7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en-US" sz="600" dirty="0">
                  <a:solidFill>
                    <a:prstClr val="white"/>
                  </a:solidFill>
                </a:rPr>
                <a:t>Dark blue 11-45-113</a:t>
              </a: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1157417" y="2251759"/>
              <a:ext cx="987627" cy="228600"/>
            </a:xfrm>
            <a:prstGeom prst="rect">
              <a:avLst/>
            </a:prstGeom>
            <a:solidFill>
              <a:srgbClr val="00B2B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en-US" sz="600" dirty="0">
                  <a:solidFill>
                    <a:srgbClr val="FFFFFF"/>
                  </a:solidFill>
                </a:rPr>
                <a:t>Light teal 0-178-189</a:t>
              </a: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-1157417" y="2000286"/>
              <a:ext cx="987627" cy="228600"/>
            </a:xfrm>
            <a:prstGeom prst="rect">
              <a:avLst/>
            </a:prstGeom>
            <a:solidFill>
              <a:srgbClr val="00708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en-US" sz="600" dirty="0">
                  <a:solidFill>
                    <a:srgbClr val="FFFFFF"/>
                  </a:solidFill>
                </a:rPr>
                <a:t>Mid teal 0-112-140</a:t>
              </a: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-1157417" y="1748813"/>
              <a:ext cx="987627" cy="228600"/>
            </a:xfrm>
            <a:prstGeom prst="rect">
              <a:avLst/>
            </a:prstGeom>
            <a:solidFill>
              <a:srgbClr val="00365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en-US" sz="600" dirty="0">
                  <a:solidFill>
                    <a:srgbClr val="FFFFFF"/>
                  </a:solidFill>
                </a:rPr>
                <a:t>Dark teal 0-54-83</a:t>
              </a: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157417" y="3006178"/>
              <a:ext cx="987627" cy="228600"/>
            </a:xfrm>
            <a:prstGeom prst="rect">
              <a:avLst/>
            </a:prstGeom>
            <a:solidFill>
              <a:srgbClr val="B2CC3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en-US" sz="600" dirty="0">
                  <a:solidFill>
                    <a:srgbClr val="FFFFFF"/>
                  </a:solidFill>
                </a:rPr>
                <a:t>Light green 178-204-52</a:t>
              </a: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-1157417" y="2754705"/>
              <a:ext cx="987627" cy="228600"/>
            </a:xfrm>
            <a:prstGeom prst="rect">
              <a:avLst/>
            </a:prstGeom>
            <a:solidFill>
              <a:srgbClr val="76923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en-US" sz="600" dirty="0">
                  <a:solidFill>
                    <a:srgbClr val="FFFFFF"/>
                  </a:solidFill>
                </a:rPr>
                <a:t>Mid green 118-146-49</a:t>
              </a: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157417" y="2503232"/>
              <a:ext cx="987627" cy="228600"/>
            </a:xfrm>
            <a:prstGeom prst="rect">
              <a:avLst/>
            </a:prstGeom>
            <a:solidFill>
              <a:srgbClr val="444B0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en-US" sz="600" dirty="0">
                  <a:solidFill>
                    <a:srgbClr val="FFFFFF"/>
                  </a:solidFill>
                </a:rPr>
                <a:t>Dark green 68-75-13</a:t>
              </a: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799096" y="1504578"/>
              <a:ext cx="987627" cy="228600"/>
            </a:xfrm>
            <a:prstGeom prst="rect">
              <a:avLst/>
            </a:prstGeom>
            <a:solidFill>
              <a:srgbClr val="E218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en-US" sz="600" dirty="0">
                  <a:solidFill>
                    <a:srgbClr val="FFFFFF"/>
                  </a:solidFill>
                </a:rPr>
                <a:t>Light red 226-24-54</a:t>
              </a: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99096" y="1253105"/>
              <a:ext cx="987627" cy="228600"/>
            </a:xfrm>
            <a:prstGeom prst="rect">
              <a:avLst/>
            </a:prstGeom>
            <a:solidFill>
              <a:srgbClr val="97002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en-US" sz="600" dirty="0">
                  <a:solidFill>
                    <a:srgbClr val="FFFFFF"/>
                  </a:solidFill>
                </a:rPr>
                <a:t>Mid red 151-0-46</a:t>
              </a: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99096" y="1001632"/>
              <a:ext cx="987627" cy="228600"/>
            </a:xfrm>
            <a:prstGeom prst="rect">
              <a:avLst/>
            </a:prstGeom>
            <a:solidFill>
              <a:srgbClr val="5800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en-US" sz="600" dirty="0">
                  <a:solidFill>
                    <a:srgbClr val="FFFFFF"/>
                  </a:solidFill>
                </a:rPr>
                <a:t>Dark red 88-0-28</a:t>
              </a: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99096" y="2258997"/>
              <a:ext cx="987627" cy="228600"/>
            </a:xfrm>
            <a:prstGeom prst="rect">
              <a:avLst/>
            </a:prstGeom>
            <a:solidFill>
              <a:srgbClr val="FAAB1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defTabSz="457200"/>
              <a:r>
                <a:rPr lang="en-US" sz="600" dirty="0">
                  <a:solidFill>
                    <a:srgbClr val="FFFFFF"/>
                  </a:solidFill>
                </a:rPr>
                <a:t>Light orange 250-171-24</a:t>
              </a: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99096" y="2007524"/>
              <a:ext cx="987627" cy="228600"/>
            </a:xfrm>
            <a:prstGeom prst="rect">
              <a:avLst/>
            </a:prstGeom>
            <a:solidFill>
              <a:srgbClr val="E56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en-US" sz="600" dirty="0">
                  <a:solidFill>
                    <a:srgbClr val="FFFFFF"/>
                  </a:solidFill>
                </a:rPr>
                <a:t>Mid orange 229-96-31</a:t>
              </a: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99096" y="1756051"/>
              <a:ext cx="987627" cy="228600"/>
            </a:xfrm>
            <a:prstGeom prst="rect">
              <a:avLst/>
            </a:prstGeom>
            <a:solidFill>
              <a:srgbClr val="711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en-US" sz="600" dirty="0">
                  <a:solidFill>
                    <a:srgbClr val="FFFFFF"/>
                  </a:solidFill>
                </a:rPr>
                <a:t>Dark orange 113-27-0</a:t>
              </a: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99096" y="3013416"/>
              <a:ext cx="987627" cy="228600"/>
            </a:xfrm>
            <a:prstGeom prst="rect">
              <a:avLst/>
            </a:prstGeom>
            <a:solidFill>
              <a:srgbClr val="BA30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en-US" sz="600" dirty="0">
                  <a:solidFill>
                    <a:srgbClr val="FFFFFF"/>
                  </a:solidFill>
                </a:rPr>
                <a:t>Light purple 186-48-147</a:t>
              </a: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99096" y="2761943"/>
              <a:ext cx="987627" cy="228600"/>
            </a:xfrm>
            <a:prstGeom prst="rect">
              <a:avLst/>
            </a:prstGeom>
            <a:solidFill>
              <a:srgbClr val="7512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en-US" sz="600" dirty="0">
                  <a:solidFill>
                    <a:srgbClr val="FFFFFF"/>
                  </a:solidFill>
                </a:rPr>
                <a:t>Mid purple 117-18-105</a:t>
              </a: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99096" y="2510470"/>
              <a:ext cx="987627" cy="228600"/>
            </a:xfrm>
            <a:prstGeom prst="rect">
              <a:avLst/>
            </a:prstGeom>
            <a:solidFill>
              <a:srgbClr val="3A0D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en-US" sz="600" dirty="0">
                  <a:solidFill>
                    <a:srgbClr val="FFFFFF"/>
                  </a:solidFill>
                </a:rPr>
                <a:t>Dark purple 58-13-54</a:t>
              </a: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3027404" y="1504570"/>
              <a:ext cx="987627" cy="228600"/>
            </a:xfrm>
            <a:prstGeom prst="rect">
              <a:avLst/>
            </a:prstGeom>
            <a:solidFill>
              <a:srgbClr val="DBDCD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en-US" sz="600" dirty="0">
                  <a:solidFill>
                    <a:prstClr val="black"/>
                  </a:solidFill>
                </a:rPr>
                <a:t>Light gray 219-220-221</a:t>
              </a: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027404" y="1253105"/>
              <a:ext cx="987627" cy="228600"/>
            </a:xfrm>
            <a:prstGeom prst="rect">
              <a:avLst/>
            </a:prstGeom>
            <a:solidFill>
              <a:srgbClr val="8C8F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en-US" sz="600" dirty="0">
                  <a:solidFill>
                    <a:srgbClr val="FFFFFF"/>
                  </a:solidFill>
                </a:rPr>
                <a:t>Mid gray 140-143-147</a:t>
              </a: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3027404" y="1001632"/>
              <a:ext cx="987627" cy="228600"/>
            </a:xfrm>
            <a:prstGeom prst="rect">
              <a:avLst/>
            </a:prstGeom>
            <a:solidFill>
              <a:srgbClr val="6B6D6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en-US" sz="600" dirty="0">
                  <a:solidFill>
                    <a:srgbClr val="FFFFFF"/>
                  </a:solidFill>
                </a:rPr>
                <a:t>Dark gray 107-109-111</a:t>
              </a: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16718" y="750159"/>
              <a:ext cx="1320086" cy="2286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defRPr/>
              </a:pPr>
              <a:r>
                <a:rPr lang="en-US" sz="800" dirty="0">
                  <a:solidFill>
                    <a:prstClr val="black"/>
                  </a:solidFill>
                </a:rPr>
                <a:t>Warm color family R-G-B</a:t>
              </a: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-1239795" y="742921"/>
              <a:ext cx="1320086" cy="19866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en-US" sz="800" dirty="0">
                  <a:solidFill>
                    <a:prstClr val="black"/>
                  </a:solidFill>
                </a:rPr>
                <a:t>Cool color family R-G-B</a:t>
              </a: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1239796" y="-1"/>
              <a:ext cx="1260322" cy="81084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457200">
                <a:defRPr/>
              </a:pPr>
              <a:r>
                <a:rPr lang="en-US" sz="800" dirty="0">
                  <a:solidFill>
                    <a:prstClr val="black"/>
                  </a:solidFill>
                </a:rPr>
                <a:t>Use the color picker or type in the RGB values to select color. </a:t>
              </a:r>
            </a:p>
            <a:p>
              <a:pPr defTabSz="457200">
                <a:defRPr/>
              </a:pPr>
              <a:r>
                <a:rPr lang="en-US" sz="800" b="1" dirty="0">
                  <a:solidFill>
                    <a:srgbClr val="E21836"/>
                  </a:solidFill>
                </a:rPr>
                <a:t>Do not use tints from the color palette.</a:t>
              </a: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3027404" y="1909672"/>
              <a:ext cx="987627" cy="228600"/>
            </a:xfrm>
            <a:prstGeom prst="rect">
              <a:avLst/>
            </a:prstGeom>
            <a:solidFill>
              <a:srgbClr val="EDE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en-US" sz="600" dirty="0">
                  <a:solidFill>
                    <a:prstClr val="black"/>
                  </a:solidFill>
                </a:rPr>
                <a:t>Background gray 237-237-238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890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11480" y="1332469"/>
            <a:ext cx="8320628" cy="4914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11480" y="240270"/>
            <a:ext cx="8320628" cy="858108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005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No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897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8450" y="6638925"/>
            <a:ext cx="526949" cy="219075"/>
          </a:xfrm>
          <a:prstGeom prst="rect">
            <a:avLst/>
          </a:prstGeom>
        </p:spPr>
        <p:txBody>
          <a:bodyPr/>
          <a:lstStyle/>
          <a:p>
            <a:fld id="{B4DB0E65-EF00-7F4C-860A-46B7C286D3E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 descr="Hallmark_vert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13841" y="409574"/>
            <a:ext cx="465816" cy="52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2243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B8E2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447801"/>
            <a:ext cx="8686800" cy="487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7" descr="Hallmark_ver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25" y="409575"/>
            <a:ext cx="4667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332"/>
            <a:ext cx="7620000" cy="779868"/>
          </a:xfrm>
        </p:spPr>
        <p:txBody>
          <a:bodyPr>
            <a:noAutofit/>
          </a:bodyPr>
          <a:lstStyle>
            <a:lvl1pPr algn="l">
              <a:defRPr sz="2400">
                <a:solidFill>
                  <a:srgbClr val="0050AA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8350" y="6635750"/>
            <a:ext cx="527050" cy="222250"/>
          </a:xfrm>
          <a:prstGeom prst="rect">
            <a:avLst/>
          </a:prstGeom>
        </p:spPr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2AA6E2F-B023-4593-BEDE-CB743F1A7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7499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445250" y="733423"/>
            <a:ext cx="2470150" cy="1781047"/>
          </a:xfrm>
          <a:prstGeom prst="rect">
            <a:avLst/>
          </a:prstGeom>
          <a:solidFill>
            <a:srgbClr val="B8E2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228600" y="733423"/>
            <a:ext cx="6216650" cy="1781177"/>
          </a:xfrm>
          <a:prstGeom prst="rect">
            <a:avLst/>
          </a:prstGeom>
          <a:solidFill>
            <a:srgbClr val="0050AA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/>
            <a:endParaRPr lang="en-US" dirty="0">
              <a:solidFill>
                <a:srgbClr val="333333"/>
              </a:solidFill>
            </a:endParaRPr>
          </a:p>
        </p:txBody>
      </p:sp>
      <p:pic>
        <p:nvPicPr>
          <p:cNvPr id="10" name="Picture 5" descr="CVX_Hallmark_RGB_0708"/>
          <p:cNvPicPr>
            <a:picLocks noChangeAspect="1" noChangeArrowheads="1"/>
          </p:cNvPicPr>
          <p:nvPr userDrawn="1"/>
        </p:nvPicPr>
        <p:blipFill>
          <a:blip r:embed="rId2" cstate="print"/>
          <a:srcRect b="23698"/>
          <a:stretch>
            <a:fillRect/>
          </a:stretch>
        </p:blipFill>
        <p:spPr bwMode="auto">
          <a:xfrm>
            <a:off x="7016750" y="1168400"/>
            <a:ext cx="1397000" cy="99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6216650" y="730250"/>
            <a:ext cx="228600" cy="1784220"/>
          </a:xfrm>
          <a:prstGeom prst="rect">
            <a:avLst/>
          </a:prstGeom>
          <a:solidFill>
            <a:srgbClr val="4986C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/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765" y="1040319"/>
            <a:ext cx="5459435" cy="1353631"/>
          </a:xfrm>
        </p:spPr>
        <p:txBody>
          <a:bodyPr lIns="0" tIns="0" rIns="0" bIns="0" anchor="t" anchorCtr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5463" y="2921000"/>
            <a:ext cx="5424337" cy="1203304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33333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0633" y="6638925"/>
            <a:ext cx="6198417" cy="219076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rgbClr val="858787"/>
                </a:solidFill>
                <a:latin typeface="Arial"/>
                <a:cs typeface="Arial"/>
              </a:defRPr>
            </a:lvl1pPr>
          </a:lstStyle>
          <a:p>
            <a:pPr defTabSz="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8560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allmark_vert_rgb_CLEAR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77200" y="271498"/>
            <a:ext cx="741733" cy="79530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28600" y="1447799"/>
            <a:ext cx="8686800" cy="5105401"/>
          </a:xfrm>
          <a:prstGeom prst="rect">
            <a:avLst/>
          </a:prstGeom>
          <a:solidFill>
            <a:srgbClr val="0050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332"/>
            <a:ext cx="7620000" cy="779868"/>
          </a:xfrm>
        </p:spPr>
        <p:txBody>
          <a:bodyPr lIns="0" tIns="0" rIns="0" bIns="0" anchor="t" anchorCtr="0">
            <a:normAutofit/>
          </a:bodyPr>
          <a:lstStyle>
            <a:lvl1pPr algn="l">
              <a:defRPr sz="2400">
                <a:solidFill>
                  <a:srgbClr val="0050AA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3000"/>
          </a:xfrm>
        </p:spPr>
        <p:txBody>
          <a:bodyPr lIns="0" tIns="0" rIns="0" bIns="0"/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Font typeface="Wingdings" charset="2"/>
              <a:buChar char="§"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defRPr sz="18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SzPct val="65000"/>
              <a:buFont typeface="Wingdings 3" charset="2"/>
              <a:buChar char=""/>
              <a:defRPr sz="18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SzPct val="65000"/>
              <a:buFont typeface="Courier New"/>
              <a:buChar char="o"/>
              <a:defRPr sz="1800">
                <a:solidFill>
                  <a:srgbClr val="FFFFFF"/>
                </a:solidFill>
                <a:latin typeface="Arial"/>
                <a:cs typeface="Arial"/>
              </a:defRPr>
            </a:lvl5pPr>
            <a:lvl6pPr>
              <a:buClr>
                <a:srgbClr val="FFFFFF"/>
              </a:buClr>
              <a:buSzPct val="50000"/>
              <a:buFont typeface="Wingdings" charset="2"/>
              <a:buChar char="u"/>
              <a:defRPr sz="1800" baseline="0">
                <a:solidFill>
                  <a:srgbClr val="FFFFFF"/>
                </a:solidFill>
              </a:defRPr>
            </a:lvl6pPr>
            <a:lvl7pPr>
              <a:buClr>
                <a:srgbClr val="FFFFFF"/>
              </a:buClr>
              <a:buSzPct val="70000"/>
              <a:buFont typeface="Wingdings" charset="2"/>
              <a:buChar char=""/>
              <a:defRPr sz="1800" baseline="0">
                <a:solidFill>
                  <a:srgbClr val="FFFFFF"/>
                </a:solidFill>
              </a:defRPr>
            </a:lvl7pPr>
            <a:lvl8pPr>
              <a:buClr>
                <a:srgbClr val="FFFFFF"/>
              </a:buClr>
              <a:buSzPct val="50000"/>
              <a:buFont typeface="Wingdings" charset="2"/>
              <a:buChar char=""/>
              <a:defRPr sz="1800" baseline="0">
                <a:solidFill>
                  <a:srgbClr val="FFFFFF"/>
                </a:solidFill>
              </a:defRPr>
            </a:lvl8pPr>
            <a:lvl9pPr>
              <a:buFont typeface="Arial"/>
              <a:buChar char="•"/>
              <a:defRPr sz="180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50" y="6635235"/>
            <a:ext cx="526949" cy="22276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B4DB0E65-EF00-7F4C-860A-46B7C286D3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37676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924632" y="6619857"/>
            <a:ext cx="808206" cy="1231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457200"/>
            <a:fld id="{9A822660-8374-4340-934D-8C9E1AF0D0EE}" type="slidenum">
              <a:rPr lang="en-US" sz="800">
                <a:solidFill>
                  <a:prstClr val="black"/>
                </a:solidFill>
              </a:rPr>
              <a:pPr algn="r" defTabSz="457200"/>
              <a:t>‹#›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240270"/>
            <a:ext cx="8320628" cy="858108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332469"/>
            <a:ext cx="8320628" cy="4914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" y="6619857"/>
            <a:ext cx="131316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sz="800">
                <a:solidFill>
                  <a:prstClr val="black"/>
                </a:solidFill>
              </a:rPr>
              <a:t>© 2016 </a:t>
            </a:r>
            <a:r>
              <a:rPr lang="en-US" sz="800" dirty="0">
                <a:solidFill>
                  <a:prstClr val="black"/>
                </a:solidFill>
              </a:rPr>
              <a:t>Chevron Corporation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079" y="6291871"/>
            <a:ext cx="501843" cy="53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1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1450" algn="l" defTabSz="457200" rtl="0" eaLnBrk="1" latinLnBrk="0" hangingPunct="1">
        <a:spcBef>
          <a:spcPts val="5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71450" algn="l" defTabSz="457200" rtl="0" eaLnBrk="1" latinLnBrk="0" hangingPunct="1"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71450" algn="l" defTabSz="457200" rtl="0" eaLnBrk="1" latinLnBrk="0" hangingPunct="1">
        <a:spcBef>
          <a:spcPts val="500"/>
        </a:spcBef>
        <a:buSzPct val="100000"/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defTabSz="457200" rtl="0" eaLnBrk="1" latinLnBrk="0" hangingPunct="1"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95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450" y="6638925"/>
            <a:ext cx="526949" cy="21907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defTabSz="457200"/>
            <a:fld id="{B4DB0E65-EF00-7F4C-860A-46B7C286D3E3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241300" y="6638925"/>
            <a:ext cx="1511300" cy="219075"/>
          </a:xfrm>
          <a:prstGeom prst="rect">
            <a:avLst/>
          </a:prstGeom>
        </p:spPr>
        <p:txBody>
          <a:bodyPr lIns="0" tIns="0" bIns="0"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>
                <a:ea typeface="Arial Unicode MS" pitchFamily="-111" charset="0"/>
              </a:rPr>
              <a:t>© 2016 Chevron </a:t>
            </a:r>
          </a:p>
        </p:txBody>
      </p:sp>
    </p:spTree>
    <p:extLst>
      <p:ext uri="{BB962C8B-B14F-4D97-AF65-F5344CB8AC3E}">
        <p14:creationId xmlns:p14="http://schemas.microsoft.com/office/powerpoint/2010/main" val="52042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</p:sldLayoutIdLst>
  <p:transition>
    <p:fade/>
  </p:transition>
  <p:hf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ts val="528"/>
        </a:spcBef>
        <a:spcAft>
          <a:spcPts val="528"/>
        </a:spcAft>
        <a:buClr>
          <a:srgbClr val="333333"/>
        </a:buClr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ts val="528"/>
        </a:spcBef>
        <a:spcAft>
          <a:spcPts val="528"/>
        </a:spcAft>
        <a:buClr>
          <a:srgbClr val="333333"/>
        </a:buClr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ts val="528"/>
        </a:spcBef>
        <a:spcAft>
          <a:spcPts val="528"/>
        </a:spcAft>
        <a:buClr>
          <a:srgbClr val="333333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ts val="528"/>
        </a:spcBef>
        <a:spcAft>
          <a:spcPts val="528"/>
        </a:spcAft>
        <a:buClr>
          <a:srgbClr val="333333"/>
        </a:buClr>
        <a:buSzPct val="65000"/>
        <a:buFont typeface="Wingdings 3" charset="2"/>
        <a:buChar char="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ts val="528"/>
        </a:spcBef>
        <a:spcAft>
          <a:spcPts val="528"/>
        </a:spcAft>
        <a:buClr>
          <a:srgbClr val="333333"/>
        </a:buClr>
        <a:buSzPct val="65000"/>
        <a:buFont typeface="Courier New"/>
        <a:buChar char="o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Clr>
          <a:srgbClr val="333333"/>
        </a:buClr>
        <a:buSzPct val="50000"/>
        <a:buFont typeface="Wingdings" charset="2"/>
        <a:buChar char="u"/>
        <a:defRPr sz="1800" kern="1200">
          <a:solidFill>
            <a:schemeClr val="tx1"/>
          </a:solidFill>
          <a:latin typeface="Arial"/>
          <a:ea typeface="+mn-ea"/>
          <a:cs typeface="Arial"/>
        </a:defRPr>
      </a:lvl6pPr>
      <a:lvl7pPr marL="2971800" indent="-228600" algn="l" defTabSz="457200" rtl="0" eaLnBrk="1" latinLnBrk="0" hangingPunct="1">
        <a:spcBef>
          <a:spcPct val="20000"/>
        </a:spcBef>
        <a:buClr>
          <a:srgbClr val="333333"/>
        </a:buClr>
        <a:buSzPct val="70000"/>
        <a:buFont typeface="Wingdings" charset="2"/>
        <a:buChar char=""/>
        <a:defRPr sz="1800" kern="1200">
          <a:solidFill>
            <a:schemeClr val="tx1"/>
          </a:solidFill>
          <a:latin typeface="Arial"/>
          <a:ea typeface="+mn-ea"/>
          <a:cs typeface="Arial"/>
        </a:defRPr>
      </a:lvl7pPr>
      <a:lvl8pPr marL="3429000" indent="-228600" algn="l" defTabSz="457200" rtl="0" eaLnBrk="1" latinLnBrk="0" hangingPunct="1">
        <a:spcBef>
          <a:spcPct val="20000"/>
        </a:spcBef>
        <a:buClr>
          <a:srgbClr val="333333"/>
        </a:buClr>
        <a:buSzPct val="50000"/>
        <a:buFont typeface="Wingdings" charset="2"/>
        <a:buChar char=""/>
        <a:defRPr sz="1800" kern="1200">
          <a:solidFill>
            <a:schemeClr val="tx1"/>
          </a:solidFill>
          <a:latin typeface="Arial"/>
          <a:ea typeface="+mn-ea"/>
          <a:cs typeface="Arial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924632" y="6619857"/>
            <a:ext cx="808206" cy="1231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A822660-8374-4340-934D-8C9E1AF0D0EE}" type="slidenum">
              <a:rPr lang="en-US" sz="800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240270"/>
            <a:ext cx="8320628" cy="858108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332469"/>
            <a:ext cx="8320628" cy="4914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1480" y="6619857"/>
            <a:ext cx="131316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prstClr val="black"/>
                </a:solidFill>
              </a:rPr>
              <a:t>© 2016 </a:t>
            </a:r>
            <a:r>
              <a:rPr lang="en-US" sz="800" dirty="0">
                <a:solidFill>
                  <a:prstClr val="black"/>
                </a:solidFill>
              </a:rPr>
              <a:t>Chevron Corporation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1320087" y="-1"/>
            <a:ext cx="1320087" cy="7263103"/>
            <a:chOff x="-1239796" y="-1"/>
            <a:chExt cx="1320087" cy="726310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1157417" y="1497340"/>
              <a:ext cx="987627" cy="228600"/>
            </a:xfrm>
            <a:prstGeom prst="rect">
              <a:avLst/>
            </a:prstGeom>
            <a:solidFill>
              <a:srgbClr val="009D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prstClr val="white"/>
                  </a:solidFill>
                </a:rPr>
                <a:t>Light blue 0-157-217</a:t>
              </a: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-1157417" y="1245867"/>
              <a:ext cx="987627" cy="228600"/>
            </a:xfrm>
            <a:prstGeom prst="rect">
              <a:avLst/>
            </a:prstGeom>
            <a:solidFill>
              <a:srgbClr val="0066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prstClr val="white"/>
                  </a:solidFill>
                </a:rPr>
                <a:t>Mid blue 0-102-178</a:t>
              </a: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-1157417" y="994394"/>
              <a:ext cx="987627" cy="228600"/>
            </a:xfrm>
            <a:prstGeom prst="rect">
              <a:avLst/>
            </a:prstGeom>
            <a:solidFill>
              <a:srgbClr val="0B2D7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prstClr val="white"/>
                  </a:solidFill>
                </a:rPr>
                <a:t>Dark blue 11-45-113</a:t>
              </a: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157417" y="2251759"/>
              <a:ext cx="987627" cy="228600"/>
            </a:xfrm>
            <a:prstGeom prst="rect">
              <a:avLst/>
            </a:prstGeom>
            <a:solidFill>
              <a:srgbClr val="00B2B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rgbClr val="FFFFFF"/>
                  </a:solidFill>
                </a:rPr>
                <a:t>Light teal 0-178-189</a:t>
              </a: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-1157417" y="2000286"/>
              <a:ext cx="987627" cy="228600"/>
            </a:xfrm>
            <a:prstGeom prst="rect">
              <a:avLst/>
            </a:prstGeom>
            <a:solidFill>
              <a:srgbClr val="00708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rgbClr val="FFFFFF"/>
                  </a:solidFill>
                </a:rPr>
                <a:t>Mid teal 0-112-140</a:t>
              </a: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-1157417" y="1748813"/>
              <a:ext cx="987627" cy="228600"/>
            </a:xfrm>
            <a:prstGeom prst="rect">
              <a:avLst/>
            </a:prstGeom>
            <a:solidFill>
              <a:srgbClr val="00365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rgbClr val="FFFFFF"/>
                  </a:solidFill>
                </a:rPr>
                <a:t>Dark teal 0-54-83</a:t>
              </a: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-1157417" y="3006178"/>
              <a:ext cx="987627" cy="228600"/>
            </a:xfrm>
            <a:prstGeom prst="rect">
              <a:avLst/>
            </a:prstGeom>
            <a:solidFill>
              <a:srgbClr val="B2CC3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rgbClr val="FFFFFF"/>
                  </a:solidFill>
                </a:rPr>
                <a:t>Light green 178-204-52</a:t>
              </a: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-1157417" y="2754705"/>
              <a:ext cx="987627" cy="228600"/>
            </a:xfrm>
            <a:prstGeom prst="rect">
              <a:avLst/>
            </a:prstGeom>
            <a:solidFill>
              <a:srgbClr val="76923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rgbClr val="FFFFFF"/>
                  </a:solidFill>
                </a:rPr>
                <a:t>Mid green 118-146-49</a:t>
              </a: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-1157417" y="2503232"/>
              <a:ext cx="987627" cy="228600"/>
            </a:xfrm>
            <a:prstGeom prst="rect">
              <a:avLst/>
            </a:prstGeom>
            <a:solidFill>
              <a:srgbClr val="444B0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rgbClr val="FFFFFF"/>
                  </a:solidFill>
                </a:rPr>
                <a:t>Dark green 68-75-13</a:t>
              </a: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1157417" y="4121908"/>
              <a:ext cx="987627" cy="228600"/>
            </a:xfrm>
            <a:prstGeom prst="rect">
              <a:avLst/>
            </a:prstGeom>
            <a:solidFill>
              <a:srgbClr val="E218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rgbClr val="FFFFFF"/>
                  </a:solidFill>
                </a:rPr>
                <a:t>Light red 226-24-54</a:t>
              </a: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-1157417" y="3870435"/>
              <a:ext cx="987627" cy="228600"/>
            </a:xfrm>
            <a:prstGeom prst="rect">
              <a:avLst/>
            </a:prstGeom>
            <a:solidFill>
              <a:srgbClr val="97002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rgbClr val="FFFFFF"/>
                  </a:solidFill>
                </a:rPr>
                <a:t>Mid red 151-0-46</a:t>
              </a: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-1157417" y="3618962"/>
              <a:ext cx="987627" cy="228600"/>
            </a:xfrm>
            <a:prstGeom prst="rect">
              <a:avLst/>
            </a:prstGeom>
            <a:solidFill>
              <a:srgbClr val="5800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rgbClr val="FFFFFF"/>
                  </a:solidFill>
                </a:rPr>
                <a:t>Dark red 88-0-28</a:t>
              </a: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-1157417" y="4876327"/>
              <a:ext cx="987627" cy="228600"/>
            </a:xfrm>
            <a:prstGeom prst="rect">
              <a:avLst/>
            </a:prstGeom>
            <a:solidFill>
              <a:srgbClr val="FAAB1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rgbClr val="FFFFFF"/>
                  </a:solidFill>
                </a:rPr>
                <a:t>Light orange 250-171-24</a:t>
              </a: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-1157417" y="4624854"/>
              <a:ext cx="987627" cy="228600"/>
            </a:xfrm>
            <a:prstGeom prst="rect">
              <a:avLst/>
            </a:prstGeom>
            <a:solidFill>
              <a:srgbClr val="E56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rgbClr val="FFFFFF"/>
                  </a:solidFill>
                </a:rPr>
                <a:t>Mid orange 229-96-31</a:t>
              </a: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-1157417" y="4373381"/>
              <a:ext cx="987627" cy="228600"/>
            </a:xfrm>
            <a:prstGeom prst="rect">
              <a:avLst/>
            </a:prstGeom>
            <a:solidFill>
              <a:srgbClr val="711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rgbClr val="FFFFFF"/>
                  </a:solidFill>
                </a:rPr>
                <a:t>Dark orange 113-27-0</a:t>
              </a: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1157417" y="5630746"/>
              <a:ext cx="987627" cy="228600"/>
            </a:xfrm>
            <a:prstGeom prst="rect">
              <a:avLst/>
            </a:prstGeom>
            <a:solidFill>
              <a:srgbClr val="BA30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rgbClr val="FFFFFF"/>
                  </a:solidFill>
                </a:rPr>
                <a:t>Light purple 186-48-147</a:t>
              </a: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-1157417" y="5379273"/>
              <a:ext cx="987627" cy="228600"/>
            </a:xfrm>
            <a:prstGeom prst="rect">
              <a:avLst/>
            </a:prstGeom>
            <a:solidFill>
              <a:srgbClr val="7512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rgbClr val="FFFFFF"/>
                  </a:solidFill>
                </a:rPr>
                <a:t>Mid purple 117-18-105</a:t>
              </a: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-1157417" y="5127800"/>
              <a:ext cx="987627" cy="228600"/>
            </a:xfrm>
            <a:prstGeom prst="rect">
              <a:avLst/>
            </a:prstGeom>
            <a:solidFill>
              <a:srgbClr val="3A0D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rgbClr val="FFFFFF"/>
                  </a:solidFill>
                </a:rPr>
                <a:t>Dark purple 58-13-54</a:t>
              </a: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-1157417" y="6629400"/>
              <a:ext cx="987627" cy="228600"/>
            </a:xfrm>
            <a:prstGeom prst="rect">
              <a:avLst/>
            </a:prstGeom>
            <a:solidFill>
              <a:srgbClr val="DBDCD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prstClr val="black"/>
                  </a:solidFill>
                </a:rPr>
                <a:t>Light gray 219-220-221</a:t>
              </a: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-1157417" y="6377935"/>
              <a:ext cx="987627" cy="228600"/>
            </a:xfrm>
            <a:prstGeom prst="rect">
              <a:avLst/>
            </a:prstGeom>
            <a:solidFill>
              <a:srgbClr val="8C8F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rgbClr val="FFFFFF"/>
                  </a:solidFill>
                </a:rPr>
                <a:t>Mid gray 140-143-147</a:t>
              </a: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-1157417" y="6126462"/>
              <a:ext cx="987627" cy="228600"/>
            </a:xfrm>
            <a:prstGeom prst="rect">
              <a:avLst/>
            </a:prstGeom>
            <a:solidFill>
              <a:srgbClr val="6B6D6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rgbClr val="FFFFFF"/>
                  </a:solidFill>
                </a:rPr>
                <a:t>Dark gray 107-109-111</a:t>
              </a: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-1239795" y="3367489"/>
              <a:ext cx="1320086" cy="2286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</a:rPr>
                <a:t>Warm color family R-G-B</a:t>
              </a: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-1239795" y="742921"/>
              <a:ext cx="1320086" cy="19866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black"/>
                  </a:solidFill>
                </a:rPr>
                <a:t>Cool color family R-G-B</a:t>
              </a: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-1239796" y="-1"/>
              <a:ext cx="1260322" cy="81084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</a:rPr>
                <a:t>Use the color picker or type in the RGB values to select color.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b="1" dirty="0">
                  <a:solidFill>
                    <a:srgbClr val="E21836"/>
                  </a:solidFill>
                </a:rPr>
                <a:t>Do not use tints from the color palette.</a:t>
              </a: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-1157417" y="7034502"/>
              <a:ext cx="987627" cy="228600"/>
            </a:xfrm>
            <a:prstGeom prst="rect">
              <a:avLst/>
            </a:prstGeom>
            <a:solidFill>
              <a:srgbClr val="EDE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prstClr val="black"/>
                  </a:solidFill>
                </a:rPr>
                <a:t>Background gray 237-237-238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079" y="6291871"/>
            <a:ext cx="501843" cy="53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6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</p:sldLayoutIdLst>
  <p:transition>
    <p:fade/>
  </p:transition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1450" algn="l" defTabSz="457200" rtl="0" eaLnBrk="1" latinLnBrk="0" hangingPunct="1">
        <a:spcBef>
          <a:spcPts val="5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71450" algn="l" defTabSz="457200" rtl="0" eaLnBrk="1" latinLnBrk="0" hangingPunct="1"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71450" algn="l" defTabSz="457200" rtl="0" eaLnBrk="1" latinLnBrk="0" hangingPunct="1">
        <a:spcBef>
          <a:spcPts val="500"/>
        </a:spcBef>
        <a:buSzPct val="100000"/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defTabSz="457200" rtl="0" eaLnBrk="1" latinLnBrk="0" hangingPunct="1"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Title 29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779462"/>
          </a:xfrm>
        </p:spPr>
        <p:txBody>
          <a:bodyPr/>
          <a:lstStyle/>
          <a:p>
            <a:pPr eaLnBrk="1" hangingPunct="1"/>
            <a:r>
              <a:rPr lang="en-US" altLang="en-US" b="1" dirty="0"/>
              <a:t>GC 640 PC001 Prospect Summary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r="9375"/>
          <a:stretch>
            <a:fillRect/>
          </a:stretch>
        </p:blipFill>
        <p:spPr bwMode="auto">
          <a:xfrm>
            <a:off x="3453745" y="1447800"/>
            <a:ext cx="2236510" cy="48447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0393298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6_Corporate_PPT_Standard">
  <a:themeElements>
    <a:clrScheme name="chevron">
      <a:dk1>
        <a:sysClr val="windowText" lastClr="000000"/>
      </a:dk1>
      <a:lt1>
        <a:sysClr val="window" lastClr="FFFFFF"/>
      </a:lt1>
      <a:dk2>
        <a:srgbClr val="0B2D71"/>
      </a:dk2>
      <a:lt2>
        <a:srgbClr val="009DD9"/>
      </a:lt2>
      <a:accent1>
        <a:srgbClr val="0066B2"/>
      </a:accent1>
      <a:accent2>
        <a:srgbClr val="00708C"/>
      </a:accent2>
      <a:accent3>
        <a:srgbClr val="769231"/>
      </a:accent3>
      <a:accent4>
        <a:srgbClr val="97002E"/>
      </a:accent4>
      <a:accent5>
        <a:srgbClr val="E5601F"/>
      </a:accent5>
      <a:accent6>
        <a:srgbClr val="751269"/>
      </a:accent6>
      <a:hlink>
        <a:srgbClr val="009DD9"/>
      </a:hlink>
      <a:folHlink>
        <a:srgbClr val="0B2D7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hevron_PPT_Standard" id="{F5AF1C88-D356-944A-901D-C3EE1C3CB669}" vid="{02262430-1950-4C42-9482-D72AC495BF68}"/>
    </a:ext>
  </a:extLst>
</a:theme>
</file>

<file path=ppt/theme/theme2.xml><?xml version="1.0" encoding="utf-8"?>
<a:theme xmlns:a="http://schemas.openxmlformats.org/drawingml/2006/main" name="3_Corporate_Classic_Template">
  <a:themeElements>
    <a:clrScheme name="Chevron">
      <a:dk1>
        <a:srgbClr val="333333"/>
      </a:dk1>
      <a:lt1>
        <a:sysClr val="window" lastClr="FFFFFF"/>
      </a:lt1>
      <a:dk2>
        <a:srgbClr val="0050AA"/>
      </a:dk2>
      <a:lt2>
        <a:srgbClr val="EEECE1"/>
      </a:lt2>
      <a:accent1>
        <a:srgbClr val="009DD9"/>
      </a:accent1>
      <a:accent2>
        <a:srgbClr val="FFD200"/>
      </a:accent2>
      <a:accent3>
        <a:srgbClr val="6EA20A"/>
      </a:accent3>
      <a:accent4>
        <a:srgbClr val="F08400"/>
      </a:accent4>
      <a:accent5>
        <a:srgbClr val="42571F"/>
      </a:accent5>
      <a:accent6>
        <a:srgbClr val="523A58"/>
      </a:accent6>
      <a:hlink>
        <a:srgbClr val="0000FF"/>
      </a:hlink>
      <a:folHlink>
        <a:srgbClr val="AAAF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>
            <a:latin typeface="Arial"/>
            <a:cs typeface="Arial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7_Corporate_PPT_Standard">
  <a:themeElements>
    <a:clrScheme name="chevron">
      <a:dk1>
        <a:sysClr val="windowText" lastClr="000000"/>
      </a:dk1>
      <a:lt1>
        <a:sysClr val="window" lastClr="FFFFFF"/>
      </a:lt1>
      <a:dk2>
        <a:srgbClr val="0B2D71"/>
      </a:dk2>
      <a:lt2>
        <a:srgbClr val="009DD9"/>
      </a:lt2>
      <a:accent1>
        <a:srgbClr val="0066B2"/>
      </a:accent1>
      <a:accent2>
        <a:srgbClr val="00708C"/>
      </a:accent2>
      <a:accent3>
        <a:srgbClr val="769231"/>
      </a:accent3>
      <a:accent4>
        <a:srgbClr val="97002E"/>
      </a:accent4>
      <a:accent5>
        <a:srgbClr val="E5601F"/>
      </a:accent5>
      <a:accent6>
        <a:srgbClr val="751269"/>
      </a:accent6>
      <a:hlink>
        <a:srgbClr val="009DD9"/>
      </a:hlink>
      <a:folHlink>
        <a:srgbClr val="0B2D7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hevron_PPT_Standard" id="{F5AF1C88-D356-944A-901D-C3EE1C3CB669}" vid="{02262430-1950-4C42-9482-D72AC495BF6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3859</TotalTime>
  <Words>5</Words>
  <Application>Microsoft Office PowerPoint</Application>
  <PresentationFormat>On-screen Show (4:3)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Wingdings</vt:lpstr>
      <vt:lpstr>Wingdings 3</vt:lpstr>
      <vt:lpstr>6_Corporate_PPT_Standard</vt:lpstr>
      <vt:lpstr>3_Corporate_Classic_Template</vt:lpstr>
      <vt:lpstr>7_Corporate_PPT_Standard</vt:lpstr>
      <vt:lpstr>GC 640 PC001 Prospect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 second line</dc:title>
  <dc:creator>Leah Toms</dc:creator>
  <cp:lastModifiedBy>Altmiller, Robert J.</cp:lastModifiedBy>
  <cp:revision>299</cp:revision>
  <dcterms:created xsi:type="dcterms:W3CDTF">2006-08-16T00:00:00Z</dcterms:created>
  <dcterms:modified xsi:type="dcterms:W3CDTF">2020-04-11T23:13:23Z</dcterms:modified>
</cp:coreProperties>
</file>