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
  </p:notesMasterIdLst>
  <p:handoutMasterIdLst>
    <p:handoutMasterId r:id="rId4"/>
  </p:handoutMasterIdLst>
  <p:sldIdLst>
    <p:sldId id="378" r:id="rId2"/>
  </p:sldIdLst>
  <p:sldSz cx="9144000" cy="6858000" type="screen4x3"/>
  <p:notesSz cx="7104063" cy="10234613"/>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208">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56B"/>
    <a:srgbClr val="FFB973"/>
    <a:srgbClr val="FFC489"/>
    <a:srgbClr val="FFFF53"/>
    <a:srgbClr val="FFFF49"/>
    <a:srgbClr val="FFFFD5"/>
    <a:srgbClr val="FFE4C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98" autoAdjust="0"/>
    <p:restoredTop sz="86248" autoAdjust="0"/>
  </p:normalViewPr>
  <p:slideViewPr>
    <p:cSldViewPr snapToGrid="0">
      <p:cViewPr varScale="1">
        <p:scale>
          <a:sx n="104" d="100"/>
          <a:sy n="104" d="100"/>
        </p:scale>
        <p:origin x="-1872" y="-45"/>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4080"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1"/>
            <a:ext cx="3078981"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t" anchorCtr="0" compatLnSpc="1">
            <a:prstTxWarp prst="textNoShape">
              <a:avLst/>
            </a:prstTxWarp>
          </a:bodyPr>
          <a:lstStyle>
            <a:lvl1pPr defTabSz="990712" eaLnBrk="0" hangingPunct="0">
              <a:defRPr sz="1300">
                <a:latin typeface="Times" pitchFamily="18" charset="0"/>
              </a:defRPr>
            </a:lvl1pPr>
          </a:lstStyle>
          <a:p>
            <a:pPr>
              <a:defRPr/>
            </a:pPr>
            <a:r>
              <a:rPr lang="fr-FR" dirty="0"/>
              <a:t>INF102/132 - TD2</a:t>
            </a:r>
          </a:p>
        </p:txBody>
      </p:sp>
      <p:sp>
        <p:nvSpPr>
          <p:cNvPr id="5123" name="Rectangle 3"/>
          <p:cNvSpPr>
            <a:spLocks noGrp="1" noChangeArrowheads="1"/>
          </p:cNvSpPr>
          <p:nvPr>
            <p:ph type="dt" sz="quarter" idx="1"/>
          </p:nvPr>
        </p:nvSpPr>
        <p:spPr bwMode="auto">
          <a:xfrm>
            <a:off x="4025083" y="1"/>
            <a:ext cx="3078980"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t" anchorCtr="0" compatLnSpc="1">
            <a:prstTxWarp prst="textNoShape">
              <a:avLst/>
            </a:prstTxWarp>
          </a:bodyPr>
          <a:lstStyle>
            <a:lvl1pPr algn="r" defTabSz="990712" eaLnBrk="0" hangingPunct="0">
              <a:defRPr sz="1300">
                <a:latin typeface="Times" pitchFamily="18" charset="0"/>
              </a:defRPr>
            </a:lvl1pPr>
          </a:lstStyle>
          <a:p>
            <a:pPr>
              <a:defRPr/>
            </a:pPr>
            <a:endParaRPr lang="fr-FR"/>
          </a:p>
        </p:txBody>
      </p:sp>
      <p:sp>
        <p:nvSpPr>
          <p:cNvPr id="5124" name="Rectangle 4"/>
          <p:cNvSpPr>
            <a:spLocks noGrp="1" noChangeArrowheads="1"/>
          </p:cNvSpPr>
          <p:nvPr>
            <p:ph type="ftr" sz="quarter" idx="2"/>
          </p:nvPr>
        </p:nvSpPr>
        <p:spPr bwMode="auto">
          <a:xfrm>
            <a:off x="3" y="9723535"/>
            <a:ext cx="3078981"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b" anchorCtr="0" compatLnSpc="1">
            <a:prstTxWarp prst="textNoShape">
              <a:avLst/>
            </a:prstTxWarp>
          </a:bodyPr>
          <a:lstStyle>
            <a:lvl1pPr defTabSz="990712" eaLnBrk="0" hangingPunct="0">
              <a:defRPr sz="1300">
                <a:latin typeface="Times" pitchFamily="18" charset="0"/>
              </a:defRPr>
            </a:lvl1pPr>
          </a:lstStyle>
          <a:p>
            <a:pPr>
              <a:defRPr/>
            </a:pPr>
            <a:r>
              <a:rPr lang="fr-FR"/>
              <a:t>UGA : L1</a:t>
            </a:r>
            <a:endParaRPr lang="fr-FR" dirty="0"/>
          </a:p>
        </p:txBody>
      </p:sp>
      <p:sp>
        <p:nvSpPr>
          <p:cNvPr id="5125" name="Rectangle 5"/>
          <p:cNvSpPr>
            <a:spLocks noGrp="1" noChangeArrowheads="1"/>
          </p:cNvSpPr>
          <p:nvPr>
            <p:ph type="sldNum" sz="quarter" idx="3"/>
          </p:nvPr>
        </p:nvSpPr>
        <p:spPr bwMode="auto">
          <a:xfrm>
            <a:off x="4025083" y="9723535"/>
            <a:ext cx="3078980"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b" anchorCtr="0" compatLnSpc="1">
            <a:prstTxWarp prst="textNoShape">
              <a:avLst/>
            </a:prstTxWarp>
          </a:bodyPr>
          <a:lstStyle>
            <a:lvl1pPr algn="r" defTabSz="990712" eaLnBrk="0" hangingPunct="0">
              <a:defRPr sz="1300">
                <a:latin typeface="Times" pitchFamily="18" charset="0"/>
              </a:defRPr>
            </a:lvl1pPr>
          </a:lstStyle>
          <a:p>
            <a:pPr>
              <a:defRPr/>
            </a:pPr>
            <a:fld id="{7F11BC6C-8673-4A39-A7B6-0AC7E76F6125}" type="slidenum">
              <a:rPr lang="fr-FR"/>
              <a:pPr>
                <a:defRPr/>
              </a:pPr>
              <a:t>‹N°›</a:t>
            </a:fld>
            <a:endParaRPr lang="fr-FR"/>
          </a:p>
        </p:txBody>
      </p:sp>
    </p:spTree>
    <p:extLst>
      <p:ext uri="{BB962C8B-B14F-4D97-AF65-F5344CB8AC3E}">
        <p14:creationId xmlns:p14="http://schemas.microsoft.com/office/powerpoint/2010/main" val="20903246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3078981"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t" anchorCtr="0" compatLnSpc="1">
            <a:prstTxWarp prst="textNoShape">
              <a:avLst/>
            </a:prstTxWarp>
          </a:bodyPr>
          <a:lstStyle>
            <a:lvl1pPr defTabSz="990712" eaLnBrk="0" hangingPunct="0">
              <a:defRPr sz="1300">
                <a:latin typeface="Times" pitchFamily="18" charset="0"/>
              </a:defRPr>
            </a:lvl1pPr>
          </a:lstStyle>
          <a:p>
            <a:pPr>
              <a:defRPr/>
            </a:pPr>
            <a:r>
              <a:rPr lang="fr-FR"/>
              <a:t>INF112 - TD2</a:t>
            </a:r>
          </a:p>
        </p:txBody>
      </p:sp>
      <p:sp>
        <p:nvSpPr>
          <p:cNvPr id="3075" name="Rectangle 3"/>
          <p:cNvSpPr>
            <a:spLocks noGrp="1" noChangeArrowheads="1"/>
          </p:cNvSpPr>
          <p:nvPr>
            <p:ph type="dt" idx="1"/>
          </p:nvPr>
        </p:nvSpPr>
        <p:spPr bwMode="auto">
          <a:xfrm>
            <a:off x="4025083" y="1"/>
            <a:ext cx="3078980"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t" anchorCtr="0" compatLnSpc="1">
            <a:prstTxWarp prst="textNoShape">
              <a:avLst/>
            </a:prstTxWarp>
          </a:bodyPr>
          <a:lstStyle>
            <a:lvl1pPr algn="r" defTabSz="990712" eaLnBrk="0" hangingPunct="0">
              <a:defRPr sz="1300">
                <a:latin typeface="Times" pitchFamily="18" charset="0"/>
              </a:defRPr>
            </a:lvl1pPr>
          </a:lstStyle>
          <a:p>
            <a:pPr>
              <a:defRPr/>
            </a:pPr>
            <a:endParaRPr lang="fr-FR"/>
          </a:p>
        </p:txBody>
      </p:sp>
      <p:sp>
        <p:nvSpPr>
          <p:cNvPr id="62468" name="Rectangle 4"/>
          <p:cNvSpPr>
            <a:spLocks noGrp="1" noRot="1" noChangeAspect="1" noChangeArrowheads="1" noTextEdit="1"/>
          </p:cNvSpPr>
          <p:nvPr>
            <p:ph type="sldImg" idx="2"/>
          </p:nvPr>
        </p:nvSpPr>
        <p:spPr bwMode="auto">
          <a:xfrm>
            <a:off x="996950" y="769938"/>
            <a:ext cx="5113338" cy="3835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107" y="4860142"/>
            <a:ext cx="5211859" cy="4606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p:cNvSpPr>
            <a:spLocks noGrp="1" noChangeArrowheads="1"/>
          </p:cNvSpPr>
          <p:nvPr>
            <p:ph type="ftr" sz="quarter" idx="4"/>
          </p:nvPr>
        </p:nvSpPr>
        <p:spPr bwMode="auto">
          <a:xfrm>
            <a:off x="3" y="9723535"/>
            <a:ext cx="3078981"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b" anchorCtr="0" compatLnSpc="1">
            <a:prstTxWarp prst="textNoShape">
              <a:avLst/>
            </a:prstTxWarp>
          </a:bodyPr>
          <a:lstStyle>
            <a:lvl1pPr defTabSz="990712" eaLnBrk="0" hangingPunct="0">
              <a:defRPr sz="1300">
                <a:latin typeface="Times" pitchFamily="18" charset="0"/>
              </a:defRPr>
            </a:lvl1pPr>
          </a:lstStyle>
          <a:p>
            <a:pPr>
              <a:defRPr/>
            </a:pPr>
            <a:r>
              <a:rPr lang="fr-FR"/>
              <a:t>UGA : L1</a:t>
            </a:r>
          </a:p>
        </p:txBody>
      </p:sp>
      <p:sp>
        <p:nvSpPr>
          <p:cNvPr id="3079" name="Rectangle 7"/>
          <p:cNvSpPr>
            <a:spLocks noGrp="1" noChangeArrowheads="1"/>
          </p:cNvSpPr>
          <p:nvPr>
            <p:ph type="sldNum" sz="quarter" idx="5"/>
          </p:nvPr>
        </p:nvSpPr>
        <p:spPr bwMode="auto">
          <a:xfrm>
            <a:off x="4025083" y="9723535"/>
            <a:ext cx="3078980" cy="51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5" tIns="49520" rIns="99045" bIns="49520" numCol="1" anchor="b" anchorCtr="0" compatLnSpc="1">
            <a:prstTxWarp prst="textNoShape">
              <a:avLst/>
            </a:prstTxWarp>
          </a:bodyPr>
          <a:lstStyle>
            <a:lvl1pPr algn="r" defTabSz="990712" eaLnBrk="0" hangingPunct="0">
              <a:defRPr sz="1300">
                <a:latin typeface="Times" pitchFamily="18" charset="0"/>
              </a:defRPr>
            </a:lvl1pPr>
          </a:lstStyle>
          <a:p>
            <a:pPr>
              <a:defRPr/>
            </a:pPr>
            <a:fld id="{13B5EAE6-FD4A-401F-BF3B-48C99A82C389}" type="slidenum">
              <a:rPr lang="fr-FR"/>
              <a:pPr>
                <a:defRPr/>
              </a:pPr>
              <a:t>‹N°›</a:t>
            </a:fld>
            <a:endParaRPr lang="fr-FR"/>
          </a:p>
        </p:txBody>
      </p:sp>
    </p:spTree>
    <p:extLst>
      <p:ext uri="{BB962C8B-B14F-4D97-AF65-F5344CB8AC3E}">
        <p14:creationId xmlns:p14="http://schemas.microsoft.com/office/powerpoint/2010/main" val="82823576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 titre perso,</a:t>
            </a:r>
            <a:r>
              <a:rPr lang="fr-FR" baseline="0" dirty="0"/>
              <a:t> je fais voter à main lever et les yeux fermés. Ensuite je commente.  La première question est l’occasion de discuter sur le fait que c’est la dernière réponse qui est la bonne. Pour cela on utilise l’algorithmique. Comme c’est plus rigolo de voir si l’</a:t>
            </a:r>
            <a:r>
              <a:rPr lang="fr-FR" baseline="0" dirty="0" err="1"/>
              <a:t>algo</a:t>
            </a:r>
            <a:r>
              <a:rPr lang="fr-FR" baseline="0" dirty="0"/>
              <a:t> est correct en utilisant l’ordinateur, on utilise la programmation et un langage de programmation particulier. Il se trouve que ce langage est dans outil.</a:t>
            </a:r>
            <a:endParaRPr lang="fr-FR" dirty="0"/>
          </a:p>
        </p:txBody>
      </p:sp>
      <p:sp>
        <p:nvSpPr>
          <p:cNvPr id="4" name="Espace réservé de l'en-tête 3"/>
          <p:cNvSpPr>
            <a:spLocks noGrp="1"/>
          </p:cNvSpPr>
          <p:nvPr>
            <p:ph type="hdr" sz="quarter" idx="10"/>
          </p:nvPr>
        </p:nvSpPr>
        <p:spPr/>
        <p:txBody>
          <a:bodyPr/>
          <a:lstStyle/>
          <a:p>
            <a:pPr>
              <a:defRPr/>
            </a:pPr>
            <a:r>
              <a:rPr lang="fr-FR"/>
              <a:t>INF112 - TD2</a:t>
            </a:r>
          </a:p>
        </p:txBody>
      </p:sp>
      <p:sp>
        <p:nvSpPr>
          <p:cNvPr id="5" name="Espace réservé du pied de page 4"/>
          <p:cNvSpPr>
            <a:spLocks noGrp="1"/>
          </p:cNvSpPr>
          <p:nvPr>
            <p:ph type="ftr" sz="quarter" idx="11"/>
          </p:nvPr>
        </p:nvSpPr>
        <p:spPr/>
        <p:txBody>
          <a:bodyPr/>
          <a:lstStyle/>
          <a:p>
            <a:pPr>
              <a:defRPr/>
            </a:pPr>
            <a:r>
              <a:rPr lang="fr-FR"/>
              <a:t>UGA : L1</a:t>
            </a:r>
          </a:p>
        </p:txBody>
      </p:sp>
      <p:sp>
        <p:nvSpPr>
          <p:cNvPr id="6" name="Espace réservé du numéro de diapositive 5"/>
          <p:cNvSpPr>
            <a:spLocks noGrp="1"/>
          </p:cNvSpPr>
          <p:nvPr>
            <p:ph type="sldNum" sz="quarter" idx="12"/>
          </p:nvPr>
        </p:nvSpPr>
        <p:spPr/>
        <p:txBody>
          <a:bodyPr/>
          <a:lstStyle/>
          <a:p>
            <a:pPr>
              <a:defRPr/>
            </a:pPr>
            <a:fld id="{13B5EAE6-FD4A-401F-BF3B-48C99A82C389}" type="slidenum">
              <a:rPr lang="fr-FR" smtClean="0"/>
              <a:pPr>
                <a:defRPr/>
              </a:pPr>
              <a:t>1</a:t>
            </a:fld>
            <a:endParaRPr lang="fr-FR"/>
          </a:p>
        </p:txBody>
      </p:sp>
    </p:spTree>
    <p:extLst>
      <p:ext uri="{BB962C8B-B14F-4D97-AF65-F5344CB8AC3E}">
        <p14:creationId xmlns:p14="http://schemas.microsoft.com/office/powerpoint/2010/main" val="348285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251916" name="Rectangle 12"/>
          <p:cNvSpPr>
            <a:spLocks noGrp="1" noChangeArrowheads="1"/>
          </p:cNvSpPr>
          <p:nvPr>
            <p:ph type="ctrTitle"/>
          </p:nvPr>
        </p:nvSpPr>
        <p:spPr>
          <a:xfrm>
            <a:off x="990600" y="1676400"/>
            <a:ext cx="7772400" cy="1462088"/>
          </a:xfrm>
        </p:spPr>
        <p:txBody>
          <a:bodyPr/>
          <a:lstStyle>
            <a:lvl1pPr>
              <a:defRPr/>
            </a:lvl1pPr>
          </a:lstStyle>
          <a:p>
            <a:pPr lvl="0"/>
            <a:r>
              <a:rPr lang="fr-FR" noProof="0"/>
              <a:t>Cliquez pour modifier le style du titre</a:t>
            </a:r>
          </a:p>
        </p:txBody>
      </p:sp>
      <p:sp>
        <p:nvSpPr>
          <p:cNvPr id="25191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fr-FR" noProof="0"/>
              <a:t>Cliquez pour modifier le style des sous-titres du masque</a:t>
            </a:r>
          </a:p>
        </p:txBody>
      </p:sp>
      <p:sp>
        <p:nvSpPr>
          <p:cNvPr id="15" name="Rectangle 14"/>
          <p:cNvSpPr>
            <a:spLocks noGrp="1" noChangeArrowheads="1"/>
          </p:cNvSpPr>
          <p:nvPr>
            <p:ph type="dt" sz="half" idx="10"/>
          </p:nvPr>
        </p:nvSpPr>
        <p:spPr/>
        <p:txBody>
          <a:bodyPr/>
          <a:lstStyle>
            <a:lvl1pPr>
              <a:defRPr>
                <a:solidFill>
                  <a:schemeClr val="bg2"/>
                </a:solidFill>
              </a:defRPr>
            </a:lvl1pPr>
          </a:lstStyle>
          <a:p>
            <a:pPr>
              <a:defRPr/>
            </a:pPr>
            <a:r>
              <a:rPr lang="fr-FR"/>
              <a:t>2019-2020</a:t>
            </a:r>
          </a:p>
        </p:txBody>
      </p:sp>
      <p:sp>
        <p:nvSpPr>
          <p:cNvPr id="16" name="Rectangle 15"/>
          <p:cNvSpPr>
            <a:spLocks noGrp="1" noChangeArrowheads="1"/>
          </p:cNvSpPr>
          <p:nvPr>
            <p:ph type="ftr" sz="quarter" idx="11"/>
          </p:nvPr>
        </p:nvSpPr>
        <p:spPr/>
        <p:txBody>
          <a:bodyPr/>
          <a:lstStyle>
            <a:lvl1pPr>
              <a:defRPr>
                <a:solidFill>
                  <a:schemeClr val="bg2"/>
                </a:solidFill>
              </a:defRPr>
            </a:lvl1pPr>
          </a:lstStyle>
          <a:p>
            <a:pPr>
              <a:defRPr/>
            </a:pPr>
            <a:r>
              <a:rPr lang="fr-FR"/>
              <a:t>INF102/132 - TD2</a:t>
            </a:r>
          </a:p>
        </p:txBody>
      </p:sp>
      <p:sp>
        <p:nvSpPr>
          <p:cNvPr id="17" name="Rectangle 16"/>
          <p:cNvSpPr>
            <a:spLocks noGrp="1" noChangeArrowheads="1"/>
          </p:cNvSpPr>
          <p:nvPr>
            <p:ph type="sldNum" sz="quarter" idx="12"/>
          </p:nvPr>
        </p:nvSpPr>
        <p:spPr/>
        <p:txBody>
          <a:bodyPr/>
          <a:lstStyle>
            <a:lvl1pPr>
              <a:defRPr>
                <a:solidFill>
                  <a:schemeClr val="bg2"/>
                </a:solidFill>
              </a:defRPr>
            </a:lvl1pPr>
          </a:lstStyle>
          <a:p>
            <a:pPr>
              <a:defRPr/>
            </a:pPr>
            <a:fld id="{955065B7-6EE4-43B0-A6F3-0198AB34D76E}" type="slidenum">
              <a:rPr lang="fr-FR"/>
              <a:pPr>
                <a:defRPr/>
              </a:pPr>
              <a:t>‹N°›</a:t>
            </a:fld>
            <a:endParaRPr lang="fr-FR"/>
          </a:p>
        </p:txBody>
      </p:sp>
    </p:spTree>
    <p:extLst>
      <p:ext uri="{BB962C8B-B14F-4D97-AF65-F5344CB8AC3E}">
        <p14:creationId xmlns:p14="http://schemas.microsoft.com/office/powerpoint/2010/main" val="340944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5"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6" name="Rectangle 13"/>
          <p:cNvSpPr>
            <a:spLocks noGrp="1" noChangeArrowheads="1"/>
          </p:cNvSpPr>
          <p:nvPr>
            <p:ph type="sldNum" sz="quarter" idx="12"/>
          </p:nvPr>
        </p:nvSpPr>
        <p:spPr>
          <a:ln/>
        </p:spPr>
        <p:txBody>
          <a:bodyPr/>
          <a:lstStyle>
            <a:lvl1pPr>
              <a:defRPr/>
            </a:lvl1pPr>
          </a:lstStyle>
          <a:p>
            <a:pPr>
              <a:defRPr/>
            </a:pPr>
            <a:fld id="{5D789558-D045-411A-9055-C91EFCC8166E}" type="slidenum">
              <a:rPr lang="fr-FR"/>
              <a:pPr>
                <a:defRPr/>
              </a:pPr>
              <a:t>‹N°›</a:t>
            </a:fld>
            <a:endParaRPr lang="fr-FR"/>
          </a:p>
        </p:txBody>
      </p:sp>
    </p:spTree>
    <p:extLst>
      <p:ext uri="{BB962C8B-B14F-4D97-AF65-F5344CB8AC3E}">
        <p14:creationId xmlns:p14="http://schemas.microsoft.com/office/powerpoint/2010/main" val="330688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5"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6" name="Rectangle 13"/>
          <p:cNvSpPr>
            <a:spLocks noGrp="1" noChangeArrowheads="1"/>
          </p:cNvSpPr>
          <p:nvPr>
            <p:ph type="sldNum" sz="quarter" idx="12"/>
          </p:nvPr>
        </p:nvSpPr>
        <p:spPr>
          <a:ln/>
        </p:spPr>
        <p:txBody>
          <a:bodyPr/>
          <a:lstStyle>
            <a:lvl1pPr>
              <a:defRPr/>
            </a:lvl1pPr>
          </a:lstStyle>
          <a:p>
            <a:pPr>
              <a:defRPr/>
            </a:pPr>
            <a:fld id="{C4F4777D-095C-44A6-B1EB-9C994F931CC9}" type="slidenum">
              <a:rPr lang="fr-FR"/>
              <a:pPr>
                <a:defRPr/>
              </a:pPr>
              <a:t>‹N°›</a:t>
            </a:fld>
            <a:endParaRPr lang="fr-FR"/>
          </a:p>
        </p:txBody>
      </p:sp>
    </p:spTree>
    <p:extLst>
      <p:ext uri="{BB962C8B-B14F-4D97-AF65-F5344CB8AC3E}">
        <p14:creationId xmlns:p14="http://schemas.microsoft.com/office/powerpoint/2010/main" val="842141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1462087"/>
          </a:xfrm>
        </p:spPr>
        <p:txBody>
          <a:bodyPr/>
          <a:lstStyle/>
          <a:p>
            <a:r>
              <a:rPr lang="fr-FR"/>
              <a:t>Modifiez le style du titre</a:t>
            </a:r>
          </a:p>
        </p:txBody>
      </p:sp>
      <p:sp>
        <p:nvSpPr>
          <p:cNvPr id="3" name="Espace réservé du tableau 2"/>
          <p:cNvSpPr>
            <a:spLocks noGrp="1"/>
          </p:cNvSpPr>
          <p:nvPr>
            <p:ph type="tbl" idx="1"/>
          </p:nvPr>
        </p:nvSpPr>
        <p:spPr>
          <a:xfrm>
            <a:off x="1182688" y="2017713"/>
            <a:ext cx="7772400" cy="4114800"/>
          </a:xfrm>
        </p:spPr>
        <p:txBody>
          <a:bodyPr/>
          <a:lstStyle/>
          <a:p>
            <a:pPr lvl="0"/>
            <a:endParaRPr lang="fr-FR" noProof="0"/>
          </a:p>
        </p:txBody>
      </p:sp>
      <p:sp>
        <p:nvSpPr>
          <p:cNvPr id="4"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5"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6" name="Rectangle 13"/>
          <p:cNvSpPr>
            <a:spLocks noGrp="1" noChangeArrowheads="1"/>
          </p:cNvSpPr>
          <p:nvPr>
            <p:ph type="sldNum" sz="quarter" idx="12"/>
          </p:nvPr>
        </p:nvSpPr>
        <p:spPr>
          <a:ln/>
        </p:spPr>
        <p:txBody>
          <a:bodyPr/>
          <a:lstStyle>
            <a:lvl1pPr>
              <a:defRPr/>
            </a:lvl1pPr>
          </a:lstStyle>
          <a:p>
            <a:pPr>
              <a:defRPr/>
            </a:pPr>
            <a:fld id="{A401A08D-E6EA-47B9-99A8-692CCAC33A27}" type="slidenum">
              <a:rPr lang="fr-FR"/>
              <a:pPr>
                <a:defRPr/>
              </a:pPr>
              <a:t>‹N°›</a:t>
            </a:fld>
            <a:endParaRPr lang="fr-FR"/>
          </a:p>
        </p:txBody>
      </p:sp>
    </p:spTree>
    <p:extLst>
      <p:ext uri="{BB962C8B-B14F-4D97-AF65-F5344CB8AC3E}">
        <p14:creationId xmlns:p14="http://schemas.microsoft.com/office/powerpoint/2010/main" val="155908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5"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6" name="Rectangle 13"/>
          <p:cNvSpPr>
            <a:spLocks noGrp="1" noChangeArrowheads="1"/>
          </p:cNvSpPr>
          <p:nvPr>
            <p:ph type="sldNum" sz="quarter" idx="12"/>
          </p:nvPr>
        </p:nvSpPr>
        <p:spPr>
          <a:ln/>
        </p:spPr>
        <p:txBody>
          <a:bodyPr/>
          <a:lstStyle>
            <a:lvl1pPr>
              <a:defRPr/>
            </a:lvl1pPr>
          </a:lstStyle>
          <a:p>
            <a:pPr>
              <a:defRPr/>
            </a:pPr>
            <a:fld id="{02ABD317-DBFB-4627-9461-30FA46DF4FBB}" type="slidenum">
              <a:rPr lang="fr-FR"/>
              <a:pPr>
                <a:defRPr/>
              </a:pPr>
              <a:t>‹N°›</a:t>
            </a:fld>
            <a:endParaRPr lang="fr-FR"/>
          </a:p>
        </p:txBody>
      </p:sp>
    </p:spTree>
    <p:extLst>
      <p:ext uri="{BB962C8B-B14F-4D97-AF65-F5344CB8AC3E}">
        <p14:creationId xmlns:p14="http://schemas.microsoft.com/office/powerpoint/2010/main" val="358008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5"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6" name="Rectangle 13"/>
          <p:cNvSpPr>
            <a:spLocks noGrp="1" noChangeArrowheads="1"/>
          </p:cNvSpPr>
          <p:nvPr>
            <p:ph type="sldNum" sz="quarter" idx="12"/>
          </p:nvPr>
        </p:nvSpPr>
        <p:spPr>
          <a:ln/>
        </p:spPr>
        <p:txBody>
          <a:bodyPr/>
          <a:lstStyle>
            <a:lvl1pPr>
              <a:defRPr/>
            </a:lvl1pPr>
          </a:lstStyle>
          <a:p>
            <a:pPr>
              <a:defRPr/>
            </a:pPr>
            <a:fld id="{F88F3088-2804-4416-9F63-DBFC82E9E591}" type="slidenum">
              <a:rPr lang="fr-FR"/>
              <a:pPr>
                <a:defRPr/>
              </a:pPr>
              <a:t>‹N°›</a:t>
            </a:fld>
            <a:endParaRPr lang="fr-FR"/>
          </a:p>
        </p:txBody>
      </p:sp>
    </p:spTree>
    <p:extLst>
      <p:ext uri="{BB962C8B-B14F-4D97-AF65-F5344CB8AC3E}">
        <p14:creationId xmlns:p14="http://schemas.microsoft.com/office/powerpoint/2010/main" val="178547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6"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7" name="Rectangle 13"/>
          <p:cNvSpPr>
            <a:spLocks noGrp="1" noChangeArrowheads="1"/>
          </p:cNvSpPr>
          <p:nvPr>
            <p:ph type="sldNum" sz="quarter" idx="12"/>
          </p:nvPr>
        </p:nvSpPr>
        <p:spPr>
          <a:ln/>
        </p:spPr>
        <p:txBody>
          <a:bodyPr/>
          <a:lstStyle>
            <a:lvl1pPr>
              <a:defRPr/>
            </a:lvl1pPr>
          </a:lstStyle>
          <a:p>
            <a:pPr>
              <a:defRPr/>
            </a:pPr>
            <a:fld id="{C3D90B7D-B5FE-4DF4-A549-E4B57E9AE841}" type="slidenum">
              <a:rPr lang="fr-FR"/>
              <a:pPr>
                <a:defRPr/>
              </a:pPr>
              <a:t>‹N°›</a:t>
            </a:fld>
            <a:endParaRPr lang="fr-FR"/>
          </a:p>
        </p:txBody>
      </p:sp>
    </p:spTree>
    <p:extLst>
      <p:ext uri="{BB962C8B-B14F-4D97-AF65-F5344CB8AC3E}">
        <p14:creationId xmlns:p14="http://schemas.microsoft.com/office/powerpoint/2010/main" val="2227868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8"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9" name="Rectangle 13"/>
          <p:cNvSpPr>
            <a:spLocks noGrp="1" noChangeArrowheads="1"/>
          </p:cNvSpPr>
          <p:nvPr>
            <p:ph type="sldNum" sz="quarter" idx="12"/>
          </p:nvPr>
        </p:nvSpPr>
        <p:spPr>
          <a:ln/>
        </p:spPr>
        <p:txBody>
          <a:bodyPr/>
          <a:lstStyle>
            <a:lvl1pPr>
              <a:defRPr/>
            </a:lvl1pPr>
          </a:lstStyle>
          <a:p>
            <a:pPr>
              <a:defRPr/>
            </a:pPr>
            <a:fld id="{094E904D-6397-42AE-923A-407E818283EB}" type="slidenum">
              <a:rPr lang="fr-FR"/>
              <a:pPr>
                <a:defRPr/>
              </a:pPr>
              <a:t>‹N°›</a:t>
            </a:fld>
            <a:endParaRPr lang="fr-FR"/>
          </a:p>
        </p:txBody>
      </p:sp>
    </p:spTree>
    <p:extLst>
      <p:ext uri="{BB962C8B-B14F-4D97-AF65-F5344CB8AC3E}">
        <p14:creationId xmlns:p14="http://schemas.microsoft.com/office/powerpoint/2010/main" val="377679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4"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5" name="Rectangle 13"/>
          <p:cNvSpPr>
            <a:spLocks noGrp="1" noChangeArrowheads="1"/>
          </p:cNvSpPr>
          <p:nvPr>
            <p:ph type="sldNum" sz="quarter" idx="12"/>
          </p:nvPr>
        </p:nvSpPr>
        <p:spPr>
          <a:ln/>
        </p:spPr>
        <p:txBody>
          <a:bodyPr/>
          <a:lstStyle>
            <a:lvl1pPr>
              <a:defRPr/>
            </a:lvl1pPr>
          </a:lstStyle>
          <a:p>
            <a:pPr>
              <a:defRPr/>
            </a:pPr>
            <a:fld id="{62721655-0EBA-4B3F-BB35-C687AFC473D6}" type="slidenum">
              <a:rPr lang="fr-FR"/>
              <a:pPr>
                <a:defRPr/>
              </a:pPr>
              <a:t>‹N°›</a:t>
            </a:fld>
            <a:endParaRPr lang="fr-FR"/>
          </a:p>
        </p:txBody>
      </p:sp>
    </p:spTree>
    <p:extLst>
      <p:ext uri="{BB962C8B-B14F-4D97-AF65-F5344CB8AC3E}">
        <p14:creationId xmlns:p14="http://schemas.microsoft.com/office/powerpoint/2010/main" val="157013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3"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4" name="Rectangle 13"/>
          <p:cNvSpPr>
            <a:spLocks noGrp="1" noChangeArrowheads="1"/>
          </p:cNvSpPr>
          <p:nvPr>
            <p:ph type="sldNum" sz="quarter" idx="12"/>
          </p:nvPr>
        </p:nvSpPr>
        <p:spPr>
          <a:ln/>
        </p:spPr>
        <p:txBody>
          <a:bodyPr/>
          <a:lstStyle>
            <a:lvl1pPr>
              <a:defRPr/>
            </a:lvl1pPr>
          </a:lstStyle>
          <a:p>
            <a:pPr>
              <a:defRPr/>
            </a:pPr>
            <a:fld id="{C5B86F06-53F3-4DDF-B664-A50FD8C67F66}" type="slidenum">
              <a:rPr lang="fr-FR"/>
              <a:pPr>
                <a:defRPr/>
              </a:pPr>
              <a:t>‹N°›</a:t>
            </a:fld>
            <a:endParaRPr lang="fr-FR"/>
          </a:p>
        </p:txBody>
      </p:sp>
    </p:spTree>
    <p:extLst>
      <p:ext uri="{BB962C8B-B14F-4D97-AF65-F5344CB8AC3E}">
        <p14:creationId xmlns:p14="http://schemas.microsoft.com/office/powerpoint/2010/main" val="6741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6"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7" name="Rectangle 13"/>
          <p:cNvSpPr>
            <a:spLocks noGrp="1" noChangeArrowheads="1"/>
          </p:cNvSpPr>
          <p:nvPr>
            <p:ph type="sldNum" sz="quarter" idx="12"/>
          </p:nvPr>
        </p:nvSpPr>
        <p:spPr>
          <a:ln/>
        </p:spPr>
        <p:txBody>
          <a:bodyPr/>
          <a:lstStyle>
            <a:lvl1pPr>
              <a:defRPr/>
            </a:lvl1pPr>
          </a:lstStyle>
          <a:p>
            <a:pPr>
              <a:defRPr/>
            </a:pPr>
            <a:fld id="{859D5D58-8E64-4CEC-A504-3A46DCC28080}" type="slidenum">
              <a:rPr lang="fr-FR"/>
              <a:pPr>
                <a:defRPr/>
              </a:pPr>
              <a:t>‹N°›</a:t>
            </a:fld>
            <a:endParaRPr lang="fr-FR"/>
          </a:p>
        </p:txBody>
      </p:sp>
    </p:spTree>
    <p:extLst>
      <p:ext uri="{BB962C8B-B14F-4D97-AF65-F5344CB8AC3E}">
        <p14:creationId xmlns:p14="http://schemas.microsoft.com/office/powerpoint/2010/main" val="127183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r>
              <a:rPr lang="fr-FR"/>
              <a:t>2019-2020</a:t>
            </a:r>
          </a:p>
        </p:txBody>
      </p:sp>
      <p:sp>
        <p:nvSpPr>
          <p:cNvPr id="6" name="Rectangle 12"/>
          <p:cNvSpPr>
            <a:spLocks noGrp="1" noChangeArrowheads="1"/>
          </p:cNvSpPr>
          <p:nvPr>
            <p:ph type="ftr" sz="quarter" idx="11"/>
          </p:nvPr>
        </p:nvSpPr>
        <p:spPr>
          <a:ln/>
        </p:spPr>
        <p:txBody>
          <a:bodyPr/>
          <a:lstStyle>
            <a:lvl1pPr>
              <a:defRPr/>
            </a:lvl1pPr>
          </a:lstStyle>
          <a:p>
            <a:pPr>
              <a:defRPr/>
            </a:pPr>
            <a:r>
              <a:rPr lang="fr-FR"/>
              <a:t>INF102/132 - TD2</a:t>
            </a:r>
          </a:p>
        </p:txBody>
      </p:sp>
      <p:sp>
        <p:nvSpPr>
          <p:cNvPr id="7" name="Rectangle 13"/>
          <p:cNvSpPr>
            <a:spLocks noGrp="1" noChangeArrowheads="1"/>
          </p:cNvSpPr>
          <p:nvPr>
            <p:ph type="sldNum" sz="quarter" idx="12"/>
          </p:nvPr>
        </p:nvSpPr>
        <p:spPr>
          <a:ln/>
        </p:spPr>
        <p:txBody>
          <a:bodyPr/>
          <a:lstStyle>
            <a:lvl1pPr>
              <a:defRPr/>
            </a:lvl1pPr>
          </a:lstStyle>
          <a:p>
            <a:pPr>
              <a:defRPr/>
            </a:pPr>
            <a:fld id="{65087297-7B3C-4D50-8EE5-9207BCA59ACA}" type="slidenum">
              <a:rPr lang="fr-FR"/>
              <a:pPr>
                <a:defRPr/>
              </a:pPr>
              <a:t>‹N°›</a:t>
            </a:fld>
            <a:endParaRPr lang="fr-FR"/>
          </a:p>
        </p:txBody>
      </p:sp>
    </p:spTree>
    <p:extLst>
      <p:ext uri="{BB962C8B-B14F-4D97-AF65-F5344CB8AC3E}">
        <p14:creationId xmlns:p14="http://schemas.microsoft.com/office/powerpoint/2010/main" val="263138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FR"/>
              <a:t>Cliquez pour modifier le style du titre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50891" name="Rectangle 11"/>
          <p:cNvSpPr>
            <a:spLocks noGrp="1" noChangeArrowheads="1"/>
          </p:cNvSpPr>
          <p:nvPr>
            <p:ph type="dt" sz="half" idx="2"/>
          </p:nvPr>
        </p:nvSpPr>
        <p:spPr bwMode="auto">
          <a:xfrm>
            <a:off x="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a:defRPr/>
            </a:pPr>
            <a:r>
              <a:rPr lang="fr-FR"/>
              <a:t>2019-2020</a:t>
            </a:r>
          </a:p>
        </p:txBody>
      </p:sp>
      <p:sp>
        <p:nvSpPr>
          <p:cNvPr id="250892" name="Rectangle 12"/>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defRPr/>
            </a:pPr>
            <a:r>
              <a:rPr lang="fr-FR"/>
              <a:t>INF102/132 - TD2</a:t>
            </a:r>
          </a:p>
        </p:txBody>
      </p:sp>
      <p:sp>
        <p:nvSpPr>
          <p:cNvPr id="250893" name="Rectangle 13"/>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fld id="{5B82FE92-EF63-4953-8887-772A08FE484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a date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fr-FR"/>
              <a:t>2019-2020</a:t>
            </a:r>
          </a:p>
        </p:txBody>
      </p:sp>
      <p:sp>
        <p:nvSpPr>
          <p:cNvPr id="11268" name="Espace réservé du numéro de diapositive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E20E72B-5C60-4A1F-9598-37B543DD8EAB}" type="slidenum">
              <a:rPr lang="fr-FR" smtClean="0"/>
              <a:pPr eaLnBrk="1" hangingPunct="1"/>
              <a:t>1</a:t>
            </a:fld>
            <a:endParaRPr lang="fr-FR"/>
          </a:p>
        </p:txBody>
      </p:sp>
      <p:sp>
        <p:nvSpPr>
          <p:cNvPr id="11269" name="Rectangle 2"/>
          <p:cNvSpPr>
            <a:spLocks noGrp="1" noChangeArrowheads="1"/>
          </p:cNvSpPr>
          <p:nvPr>
            <p:ph type="title"/>
          </p:nvPr>
        </p:nvSpPr>
        <p:spPr/>
        <p:txBody>
          <a:bodyPr/>
          <a:lstStyle/>
          <a:p>
            <a:pPr eaLnBrk="1" hangingPunct="1"/>
            <a:r>
              <a:rPr lang="fr-FR" sz="2400" dirty="0"/>
              <a:t>2. Quizz </a:t>
            </a:r>
            <a:r>
              <a:rPr lang="fr-FR" sz="3200" dirty="0"/>
              <a:t/>
            </a:r>
            <a:br>
              <a:rPr lang="fr-FR" sz="3200" dirty="0"/>
            </a:br>
            <a:r>
              <a:rPr lang="fr-FR" sz="3200" dirty="0"/>
              <a:t>Qu’avez-vous retenu du TD1 ?</a:t>
            </a:r>
          </a:p>
        </p:txBody>
      </p:sp>
      <p:sp>
        <p:nvSpPr>
          <p:cNvPr id="11270" name="Rectangle 3"/>
          <p:cNvSpPr>
            <a:spLocks noGrp="1" noChangeArrowheads="1"/>
          </p:cNvSpPr>
          <p:nvPr>
            <p:ph type="body" idx="1"/>
          </p:nvPr>
        </p:nvSpPr>
        <p:spPr/>
        <p:txBody>
          <a:bodyPr/>
          <a:lstStyle/>
          <a:p>
            <a:pPr eaLnBrk="1" hangingPunct="1">
              <a:lnSpc>
                <a:spcPct val="90000"/>
              </a:lnSpc>
            </a:pPr>
            <a:r>
              <a:rPr lang="fr-FR" sz="1800" b="1" dirty="0">
                <a:solidFill>
                  <a:schemeClr val="tx2"/>
                </a:solidFill>
              </a:rPr>
              <a:t>L’objectif de INF102/132 est d’apprendre</a:t>
            </a:r>
            <a:r>
              <a:rPr lang="fr-FR" sz="2800" dirty="0"/>
              <a:t> </a:t>
            </a:r>
          </a:p>
          <a:p>
            <a:pPr lvl="1" eaLnBrk="1" hangingPunct="1">
              <a:lnSpc>
                <a:spcPct val="90000"/>
              </a:lnSpc>
              <a:buFont typeface="Wingdings" pitchFamily="2" charset="2"/>
              <a:buNone/>
            </a:pPr>
            <a:r>
              <a:rPr lang="fr-FR" sz="1600" dirty="0">
                <a:sym typeface="Wingdings" pitchFamily="2" charset="2"/>
              </a:rPr>
              <a:t></a:t>
            </a:r>
            <a:r>
              <a:rPr lang="fr-FR" sz="1600" dirty="0"/>
              <a:t> Des outils 		</a:t>
            </a:r>
            <a:r>
              <a:rPr lang="fr-FR" sz="1600" dirty="0">
                <a:sym typeface="Wingdings" pitchFamily="2" charset="2"/>
              </a:rPr>
              <a:t></a:t>
            </a:r>
            <a:r>
              <a:rPr lang="fr-FR" sz="1600" dirty="0"/>
              <a:t> Un langage de programmation </a:t>
            </a:r>
          </a:p>
          <a:p>
            <a:pPr lvl="1" eaLnBrk="1" hangingPunct="1">
              <a:lnSpc>
                <a:spcPct val="90000"/>
              </a:lnSpc>
              <a:buNone/>
            </a:pPr>
            <a:r>
              <a:rPr lang="fr-FR" sz="1600" dirty="0">
                <a:sym typeface="Wingdings" pitchFamily="2" charset="2"/>
              </a:rPr>
              <a:t> </a:t>
            </a:r>
            <a:r>
              <a:rPr lang="fr-FR" sz="1600" dirty="0"/>
              <a:t>La programmation 	</a:t>
            </a:r>
            <a:r>
              <a:rPr lang="fr-FR" sz="1600" dirty="0">
                <a:sym typeface="Wingdings" pitchFamily="2" charset="2"/>
              </a:rPr>
              <a:t></a:t>
            </a:r>
            <a:r>
              <a:rPr lang="fr-FR" sz="1600" dirty="0"/>
              <a:t> L’algorithmique </a:t>
            </a:r>
          </a:p>
          <a:p>
            <a:pPr lvl="1" eaLnBrk="1" hangingPunct="1">
              <a:lnSpc>
                <a:spcPct val="90000"/>
              </a:lnSpc>
              <a:buFont typeface="Wingdings" pitchFamily="2" charset="2"/>
              <a:buNone/>
            </a:pPr>
            <a:r>
              <a:rPr lang="fr-FR" sz="1600" dirty="0">
                <a:sym typeface="Wingdings" pitchFamily="2" charset="2"/>
              </a:rPr>
              <a:t></a:t>
            </a:r>
            <a:r>
              <a:rPr lang="fr-FR" sz="1600" dirty="0"/>
              <a:t> A raisonner et à organiser une solution</a:t>
            </a:r>
          </a:p>
          <a:p>
            <a:pPr lvl="1" eaLnBrk="1" hangingPunct="1">
              <a:lnSpc>
                <a:spcPct val="90000"/>
              </a:lnSpc>
              <a:buFont typeface="Wingdings" pitchFamily="2" charset="2"/>
              <a:buNone/>
            </a:pPr>
            <a:endParaRPr lang="fr-FR" sz="1600" dirty="0"/>
          </a:p>
          <a:p>
            <a:pPr lvl="1" eaLnBrk="1" hangingPunct="1">
              <a:lnSpc>
                <a:spcPct val="90000"/>
              </a:lnSpc>
              <a:buFont typeface="Wingdings" pitchFamily="2" charset="2"/>
              <a:buNone/>
            </a:pPr>
            <a:endParaRPr lang="fr-FR" sz="800" dirty="0"/>
          </a:p>
          <a:p>
            <a:pPr eaLnBrk="1" hangingPunct="1">
              <a:lnSpc>
                <a:spcPct val="90000"/>
              </a:lnSpc>
            </a:pPr>
            <a:r>
              <a:rPr lang="fr-FR" sz="1800" b="1" dirty="0">
                <a:solidFill>
                  <a:schemeClr val="tx2"/>
                </a:solidFill>
              </a:rPr>
              <a:t>INF102/132</a:t>
            </a:r>
            <a:endParaRPr lang="fr-FR" sz="2800" dirty="0"/>
          </a:p>
          <a:p>
            <a:pPr lvl="1" eaLnBrk="1" hangingPunct="1">
              <a:lnSpc>
                <a:spcPct val="90000"/>
              </a:lnSpc>
              <a:buFont typeface="Wingdings" pitchFamily="2" charset="2"/>
              <a:buNone/>
            </a:pPr>
            <a:r>
              <a:rPr lang="fr-FR" sz="1600" dirty="0">
                <a:sym typeface="Wingdings" pitchFamily="2" charset="2"/>
              </a:rPr>
              <a:t></a:t>
            </a:r>
            <a:r>
              <a:rPr lang="fr-FR" sz="1600" dirty="0"/>
              <a:t> C’est complètement inutile pour la suite	</a:t>
            </a:r>
            <a:r>
              <a:rPr lang="fr-FR" sz="1600" dirty="0">
                <a:sym typeface="Wingdings" pitchFamily="2" charset="2"/>
              </a:rPr>
              <a:t></a:t>
            </a:r>
            <a:r>
              <a:rPr lang="fr-FR" sz="1600" dirty="0"/>
              <a:t> Pourrait être utile</a:t>
            </a:r>
          </a:p>
          <a:p>
            <a:pPr lvl="1" eaLnBrk="1" hangingPunct="1">
              <a:lnSpc>
                <a:spcPct val="90000"/>
              </a:lnSpc>
              <a:buFont typeface="Wingdings" pitchFamily="2" charset="2"/>
              <a:buNone/>
            </a:pPr>
            <a:r>
              <a:rPr lang="fr-FR" sz="1600" dirty="0">
                <a:sym typeface="Wingdings" pitchFamily="2" charset="2"/>
              </a:rPr>
              <a:t></a:t>
            </a:r>
            <a:r>
              <a:rPr lang="fr-FR" sz="1600" dirty="0"/>
              <a:t> Est utile parce que l’on a toujours à raisonner quelque soit la suite</a:t>
            </a:r>
          </a:p>
          <a:p>
            <a:pPr lvl="1" eaLnBrk="1" hangingPunct="1">
              <a:lnSpc>
                <a:spcPct val="90000"/>
              </a:lnSpc>
              <a:buFont typeface="Wingdings" pitchFamily="2" charset="2"/>
              <a:buNone/>
            </a:pPr>
            <a:endParaRPr lang="fr-FR" sz="1600" dirty="0"/>
          </a:p>
          <a:p>
            <a:pPr eaLnBrk="1" hangingPunct="1">
              <a:lnSpc>
                <a:spcPct val="90000"/>
              </a:lnSpc>
            </a:pPr>
            <a:r>
              <a:rPr lang="fr-FR" sz="1800" b="1" dirty="0">
                <a:solidFill>
                  <a:schemeClr val="tx2"/>
                </a:solidFill>
              </a:rPr>
              <a:t>Vrai ou Faux ?</a:t>
            </a:r>
          </a:p>
          <a:p>
            <a:pPr eaLnBrk="1" hangingPunct="1">
              <a:lnSpc>
                <a:spcPct val="90000"/>
              </a:lnSpc>
              <a:buFont typeface="Wingdings" pitchFamily="2" charset="2"/>
              <a:buNone/>
            </a:pPr>
            <a:r>
              <a:rPr lang="fr-FR" sz="1800" dirty="0">
                <a:sym typeface="Wingdings" pitchFamily="2" charset="2"/>
              </a:rPr>
              <a:t>	</a:t>
            </a:r>
            <a:r>
              <a:rPr lang="fr-FR" sz="1600" dirty="0">
                <a:sym typeface="Wingdings" pitchFamily="2" charset="2"/>
              </a:rPr>
              <a:t>  Un algorithme c’est un programme 		Vrai 	 Faux</a:t>
            </a:r>
          </a:p>
          <a:p>
            <a:pPr eaLnBrk="1" hangingPunct="1">
              <a:lnSpc>
                <a:spcPct val="90000"/>
              </a:lnSpc>
              <a:buFont typeface="Wingdings" pitchFamily="2" charset="2"/>
              <a:buNone/>
            </a:pPr>
            <a:r>
              <a:rPr lang="fr-FR" sz="1600" dirty="0">
                <a:sym typeface="Wingdings" pitchFamily="2" charset="2"/>
              </a:rPr>
              <a:t>	  VBA est un langage de programmation  	Vrai 	 Faux</a:t>
            </a:r>
          </a:p>
          <a:p>
            <a:pPr eaLnBrk="1" hangingPunct="1">
              <a:lnSpc>
                <a:spcPct val="90000"/>
              </a:lnSpc>
              <a:buFont typeface="Wingdings" pitchFamily="2" charset="2"/>
              <a:buNone/>
            </a:pPr>
            <a:r>
              <a:rPr lang="fr-FR" sz="1600" dirty="0">
                <a:sym typeface="Wingdings" pitchFamily="2" charset="2"/>
              </a:rPr>
              <a:t>	  Un protocole d’expérimentation s’apparente à un algorithme</a:t>
            </a:r>
          </a:p>
          <a:p>
            <a:pPr eaLnBrk="1" hangingPunct="1">
              <a:lnSpc>
                <a:spcPct val="90000"/>
              </a:lnSpc>
              <a:buFont typeface="Wingdings" pitchFamily="2" charset="2"/>
              <a:buNone/>
            </a:pPr>
            <a:r>
              <a:rPr lang="fr-FR" sz="1600" dirty="0">
                <a:sym typeface="Wingdings" pitchFamily="2" charset="2"/>
              </a:rPr>
              <a:t>						Vrai 	 Faux</a:t>
            </a:r>
            <a:endParaRPr lang="fr-FR" sz="1600" b="1" dirty="0">
              <a:solidFill>
                <a:schemeClr val="tx2"/>
              </a:solidFill>
            </a:endParaRPr>
          </a:p>
          <a:p>
            <a:pPr eaLnBrk="1" hangingPunct="1">
              <a:lnSpc>
                <a:spcPct val="90000"/>
              </a:lnSpc>
            </a:pPr>
            <a:endParaRPr lang="fr-FR" sz="1800" dirty="0"/>
          </a:p>
          <a:p>
            <a:pPr lvl="1" eaLnBrk="1" hangingPunct="1">
              <a:lnSpc>
                <a:spcPct val="90000"/>
              </a:lnSpc>
              <a:buFont typeface="Wingdings" pitchFamily="2" charset="2"/>
              <a:buNone/>
            </a:pPr>
            <a:endParaRPr lang="fr-FR" sz="1600" dirty="0"/>
          </a:p>
          <a:p>
            <a:pPr lvl="1" eaLnBrk="1" hangingPunct="1">
              <a:lnSpc>
                <a:spcPct val="90000"/>
              </a:lnSpc>
              <a:buFont typeface="Wingdings" pitchFamily="2" charset="2"/>
              <a:buNone/>
            </a:pPr>
            <a:endParaRPr lang="fr-FR" sz="1600" dirty="0"/>
          </a:p>
        </p:txBody>
      </p:sp>
      <p:sp>
        <p:nvSpPr>
          <p:cNvPr id="2" name="Espace réservé du pied de page 1"/>
          <p:cNvSpPr>
            <a:spLocks noGrp="1"/>
          </p:cNvSpPr>
          <p:nvPr>
            <p:ph type="ftr" sz="quarter" idx="11"/>
          </p:nvPr>
        </p:nvSpPr>
        <p:spPr/>
        <p:txBody>
          <a:bodyPr/>
          <a:lstStyle/>
          <a:p>
            <a:pPr>
              <a:defRPr/>
            </a:pPr>
            <a:r>
              <a:rPr lang="fr-FR"/>
              <a:t>INF102/132 - TD2</a:t>
            </a:r>
          </a:p>
        </p:txBody>
      </p:sp>
    </p:spTree>
  </p:cSld>
  <p:clrMapOvr>
    <a:masterClrMapping/>
  </p:clrMapOvr>
</p:sld>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11126</TotalTime>
  <Words>103</Words>
  <Application>Microsoft Office PowerPoint</Application>
  <PresentationFormat>Affichage à l'écran (4:3)</PresentationFormat>
  <Paragraphs>24</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Fusion</vt:lpstr>
      <vt:lpstr>2. Quizz  Qu’avez-vous retenu du TD1 ?</vt:lpstr>
    </vt:vector>
  </TitlesOfParts>
  <Company>LGGE / CNRS / UJF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Anne Letreguilly</dc:creator>
  <cp:lastModifiedBy>Frédéric Parrenin</cp:lastModifiedBy>
  <cp:revision>527</cp:revision>
  <cp:lastPrinted>2019-07-12T09:35:09Z</cp:lastPrinted>
  <dcterms:created xsi:type="dcterms:W3CDTF">2002-01-11T09:43:34Z</dcterms:created>
  <dcterms:modified xsi:type="dcterms:W3CDTF">2020-03-20T14:08:12Z</dcterms:modified>
</cp:coreProperties>
</file>