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" y="-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18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35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628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51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12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14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88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93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7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90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0C037-F3E6-499C-B4F9-C4F7127CE07E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4D62-D1D4-4AD4-8428-EF527125DBA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7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4"/>
          <p:cNvSpPr/>
          <p:nvPr/>
        </p:nvSpPr>
        <p:spPr>
          <a:xfrm>
            <a:off x="1273193" y="669188"/>
            <a:ext cx="2976120" cy="398520"/>
          </a:xfrm>
          <a:prstGeom prst="rect">
            <a:avLst/>
          </a:prstGeom>
          <a:solidFill>
            <a:schemeClr val="bg1"/>
          </a:solidFill>
          <a:ln/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63360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C00000"/>
                </a:solidFill>
                <a:latin typeface="Calibri"/>
              </a:rPr>
              <a:t>1. False sense of urgency</a:t>
            </a:r>
            <a:endParaRPr lang="en-GB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036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xisco</dc:creator>
  <cp:lastModifiedBy>xisco</cp:lastModifiedBy>
  <cp:revision>1</cp:revision>
  <dcterms:created xsi:type="dcterms:W3CDTF">2020-03-04T14:59:09Z</dcterms:created>
  <dcterms:modified xsi:type="dcterms:W3CDTF">2020-03-04T14:59:17Z</dcterms:modified>
</cp:coreProperties>
</file>