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D368-98C0-4C03-8771-FA78293B50E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212D-985B-4325-A1D9-85876FCCD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37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D368-98C0-4C03-8771-FA78293B50E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212D-985B-4325-A1D9-85876FCCD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4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D368-98C0-4C03-8771-FA78293B50E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212D-985B-4325-A1D9-85876FCCD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54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D368-98C0-4C03-8771-FA78293B50E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212D-985B-4325-A1D9-85876FCCD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01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D368-98C0-4C03-8771-FA78293B50E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212D-985B-4325-A1D9-85876FCCD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22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D368-98C0-4C03-8771-FA78293B50E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212D-985B-4325-A1D9-85876FCCD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49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D368-98C0-4C03-8771-FA78293B50E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212D-985B-4325-A1D9-85876FCCD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65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D368-98C0-4C03-8771-FA78293B50E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212D-985B-4325-A1D9-85876FCCD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47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D368-98C0-4C03-8771-FA78293B50E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212D-985B-4325-A1D9-85876FCCD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2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D368-98C0-4C03-8771-FA78293B50E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212D-985B-4325-A1D9-85876FCCD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5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D368-98C0-4C03-8771-FA78293B50E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212D-985B-4325-A1D9-85876FCCD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7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BD368-98C0-4C03-8771-FA78293B50E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1212D-985B-4325-A1D9-85876FCCD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4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845" y="2598604"/>
            <a:ext cx="1524132" cy="1828958"/>
          </a:xfrm>
          <a:prstGeom prst="rect">
            <a:avLst/>
          </a:prstGeom>
          <a:solidFill>
            <a:srgbClr val="92D050"/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195" y="2598604"/>
            <a:ext cx="1331114" cy="1462402"/>
          </a:xfrm>
          <a:prstGeom prst="rect">
            <a:avLst/>
          </a:prstGeom>
          <a:solidFill>
            <a:srgbClr val="FFFF00"/>
          </a:solidFill>
        </p:spPr>
      </p:pic>
    </p:spTree>
    <p:extLst>
      <p:ext uri="{BB962C8B-B14F-4D97-AF65-F5344CB8AC3E}">
        <p14:creationId xmlns:p14="http://schemas.microsoft.com/office/powerpoint/2010/main" val="467634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</dc:creator>
  <cp:lastModifiedBy>luke</cp:lastModifiedBy>
  <cp:revision>1</cp:revision>
  <dcterms:created xsi:type="dcterms:W3CDTF">2020-03-03T16:01:32Z</dcterms:created>
  <dcterms:modified xsi:type="dcterms:W3CDTF">2020-03-03T16:02:41Z</dcterms:modified>
</cp:coreProperties>
</file>