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354-B536-4BF4-89D7-E292C88B8B61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FA16-55C9-4B00-A5B7-5F0DEC294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583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354-B536-4BF4-89D7-E292C88B8B61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FA16-55C9-4B00-A5B7-5F0DEC294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77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354-B536-4BF4-89D7-E292C88B8B61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FA16-55C9-4B00-A5B7-5F0DEC294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638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354-B536-4BF4-89D7-E292C88B8B61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FA16-55C9-4B00-A5B7-5F0DEC294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1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354-B536-4BF4-89D7-E292C88B8B61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FA16-55C9-4B00-A5B7-5F0DEC294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354-B536-4BF4-89D7-E292C88B8B61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FA16-55C9-4B00-A5B7-5F0DEC294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66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354-B536-4BF4-89D7-E292C88B8B61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FA16-55C9-4B00-A5B7-5F0DEC294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36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354-B536-4BF4-89D7-E292C88B8B61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FA16-55C9-4B00-A5B7-5F0DEC294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49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354-B536-4BF4-89D7-E292C88B8B61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FA16-55C9-4B00-A5B7-5F0DEC294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836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354-B536-4BF4-89D7-E292C88B8B61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FA16-55C9-4B00-A5B7-5F0DEC294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89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354-B536-4BF4-89D7-E292C88B8B61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FA16-55C9-4B00-A5B7-5F0DEC294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69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E1354-B536-4BF4-89D7-E292C88B8B61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FFA16-55C9-4B00-A5B7-5F0DEC294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201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05600" y="484513"/>
            <a:ext cx="5181600" cy="916299"/>
          </a:xfrm>
        </p:spPr>
        <p:txBody>
          <a:bodyPr/>
          <a:lstStyle/>
          <a:p>
            <a:r>
              <a:rPr lang="es-ES" dirty="0"/>
              <a:t>1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5811247" y="3328093"/>
            <a:ext cx="1640807" cy="998920"/>
            <a:chOff x="5794314" y="2803160"/>
            <a:chExt cx="1640807" cy="998920"/>
          </a:xfrm>
        </p:grpSpPr>
        <p:sp>
          <p:nvSpPr>
            <p:cNvPr id="4" name="CuadroTexto 3"/>
            <p:cNvSpPr txBox="1"/>
            <p:nvPr/>
          </p:nvSpPr>
          <p:spPr>
            <a:xfrm>
              <a:off x="5794314" y="280316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/>
                <a:t>3</a:t>
              </a:r>
              <a:endParaRPr lang="es-ES" dirty="0"/>
            </a:p>
          </p:txBody>
        </p:sp>
        <p:sp>
          <p:nvSpPr>
            <p:cNvPr id="5" name="CuadroTexto 4"/>
            <p:cNvSpPr txBox="1"/>
            <p:nvPr/>
          </p:nvSpPr>
          <p:spPr>
            <a:xfrm>
              <a:off x="6235908" y="3432748"/>
              <a:ext cx="11992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3</a:t>
              </a:r>
              <a:endParaRPr lang="es-ES" dirty="0"/>
            </a:p>
          </p:txBody>
        </p:sp>
      </p:grpSp>
      <p:sp>
        <p:nvSpPr>
          <p:cNvPr id="7" name="CuadroTexto 6"/>
          <p:cNvSpPr txBox="1"/>
          <p:nvPr/>
        </p:nvSpPr>
        <p:spPr>
          <a:xfrm>
            <a:off x="4601980" y="50516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7044266" y="2129991"/>
            <a:ext cx="1084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231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Guille</dc:creator>
  <cp:lastModifiedBy>Guille</cp:lastModifiedBy>
  <cp:revision>4</cp:revision>
  <dcterms:created xsi:type="dcterms:W3CDTF">2020-03-03T11:37:39Z</dcterms:created>
  <dcterms:modified xsi:type="dcterms:W3CDTF">2020-03-03T11:59:53Z</dcterms:modified>
</cp:coreProperties>
</file>