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4" r:id="rId4"/>
  </p:sldMasterIdLst>
  <p:notesMasterIdLst>
    <p:notesMasterId r:id="rId6"/>
  </p:notesMasterIdLst>
  <p:handoutMasterIdLst>
    <p:handoutMasterId r:id="rId7"/>
  </p:handoutMasterIdLst>
  <p:sldIdLst>
    <p:sldId id="283" r:id="rId5"/>
  </p:sldIdLst>
  <p:sldSz cx="12192000" cy="6858000"/>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D8603"/>
    <a:srgbClr val="0051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5" autoAdjust="0"/>
    <p:restoredTop sz="94631" autoAdjust="0"/>
  </p:normalViewPr>
  <p:slideViewPr>
    <p:cSldViewPr snapToGrid="0">
      <p:cViewPr varScale="1">
        <p:scale>
          <a:sx n="91" d="100"/>
          <a:sy n="91" d="100"/>
        </p:scale>
        <p:origin x="108" y="6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17B51-64F1-440F-B7F6-E44B86963AA0}" type="doc">
      <dgm:prSet loTypeId="urn:microsoft.com/office/officeart/2005/8/layout/hProcess9" loCatId="process" qsTypeId="urn:microsoft.com/office/officeart/2005/8/quickstyle/simple1" qsCatId="simple" csTypeId="urn:microsoft.com/office/officeart/2005/8/colors/accent1_2" csCatId="accent1" phldr="1"/>
      <dgm:spPr/>
    </dgm:pt>
    <dgm:pt modelId="{A533CE04-F87E-4A8E-916C-BC21792A7B01}">
      <dgm:prSet phldrT="[Texto]" custT="1"/>
      <dgm:spPr>
        <a:solidFill>
          <a:schemeClr val="accent4"/>
        </a:solidFill>
      </dgm:spPr>
      <dgm:t>
        <a:bodyPr/>
        <a:lstStyle/>
        <a:p>
          <a:r>
            <a:rPr lang="es-ES" sz="1400" noProof="0" dirty="0">
              <a:solidFill>
                <a:srgbClr val="FF0000"/>
              </a:solidFill>
              <a:latin typeface="Montserrat" panose="02000505000000020004" pitchFamily="2" charset="0"/>
            </a:rPr>
            <a:t>Importación</a:t>
          </a:r>
          <a:endParaRPr lang="en-US" sz="1400" noProof="0" dirty="0">
            <a:solidFill>
              <a:srgbClr val="FF0000"/>
            </a:solidFill>
            <a:latin typeface="Montserrat" panose="02000505000000020004" pitchFamily="2" charset="0"/>
          </a:endParaRPr>
        </a:p>
      </dgm:t>
    </dgm:pt>
    <dgm:pt modelId="{26EE25BF-61B9-437E-B4E1-EF3D80DAE678}" type="parTrans" cxnId="{4720809C-BF1A-4280-934B-9F14C0FA912C}">
      <dgm:prSet/>
      <dgm:spPr/>
      <dgm:t>
        <a:bodyPr/>
        <a:lstStyle/>
        <a:p>
          <a:endParaRPr lang="fr-WINDIES"/>
        </a:p>
      </dgm:t>
    </dgm:pt>
    <dgm:pt modelId="{BBADD41F-3807-4CDC-B9F3-29C9C22CE75C}" type="sibTrans" cxnId="{4720809C-BF1A-4280-934B-9F14C0FA912C}">
      <dgm:prSet/>
      <dgm:spPr/>
      <dgm:t>
        <a:bodyPr/>
        <a:lstStyle/>
        <a:p>
          <a:endParaRPr lang="fr-WINDIES"/>
        </a:p>
      </dgm:t>
    </dgm:pt>
    <dgm:pt modelId="{969F0A9E-5E94-41AC-97FA-5BC8F7E84FD6}">
      <dgm:prSet phldrT="[Texto]" custT="1"/>
      <dgm:spPr>
        <a:solidFill>
          <a:schemeClr val="accent4"/>
        </a:solidFill>
      </dgm:spPr>
      <dgm:t>
        <a:bodyPr/>
        <a:lstStyle/>
        <a:p>
          <a:r>
            <a:rPr lang="es-ES" sz="1400" noProof="0" dirty="0">
              <a:solidFill>
                <a:srgbClr val="FF0000"/>
              </a:solidFill>
              <a:latin typeface="Montserrat" panose="02000505000000020004" pitchFamily="2" charset="0"/>
            </a:rPr>
            <a:t>Almacenaje</a:t>
          </a:r>
        </a:p>
      </dgm:t>
    </dgm:pt>
    <dgm:pt modelId="{544C0003-867F-487B-B8AC-FCC17E586443}" type="parTrans" cxnId="{FCE46DB2-435F-4038-B3F4-6297E5D966D9}">
      <dgm:prSet/>
      <dgm:spPr/>
      <dgm:t>
        <a:bodyPr/>
        <a:lstStyle/>
        <a:p>
          <a:endParaRPr lang="fr-WINDIES"/>
        </a:p>
      </dgm:t>
    </dgm:pt>
    <dgm:pt modelId="{DF398990-36DD-42F5-BB6F-A515C9AFAC81}" type="sibTrans" cxnId="{FCE46DB2-435F-4038-B3F4-6297E5D966D9}">
      <dgm:prSet/>
      <dgm:spPr/>
      <dgm:t>
        <a:bodyPr/>
        <a:lstStyle/>
        <a:p>
          <a:endParaRPr lang="fr-WINDIES"/>
        </a:p>
      </dgm:t>
    </dgm:pt>
    <dgm:pt modelId="{81CA5525-661E-414E-B421-63948A8E1AF7}">
      <dgm:prSet phldrT="[Texto]" custT="1"/>
      <dgm:spPr>
        <a:solidFill>
          <a:schemeClr val="accent4"/>
        </a:solidFill>
      </dgm:spPr>
      <dgm:t>
        <a:bodyPr/>
        <a:lstStyle/>
        <a:p>
          <a:r>
            <a:rPr lang="es-ES" sz="1400" noProof="0" dirty="0">
              <a:solidFill>
                <a:srgbClr val="FF0000"/>
              </a:solidFill>
              <a:latin typeface="Montserrat" panose="02000505000000020004" pitchFamily="2" charset="0"/>
            </a:rPr>
            <a:t>Distribución</a:t>
          </a:r>
        </a:p>
      </dgm:t>
    </dgm:pt>
    <dgm:pt modelId="{DC898467-D2F9-4BEC-931F-5E6E68EF2CA6}" type="parTrans" cxnId="{37248092-C66B-4EC5-A9C7-E25953051A63}">
      <dgm:prSet/>
      <dgm:spPr/>
      <dgm:t>
        <a:bodyPr/>
        <a:lstStyle/>
        <a:p>
          <a:endParaRPr lang="fr-WINDIES"/>
        </a:p>
      </dgm:t>
    </dgm:pt>
    <dgm:pt modelId="{8E67FD2D-F867-4324-9516-0C2EC02D36BF}" type="sibTrans" cxnId="{37248092-C66B-4EC5-A9C7-E25953051A63}">
      <dgm:prSet/>
      <dgm:spPr/>
      <dgm:t>
        <a:bodyPr/>
        <a:lstStyle/>
        <a:p>
          <a:endParaRPr lang="fr-WINDIES"/>
        </a:p>
      </dgm:t>
    </dgm:pt>
    <dgm:pt modelId="{3911B80E-58CB-49B1-8F95-F5A0BF150930}">
      <dgm:prSet phldrT="[Texto]" custT="1"/>
      <dgm:spPr>
        <a:solidFill>
          <a:schemeClr val="accent4"/>
        </a:solidFill>
      </dgm:spPr>
      <dgm:t>
        <a:bodyPr/>
        <a:lstStyle/>
        <a:p>
          <a:r>
            <a:rPr lang="es-ES" sz="1400" noProof="0" dirty="0">
              <a:solidFill>
                <a:srgbClr val="FF0000"/>
              </a:solidFill>
              <a:latin typeface="Montserrat" panose="02000505000000020004" pitchFamily="2" charset="0"/>
            </a:rPr>
            <a:t>Venta y servicio </a:t>
          </a:r>
          <a:r>
            <a:rPr lang="es-ES" sz="1400" noProof="0" dirty="0" err="1">
              <a:solidFill>
                <a:srgbClr val="FF0000"/>
              </a:solidFill>
              <a:latin typeface="Montserrat" panose="02000505000000020004" pitchFamily="2" charset="0"/>
            </a:rPr>
            <a:t>post-venta</a:t>
          </a:r>
          <a:endParaRPr lang="en-US" sz="1400" noProof="0" dirty="0">
            <a:solidFill>
              <a:srgbClr val="FF0000"/>
            </a:solidFill>
            <a:latin typeface="Montserrat" panose="02000505000000020004" pitchFamily="2" charset="0"/>
          </a:endParaRPr>
        </a:p>
      </dgm:t>
    </dgm:pt>
    <dgm:pt modelId="{2B587F90-B0DB-4D0B-BDFA-67BEBB493316}" type="parTrans" cxnId="{B47D49EE-5688-4B4E-B6B7-41B24974D932}">
      <dgm:prSet/>
      <dgm:spPr/>
      <dgm:t>
        <a:bodyPr/>
        <a:lstStyle/>
        <a:p>
          <a:endParaRPr lang="fr-WINDIES"/>
        </a:p>
      </dgm:t>
    </dgm:pt>
    <dgm:pt modelId="{59C395A3-66CE-4217-B0EF-DC7F4554808B}" type="sibTrans" cxnId="{B47D49EE-5688-4B4E-B6B7-41B24974D932}">
      <dgm:prSet/>
      <dgm:spPr/>
      <dgm:t>
        <a:bodyPr/>
        <a:lstStyle/>
        <a:p>
          <a:endParaRPr lang="fr-WINDIES"/>
        </a:p>
      </dgm:t>
    </dgm:pt>
    <dgm:pt modelId="{5FD59644-120B-4921-909A-9DF8CF79946A}" type="pres">
      <dgm:prSet presAssocID="{56017B51-64F1-440F-B7F6-E44B86963AA0}" presName="CompostProcess" presStyleCnt="0">
        <dgm:presLayoutVars>
          <dgm:dir/>
          <dgm:resizeHandles val="exact"/>
        </dgm:presLayoutVars>
      </dgm:prSet>
      <dgm:spPr/>
    </dgm:pt>
    <dgm:pt modelId="{FBDE8194-7173-4509-8910-3DDFCE682CC7}" type="pres">
      <dgm:prSet presAssocID="{56017B51-64F1-440F-B7F6-E44B86963AA0}" presName="arrow" presStyleLbl="bgShp" presStyleIdx="0" presStyleCnt="1"/>
      <dgm:spPr>
        <a:solidFill>
          <a:schemeClr val="tx1">
            <a:lumMod val="50000"/>
            <a:lumOff val="50000"/>
          </a:schemeClr>
        </a:solidFill>
      </dgm:spPr>
    </dgm:pt>
    <dgm:pt modelId="{2ED99B66-C84A-4A07-84DD-BD5D7E143448}" type="pres">
      <dgm:prSet presAssocID="{56017B51-64F1-440F-B7F6-E44B86963AA0}" presName="linearProcess" presStyleCnt="0"/>
      <dgm:spPr/>
    </dgm:pt>
    <dgm:pt modelId="{7750974C-1F19-45AA-9D6F-C1189901920A}" type="pres">
      <dgm:prSet presAssocID="{A533CE04-F87E-4A8E-916C-BC21792A7B01}" presName="textNode" presStyleLbl="node1" presStyleIdx="0" presStyleCnt="4">
        <dgm:presLayoutVars>
          <dgm:bulletEnabled val="1"/>
        </dgm:presLayoutVars>
      </dgm:prSet>
      <dgm:spPr/>
    </dgm:pt>
    <dgm:pt modelId="{DB34C7C1-EF50-4321-8FF1-5312B0DAAC29}" type="pres">
      <dgm:prSet presAssocID="{BBADD41F-3807-4CDC-B9F3-29C9C22CE75C}" presName="sibTrans" presStyleCnt="0"/>
      <dgm:spPr/>
    </dgm:pt>
    <dgm:pt modelId="{1FBA1852-CC5F-4380-82B3-A11E691E50D2}" type="pres">
      <dgm:prSet presAssocID="{969F0A9E-5E94-41AC-97FA-5BC8F7E84FD6}" presName="textNode" presStyleLbl="node1" presStyleIdx="1" presStyleCnt="4">
        <dgm:presLayoutVars>
          <dgm:bulletEnabled val="1"/>
        </dgm:presLayoutVars>
      </dgm:prSet>
      <dgm:spPr/>
    </dgm:pt>
    <dgm:pt modelId="{C595DDE4-8543-4FF7-8D1C-7DCB0929B06D}" type="pres">
      <dgm:prSet presAssocID="{DF398990-36DD-42F5-BB6F-A515C9AFAC81}" presName="sibTrans" presStyleCnt="0"/>
      <dgm:spPr/>
    </dgm:pt>
    <dgm:pt modelId="{EC2AAE46-089B-4FE6-825C-3C058375C668}" type="pres">
      <dgm:prSet presAssocID="{81CA5525-661E-414E-B421-63948A8E1AF7}" presName="textNode" presStyleLbl="node1" presStyleIdx="2" presStyleCnt="4">
        <dgm:presLayoutVars>
          <dgm:bulletEnabled val="1"/>
        </dgm:presLayoutVars>
      </dgm:prSet>
      <dgm:spPr/>
    </dgm:pt>
    <dgm:pt modelId="{23410D12-F529-43C1-BA5E-8C04167FBB42}" type="pres">
      <dgm:prSet presAssocID="{8E67FD2D-F867-4324-9516-0C2EC02D36BF}" presName="sibTrans" presStyleCnt="0"/>
      <dgm:spPr/>
    </dgm:pt>
    <dgm:pt modelId="{49804C6D-0070-47E9-B326-32EC094FD1FB}" type="pres">
      <dgm:prSet presAssocID="{3911B80E-58CB-49B1-8F95-F5A0BF150930}" presName="textNode" presStyleLbl="node1" presStyleIdx="3" presStyleCnt="4">
        <dgm:presLayoutVars>
          <dgm:bulletEnabled val="1"/>
        </dgm:presLayoutVars>
      </dgm:prSet>
      <dgm:spPr/>
    </dgm:pt>
  </dgm:ptLst>
  <dgm:cxnLst>
    <dgm:cxn modelId="{8CFC503B-C9B3-4314-A137-5D2E6FBE2AF8}" type="presOf" srcId="{3911B80E-58CB-49B1-8F95-F5A0BF150930}" destId="{49804C6D-0070-47E9-B326-32EC094FD1FB}" srcOrd="0" destOrd="0" presId="urn:microsoft.com/office/officeart/2005/8/layout/hProcess9"/>
    <dgm:cxn modelId="{ADE32548-1ED3-4A6D-82C2-81A90AA893A0}" type="presOf" srcId="{56017B51-64F1-440F-B7F6-E44B86963AA0}" destId="{5FD59644-120B-4921-909A-9DF8CF79946A}" srcOrd="0" destOrd="0" presId="urn:microsoft.com/office/officeart/2005/8/layout/hProcess9"/>
    <dgm:cxn modelId="{AC53B36D-0EF2-4CF6-8882-8E28305EF136}" type="presOf" srcId="{969F0A9E-5E94-41AC-97FA-5BC8F7E84FD6}" destId="{1FBA1852-CC5F-4380-82B3-A11E691E50D2}" srcOrd="0" destOrd="0" presId="urn:microsoft.com/office/officeart/2005/8/layout/hProcess9"/>
    <dgm:cxn modelId="{37248092-C66B-4EC5-A9C7-E25953051A63}" srcId="{56017B51-64F1-440F-B7F6-E44B86963AA0}" destId="{81CA5525-661E-414E-B421-63948A8E1AF7}" srcOrd="2" destOrd="0" parTransId="{DC898467-D2F9-4BEC-931F-5E6E68EF2CA6}" sibTransId="{8E67FD2D-F867-4324-9516-0C2EC02D36BF}"/>
    <dgm:cxn modelId="{4720809C-BF1A-4280-934B-9F14C0FA912C}" srcId="{56017B51-64F1-440F-B7F6-E44B86963AA0}" destId="{A533CE04-F87E-4A8E-916C-BC21792A7B01}" srcOrd="0" destOrd="0" parTransId="{26EE25BF-61B9-437E-B4E1-EF3D80DAE678}" sibTransId="{BBADD41F-3807-4CDC-B9F3-29C9C22CE75C}"/>
    <dgm:cxn modelId="{FCE46DB2-435F-4038-B3F4-6297E5D966D9}" srcId="{56017B51-64F1-440F-B7F6-E44B86963AA0}" destId="{969F0A9E-5E94-41AC-97FA-5BC8F7E84FD6}" srcOrd="1" destOrd="0" parTransId="{544C0003-867F-487B-B8AC-FCC17E586443}" sibTransId="{DF398990-36DD-42F5-BB6F-A515C9AFAC81}"/>
    <dgm:cxn modelId="{5EA144BB-C3E0-4752-B9C6-381831752C5F}" type="presOf" srcId="{81CA5525-661E-414E-B421-63948A8E1AF7}" destId="{EC2AAE46-089B-4FE6-825C-3C058375C668}" srcOrd="0" destOrd="0" presId="urn:microsoft.com/office/officeart/2005/8/layout/hProcess9"/>
    <dgm:cxn modelId="{E3BF88CF-E634-4651-9451-6BE4A145C8DF}" type="presOf" srcId="{A533CE04-F87E-4A8E-916C-BC21792A7B01}" destId="{7750974C-1F19-45AA-9D6F-C1189901920A}" srcOrd="0" destOrd="0" presId="urn:microsoft.com/office/officeart/2005/8/layout/hProcess9"/>
    <dgm:cxn modelId="{B47D49EE-5688-4B4E-B6B7-41B24974D932}" srcId="{56017B51-64F1-440F-B7F6-E44B86963AA0}" destId="{3911B80E-58CB-49B1-8F95-F5A0BF150930}" srcOrd="3" destOrd="0" parTransId="{2B587F90-B0DB-4D0B-BDFA-67BEBB493316}" sibTransId="{59C395A3-66CE-4217-B0EF-DC7F4554808B}"/>
    <dgm:cxn modelId="{D2529E3B-7FB1-40D0-9C08-9B642A8464E2}" type="presParOf" srcId="{5FD59644-120B-4921-909A-9DF8CF79946A}" destId="{FBDE8194-7173-4509-8910-3DDFCE682CC7}" srcOrd="0" destOrd="0" presId="urn:microsoft.com/office/officeart/2005/8/layout/hProcess9"/>
    <dgm:cxn modelId="{CD255CFB-44FD-49C5-944F-9AC152E5CE14}" type="presParOf" srcId="{5FD59644-120B-4921-909A-9DF8CF79946A}" destId="{2ED99B66-C84A-4A07-84DD-BD5D7E143448}" srcOrd="1" destOrd="0" presId="urn:microsoft.com/office/officeart/2005/8/layout/hProcess9"/>
    <dgm:cxn modelId="{8A406683-5171-448C-A959-928078112012}" type="presParOf" srcId="{2ED99B66-C84A-4A07-84DD-BD5D7E143448}" destId="{7750974C-1F19-45AA-9D6F-C1189901920A}" srcOrd="0" destOrd="0" presId="urn:microsoft.com/office/officeart/2005/8/layout/hProcess9"/>
    <dgm:cxn modelId="{88EA79DB-9F5E-44E2-93BD-825FC33D8413}" type="presParOf" srcId="{2ED99B66-C84A-4A07-84DD-BD5D7E143448}" destId="{DB34C7C1-EF50-4321-8FF1-5312B0DAAC29}" srcOrd="1" destOrd="0" presId="urn:microsoft.com/office/officeart/2005/8/layout/hProcess9"/>
    <dgm:cxn modelId="{24DBE56A-31D9-4BC5-A959-511F8E7A52D3}" type="presParOf" srcId="{2ED99B66-C84A-4A07-84DD-BD5D7E143448}" destId="{1FBA1852-CC5F-4380-82B3-A11E691E50D2}" srcOrd="2" destOrd="0" presId="urn:microsoft.com/office/officeart/2005/8/layout/hProcess9"/>
    <dgm:cxn modelId="{7AA9DEBE-1C79-429A-82F6-DB95B5686600}" type="presParOf" srcId="{2ED99B66-C84A-4A07-84DD-BD5D7E143448}" destId="{C595DDE4-8543-4FF7-8D1C-7DCB0929B06D}" srcOrd="3" destOrd="0" presId="urn:microsoft.com/office/officeart/2005/8/layout/hProcess9"/>
    <dgm:cxn modelId="{CF00DD5F-9594-4A38-8DFF-8AB85DAF1835}" type="presParOf" srcId="{2ED99B66-C84A-4A07-84DD-BD5D7E143448}" destId="{EC2AAE46-089B-4FE6-825C-3C058375C668}" srcOrd="4" destOrd="0" presId="urn:microsoft.com/office/officeart/2005/8/layout/hProcess9"/>
    <dgm:cxn modelId="{8A0C2964-C706-4FC5-81EA-229355F02F25}" type="presParOf" srcId="{2ED99B66-C84A-4A07-84DD-BD5D7E143448}" destId="{23410D12-F529-43C1-BA5E-8C04167FBB42}" srcOrd="5" destOrd="0" presId="urn:microsoft.com/office/officeart/2005/8/layout/hProcess9"/>
    <dgm:cxn modelId="{3585556E-68F3-4E6A-BE45-131E111419E4}" type="presParOf" srcId="{2ED99B66-C84A-4A07-84DD-BD5D7E143448}" destId="{49804C6D-0070-47E9-B326-32EC094FD1F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E8194-7173-4509-8910-3DDFCE682CC7}">
      <dsp:nvSpPr>
        <dsp:cNvPr id="0" name=""/>
        <dsp:cNvSpPr/>
      </dsp:nvSpPr>
      <dsp:spPr>
        <a:xfrm>
          <a:off x="436464" y="0"/>
          <a:ext cx="4946601" cy="1890347"/>
        </a:xfrm>
        <a:prstGeom prst="rightArrow">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dsp:style>
    </dsp:sp>
    <dsp:sp modelId="{7750974C-1F19-45AA-9D6F-C1189901920A}">
      <dsp:nvSpPr>
        <dsp:cNvPr id="0" name=""/>
        <dsp:cNvSpPr/>
      </dsp:nvSpPr>
      <dsp:spPr>
        <a:xfrm>
          <a:off x="1989" y="567104"/>
          <a:ext cx="1292345" cy="75613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noProof="0" dirty="0">
              <a:solidFill>
                <a:srgbClr val="FF0000"/>
              </a:solidFill>
              <a:latin typeface="Montserrat" panose="02000505000000020004" pitchFamily="2" charset="0"/>
            </a:rPr>
            <a:t>Importación</a:t>
          </a:r>
          <a:endParaRPr lang="en-US" sz="1400" kern="1200" noProof="0" dirty="0">
            <a:solidFill>
              <a:srgbClr val="FF0000"/>
            </a:solidFill>
            <a:latin typeface="Montserrat" panose="02000505000000020004" pitchFamily="2" charset="0"/>
          </a:endParaRPr>
        </a:p>
      </dsp:txBody>
      <dsp:txXfrm>
        <a:off x="38901" y="604016"/>
        <a:ext cx="1218521" cy="682314"/>
      </dsp:txXfrm>
    </dsp:sp>
    <dsp:sp modelId="{1FBA1852-CC5F-4380-82B3-A11E691E50D2}">
      <dsp:nvSpPr>
        <dsp:cNvPr id="0" name=""/>
        <dsp:cNvSpPr/>
      </dsp:nvSpPr>
      <dsp:spPr>
        <a:xfrm>
          <a:off x="1509725" y="567104"/>
          <a:ext cx="1292345" cy="75613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noProof="0" dirty="0">
              <a:solidFill>
                <a:srgbClr val="FF0000"/>
              </a:solidFill>
              <a:latin typeface="Montserrat" panose="02000505000000020004" pitchFamily="2" charset="0"/>
            </a:rPr>
            <a:t>Almacenaje</a:t>
          </a:r>
        </a:p>
      </dsp:txBody>
      <dsp:txXfrm>
        <a:off x="1546637" y="604016"/>
        <a:ext cx="1218521" cy="682314"/>
      </dsp:txXfrm>
    </dsp:sp>
    <dsp:sp modelId="{EC2AAE46-089B-4FE6-825C-3C058375C668}">
      <dsp:nvSpPr>
        <dsp:cNvPr id="0" name=""/>
        <dsp:cNvSpPr/>
      </dsp:nvSpPr>
      <dsp:spPr>
        <a:xfrm>
          <a:off x="3017460" y="567104"/>
          <a:ext cx="1292345" cy="75613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noProof="0" dirty="0">
              <a:solidFill>
                <a:srgbClr val="FF0000"/>
              </a:solidFill>
              <a:latin typeface="Montserrat" panose="02000505000000020004" pitchFamily="2" charset="0"/>
            </a:rPr>
            <a:t>Distribución</a:t>
          </a:r>
        </a:p>
      </dsp:txBody>
      <dsp:txXfrm>
        <a:off x="3054372" y="604016"/>
        <a:ext cx="1218521" cy="682314"/>
      </dsp:txXfrm>
    </dsp:sp>
    <dsp:sp modelId="{49804C6D-0070-47E9-B326-32EC094FD1FB}">
      <dsp:nvSpPr>
        <dsp:cNvPr id="0" name=""/>
        <dsp:cNvSpPr/>
      </dsp:nvSpPr>
      <dsp:spPr>
        <a:xfrm>
          <a:off x="4525196" y="567104"/>
          <a:ext cx="1292345" cy="75613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noProof="0" dirty="0">
              <a:solidFill>
                <a:srgbClr val="FF0000"/>
              </a:solidFill>
              <a:latin typeface="Montserrat" panose="02000505000000020004" pitchFamily="2" charset="0"/>
            </a:rPr>
            <a:t>Venta y servicio </a:t>
          </a:r>
          <a:r>
            <a:rPr lang="es-ES" sz="1400" kern="1200" noProof="0" dirty="0" err="1">
              <a:solidFill>
                <a:srgbClr val="FF0000"/>
              </a:solidFill>
              <a:latin typeface="Montserrat" panose="02000505000000020004" pitchFamily="2" charset="0"/>
            </a:rPr>
            <a:t>post-venta</a:t>
          </a:r>
          <a:endParaRPr lang="en-US" sz="1400" kern="1200" noProof="0" dirty="0">
            <a:solidFill>
              <a:srgbClr val="FF0000"/>
            </a:solidFill>
            <a:latin typeface="Montserrat" panose="02000505000000020004" pitchFamily="2" charset="0"/>
          </a:endParaRPr>
        </a:p>
      </dsp:txBody>
      <dsp:txXfrm>
        <a:off x="4562108" y="604016"/>
        <a:ext cx="1218521" cy="6823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EF1077DB-935E-4A0A-947A-D283B9F9F452}" type="datetimeFigureOut">
              <a:rPr lang="en-US" smtClean="0"/>
              <a:t>2/26/2020</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682C0B10-7CAE-41E4-AB02-7E8B1FF2B898}" type="slidenum">
              <a:rPr lang="en-US" smtClean="0"/>
              <a:t>‹Nº›</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noProof="0"/>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2D9EC30E-1A71-4188-9BE7-E2A64929A436}" type="datetimeFigureOut">
              <a:rPr lang="en-US" noProof="0" smtClean="0"/>
              <a:t>2/26/2020</a:t>
            </a:fld>
            <a:endParaRPr lang="en-US" noProof="0"/>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noProof="0"/>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noProof="0"/>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530193B-564F-4854-8A52-728F3FB19C85}" type="slidenum">
              <a:rPr lang="en-US" noProof="0" smtClean="0"/>
              <a:t>‹Nº›</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8F967-C346-4F68-87D6-935B6B0DBA6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BA5F08E-5754-4023-8B24-7EB76FE82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AF5B68E3-2F76-4F88-9772-B6538A417CD5}"/>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AC38431C-4F98-4D1B-B640-D1E26F01A47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E6E11EF-207C-44D8-8215-91ABF1DD9523}"/>
              </a:ext>
            </a:extLst>
          </p:cNvPr>
          <p:cNvSpPr>
            <a:spLocks noGrp="1"/>
          </p:cNvSpPr>
          <p:nvPr>
            <p:ph type="sldNum" sz="quarter" idx="12"/>
          </p:nvPr>
        </p:nvSpPr>
        <p:spPr/>
        <p:txBody>
          <a:bodyPr/>
          <a:lstStyle/>
          <a:p>
            <a:fld id="{0BFCDF34-6AA8-4F2E-B22A-45999C95FBAA}" type="slidenum">
              <a:rPr lang="es-ES" smtClean="0"/>
              <a:t>‹Nº›</a:t>
            </a:fld>
            <a:endParaRPr lang="es-ES"/>
          </a:p>
        </p:txBody>
      </p:sp>
      <p:sp>
        <p:nvSpPr>
          <p:cNvPr id="7" name="Freeform 5">
            <a:extLst>
              <a:ext uri="{FF2B5EF4-FFF2-40B4-BE49-F238E27FC236}">
                <a16:creationId xmlns:a16="http://schemas.microsoft.com/office/drawing/2014/main" id="{3731D3A8-A89A-4562-8AA3-D3B7D35E8CDA}"/>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9DEA66CA-1262-4A63-BD0F-4913803F4958}"/>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35F7756B-134F-4303-8283-93194C7F253A}"/>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131FDEE3-5DAE-4597-A23E-2DBC403BA09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1F9066A0-F7CD-45BF-A0E9-C931DE969B86}"/>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50960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7595EB-28B8-4D86-8845-53E248162C7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49FDE89-68CD-49C0-9115-6114BED0906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861F786-08AF-4055-97FD-1125935573EF}"/>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109B14B6-67D8-4846-BA80-374A9FB7DED9}"/>
              </a:ext>
            </a:extLst>
          </p:cNvPr>
          <p:cNvSpPr>
            <a:spLocks noGrp="1"/>
          </p:cNvSpPr>
          <p:nvPr>
            <p:ph type="ftr" sz="quarter" idx="11"/>
          </p:nvPr>
        </p:nvSpPr>
        <p:spPr/>
        <p:txBody>
          <a:bodyPr/>
          <a:lstStyle/>
          <a:p>
            <a:r>
              <a:rPr lang="en-US" noProof="0"/>
              <a:t>Add a footer</a:t>
            </a:r>
            <a:endParaRPr lang="en-US" noProof="0" dirty="0"/>
          </a:p>
        </p:txBody>
      </p:sp>
      <p:sp>
        <p:nvSpPr>
          <p:cNvPr id="6" name="Marcador de número de diapositiva 5">
            <a:extLst>
              <a:ext uri="{FF2B5EF4-FFF2-40B4-BE49-F238E27FC236}">
                <a16:creationId xmlns:a16="http://schemas.microsoft.com/office/drawing/2014/main" id="{8A2C029F-4EBA-40BF-B398-5FC079B3713F}"/>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10050577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1DA3077-EA5E-489F-8378-10FA6492B94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84C3FDC-AC0A-44D7-B226-ED595C567C3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64737D6-7C42-45DB-ABD7-65E75D88DC62}"/>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DEE74198-5296-46C2-8914-A228EB45347C}"/>
              </a:ext>
            </a:extLst>
          </p:cNvPr>
          <p:cNvSpPr>
            <a:spLocks noGrp="1"/>
          </p:cNvSpPr>
          <p:nvPr>
            <p:ph type="ftr" sz="quarter" idx="11"/>
          </p:nvPr>
        </p:nvSpPr>
        <p:spPr/>
        <p:txBody>
          <a:bodyPr/>
          <a:lstStyle/>
          <a:p>
            <a:r>
              <a:rPr lang="en-US" noProof="0"/>
              <a:t>Add a footer</a:t>
            </a:r>
            <a:endParaRPr lang="en-US" noProof="0" dirty="0"/>
          </a:p>
        </p:txBody>
      </p:sp>
      <p:sp>
        <p:nvSpPr>
          <p:cNvPr id="6" name="Marcador de número de diapositiva 5">
            <a:extLst>
              <a:ext uri="{FF2B5EF4-FFF2-40B4-BE49-F238E27FC236}">
                <a16:creationId xmlns:a16="http://schemas.microsoft.com/office/drawing/2014/main" id="{BB85B597-FF51-418D-B7AC-33E53C5623F4}"/>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55001066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hoto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481149" y="1684742"/>
            <a:ext cx="4904790" cy="433376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352749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a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‹Nº›</a:t>
            </a:fld>
            <a:endParaRPr lang="en-US" noProof="0" dirty="0"/>
          </a:p>
        </p:txBody>
      </p:sp>
      <p:sp>
        <p:nvSpPr>
          <p:cNvPr id="10" name="Content Placeholder 2">
            <a:extLst>
              <a:ext uri="{FF2B5EF4-FFF2-40B4-BE49-F238E27FC236}">
                <a16:creationId xmlns:a16="http://schemas.microsoft.com/office/drawing/2014/main" id="{AFA90A43-BEC4-4B20-96E2-797B03FB82F2}"/>
              </a:ext>
            </a:extLst>
          </p:cNvPr>
          <p:cNvSpPr>
            <a:spLocks noGrp="1"/>
          </p:cNvSpPr>
          <p:nvPr>
            <p:ph idx="33"/>
          </p:nvPr>
        </p:nvSpPr>
        <p:spPr>
          <a:xfrm>
            <a:off x="430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12" name="Content Placeholder 2">
            <a:extLst>
              <a:ext uri="{FF2B5EF4-FFF2-40B4-BE49-F238E27FC236}">
                <a16:creationId xmlns:a16="http://schemas.microsoft.com/office/drawing/2014/main" id="{8A2C2023-6C37-4611-ACAF-5F2060202836}"/>
              </a:ext>
            </a:extLst>
          </p:cNvPr>
          <p:cNvSpPr>
            <a:spLocks noGrp="1"/>
          </p:cNvSpPr>
          <p:nvPr>
            <p:ph idx="34"/>
          </p:nvPr>
        </p:nvSpPr>
        <p:spPr>
          <a:xfrm>
            <a:off x="817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Tree>
    <p:extLst>
      <p:ext uri="{BB962C8B-B14F-4D97-AF65-F5344CB8AC3E}">
        <p14:creationId xmlns:p14="http://schemas.microsoft.com/office/powerpoint/2010/main" val="2654388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Diapositiva de título">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206C51E8-C5C0-4672-B456-F44C69B074D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9DE9AE8C-7574-4D45-B521-6B18054DA7C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EF240172-5930-4717-A0CD-A151075277D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7B4A83CE-8643-4697-94A9-C9F587F46E23}"/>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B0A765A5-BBCE-405E-A4B3-80A660118E84}"/>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noProof="0"/>
              <a:t>Haga clic para modificar el estilo de subtítulo del patrón</a:t>
            </a:r>
            <a:endParaRPr lang="en-US" noProof="0"/>
          </a:p>
        </p:txBody>
      </p:sp>
    </p:spTree>
    <p:extLst>
      <p:ext uri="{BB962C8B-B14F-4D97-AF65-F5344CB8AC3E}">
        <p14:creationId xmlns:p14="http://schemas.microsoft.com/office/powerpoint/2010/main" val="2083656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Encabezado de secció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2B8F0DB-CC25-4CE9-A68E-CAA2FD986AF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8A058973-2DC9-4087-9D57-F1D779F56CC2}"/>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B641062D-3CD4-49D1-A621-331E2933340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9F2C1E7C-A088-4772-84B3-15309BEADF7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CA52278A-6924-4F97-A196-AE30D3DACB7A}"/>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noProof="0"/>
              <a:t>Haga clic para modificar el estilo de subtítulo del patrón</a:t>
            </a:r>
            <a:endParaRPr lang="en-US" noProof="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160312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8663BD7B-5136-47ED-BE0A-C6C2F5622BDC}"/>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6ABA22C7-C35B-4EC0-B7CE-54F9EEFCB71D}"/>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6DAE4BC9-9CFF-4522-8216-651498F7A167}"/>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8E822AA0-FB3E-4051-AA1F-F51204BA02A9}"/>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3445288A-D169-4374-BCFD-917DD04B2B1E}"/>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
        <p:nvSpPr>
          <p:cNvPr id="9" name="Content Placeholder 3">
            <a:extLst>
              <a:ext uri="{FF2B5EF4-FFF2-40B4-BE49-F238E27FC236}">
                <a16:creationId xmlns:a16="http://schemas.microsoft.com/office/drawing/2014/main" id="{2CD5709C-84DE-45F3-AE9B-8B6FD7134AB5}"/>
              </a:ext>
            </a:extLst>
          </p:cNvPr>
          <p:cNvSpPr>
            <a:spLocks noGrp="1"/>
          </p:cNvSpPr>
          <p:nvPr>
            <p:ph sz="half" idx="2"/>
          </p:nvPr>
        </p:nvSpPr>
        <p:spPr>
          <a:xfrm>
            <a:off x="6299886" y="1511250"/>
            <a:ext cx="5460114" cy="4665713"/>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15" name="Content Placeholder 2">
            <a:extLst>
              <a:ext uri="{FF2B5EF4-FFF2-40B4-BE49-F238E27FC236}">
                <a16:creationId xmlns:a16="http://schemas.microsoft.com/office/drawing/2014/main" id="{36BB18B1-3B7F-4B18-A1C5-BB7DA443C63F}"/>
              </a:ext>
            </a:extLst>
          </p:cNvPr>
          <p:cNvSpPr>
            <a:spLocks noGrp="1"/>
          </p:cNvSpPr>
          <p:nvPr>
            <p:ph sz="half" idx="1"/>
          </p:nvPr>
        </p:nvSpPr>
        <p:spPr>
          <a:xfrm>
            <a:off x="456816" y="1511250"/>
            <a:ext cx="5460114" cy="4665713"/>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
        <p:nvSpPr>
          <p:cNvPr id="15" name="Text Placeholder 2">
            <a:extLst>
              <a:ext uri="{FF2B5EF4-FFF2-40B4-BE49-F238E27FC236}">
                <a16:creationId xmlns:a16="http://schemas.microsoft.com/office/drawing/2014/main" id="{3419BDFB-8FC0-4B89-A29A-8EAC95E9AB99}"/>
              </a:ext>
            </a:extLst>
          </p:cNvPr>
          <p:cNvSpPr>
            <a:spLocks noGrp="1"/>
          </p:cNvSpPr>
          <p:nvPr>
            <p:ph type="body" idx="1"/>
          </p:nvPr>
        </p:nvSpPr>
        <p:spPr>
          <a:xfrm>
            <a:off x="431800" y="1511250"/>
            <a:ext cx="54849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0"/>
              <a:t>Haga clic para modificar el estilo de texto del patrón</a:t>
            </a:r>
          </a:p>
        </p:txBody>
      </p:sp>
      <p:sp>
        <p:nvSpPr>
          <p:cNvPr id="18" name="Text Placeholder 4">
            <a:extLst>
              <a:ext uri="{FF2B5EF4-FFF2-40B4-BE49-F238E27FC236}">
                <a16:creationId xmlns:a16="http://schemas.microsoft.com/office/drawing/2014/main" id="{8E6C2CC0-9AB0-46E9-977A-EF923DCE7FAF}"/>
              </a:ext>
            </a:extLst>
          </p:cNvPr>
          <p:cNvSpPr>
            <a:spLocks noGrp="1"/>
          </p:cNvSpPr>
          <p:nvPr>
            <p:ph type="body" sz="quarter" idx="3"/>
          </p:nvPr>
        </p:nvSpPr>
        <p:spPr>
          <a:xfrm>
            <a:off x="6339334" y="1518287"/>
            <a:ext cx="54206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0"/>
              <a:t>Haga clic para modificar el estilo de texto del patrón</a:t>
            </a:r>
          </a:p>
        </p:txBody>
      </p:sp>
      <p:sp>
        <p:nvSpPr>
          <p:cNvPr id="19" name="Content Placeholder 5">
            <a:extLst>
              <a:ext uri="{FF2B5EF4-FFF2-40B4-BE49-F238E27FC236}">
                <a16:creationId xmlns:a16="http://schemas.microsoft.com/office/drawing/2014/main" id="{28DF954C-A51E-4242-B83E-A826008F5C67}"/>
              </a:ext>
            </a:extLst>
          </p:cNvPr>
          <p:cNvSpPr>
            <a:spLocks noGrp="1"/>
          </p:cNvSpPr>
          <p:nvPr>
            <p:ph sz="quarter" idx="4"/>
          </p:nvPr>
        </p:nvSpPr>
        <p:spPr>
          <a:xfrm>
            <a:off x="6339334" y="2486989"/>
            <a:ext cx="5432666" cy="3702674"/>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20" name="Content Placeholder 3">
            <a:extLst>
              <a:ext uri="{FF2B5EF4-FFF2-40B4-BE49-F238E27FC236}">
                <a16:creationId xmlns:a16="http://schemas.microsoft.com/office/drawing/2014/main" id="{600E416E-6162-484A-BA4D-640FA83078A9}"/>
              </a:ext>
            </a:extLst>
          </p:cNvPr>
          <p:cNvSpPr>
            <a:spLocks noGrp="1"/>
          </p:cNvSpPr>
          <p:nvPr>
            <p:ph sz="half" idx="2"/>
          </p:nvPr>
        </p:nvSpPr>
        <p:spPr>
          <a:xfrm>
            <a:off x="431800" y="2486989"/>
            <a:ext cx="5491215" cy="3702674"/>
          </a:xfrm>
        </p:spPr>
        <p:txBody>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Tree>
    <p:extLst>
      <p:ext uri="{BB962C8B-B14F-4D97-AF65-F5344CB8AC3E}">
        <p14:creationId xmlns:p14="http://schemas.microsoft.com/office/powerpoint/2010/main" val="64160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55E671-8A2A-4FA0-9C09-658C9A05CC8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EDD0240-69BA-4FCC-855A-77F7D4B0D3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1E0F08F-4D59-40A3-8E69-0B35A16C893D}"/>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45B4F3DD-79ED-4828-90CF-0B0D1C68671C}"/>
              </a:ext>
            </a:extLst>
          </p:cNvPr>
          <p:cNvSpPr>
            <a:spLocks noGrp="1"/>
          </p:cNvSpPr>
          <p:nvPr>
            <p:ph type="ftr" sz="quarter" idx="11"/>
          </p:nvPr>
        </p:nvSpPr>
        <p:spPr/>
        <p:txBody>
          <a:bodyPr/>
          <a:lstStyle/>
          <a:p>
            <a:r>
              <a:rPr lang="en-US" noProof="0"/>
              <a:t>Add a footer</a:t>
            </a:r>
            <a:endParaRPr lang="en-US" noProof="0" dirty="0"/>
          </a:p>
        </p:txBody>
      </p:sp>
      <p:sp>
        <p:nvSpPr>
          <p:cNvPr id="6" name="Marcador de número de diapositiva 5">
            <a:extLst>
              <a:ext uri="{FF2B5EF4-FFF2-40B4-BE49-F238E27FC236}">
                <a16:creationId xmlns:a16="http://schemas.microsoft.com/office/drawing/2014/main" id="{EEE5FECD-22F1-45EC-A98F-263C475E430F}"/>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7" name="Freeform 5">
            <a:extLst>
              <a:ext uri="{FF2B5EF4-FFF2-40B4-BE49-F238E27FC236}">
                <a16:creationId xmlns:a16="http://schemas.microsoft.com/office/drawing/2014/main" id="{1FBEFFA1-01B0-422C-98E4-E5B74FB82F1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63BF9E20-634D-43AF-8655-6A5AACA9B879}"/>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27E2DB5E-1F99-47C5-88C2-FC2B83DF7524}"/>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27F6C01D-D79B-4E30-9818-268959C7364E}"/>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EDB8EB1-6377-4312-933D-301CE9429424}"/>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875326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ntenido con título">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noProof="0"/>
              <a:t>Haga clic para modificar el estilo de texto del patrón</a:t>
            </a:r>
          </a:p>
        </p:txBody>
      </p:sp>
      <p:sp>
        <p:nvSpPr>
          <p:cNvPr id="21" name="Content Placeholder 2">
            <a:extLst>
              <a:ext uri="{FF2B5EF4-FFF2-40B4-BE49-F238E27FC236}">
                <a16:creationId xmlns:a16="http://schemas.microsoft.com/office/drawing/2014/main" id="{A8B59DDF-F2BC-491E-92E0-9D2C1398ECE5}"/>
              </a:ext>
            </a:extLst>
          </p:cNvPr>
          <p:cNvSpPr>
            <a:spLocks noGrp="1"/>
          </p:cNvSpPr>
          <p:nvPr>
            <p:ph idx="1"/>
          </p:nvPr>
        </p:nvSpPr>
        <p:spPr>
          <a:xfrm>
            <a:off x="5183188" y="431999"/>
            <a:ext cx="6544468" cy="5513889"/>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Tree>
    <p:extLst>
      <p:ext uri="{BB962C8B-B14F-4D97-AF65-F5344CB8AC3E}">
        <p14:creationId xmlns:p14="http://schemas.microsoft.com/office/powerpoint/2010/main" val="1011229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‹Nº›</a:t>
            </a:fld>
            <a:endParaRPr lang="en-US" noProof="0"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noProof="0"/>
              <a:t>Haga clic para modificar el estilo de texto del patrón</a:t>
            </a:r>
          </a:p>
        </p:txBody>
      </p:sp>
      <p:sp>
        <p:nvSpPr>
          <p:cNvPr id="16" name="Picture Placeholder 2">
            <a:extLst>
              <a:ext uri="{FF2B5EF4-FFF2-40B4-BE49-F238E27FC236}">
                <a16:creationId xmlns:a16="http://schemas.microsoft.com/office/drawing/2014/main" id="{0110E46C-B434-49FA-AA0E-D64E5786D280}"/>
              </a:ext>
            </a:extLst>
          </p:cNvPr>
          <p:cNvSpPr>
            <a:spLocks noGrp="1"/>
          </p:cNvSpPr>
          <p:nvPr>
            <p:ph type="pic" idx="1"/>
          </p:nvPr>
        </p:nvSpPr>
        <p:spPr>
          <a:xfrm>
            <a:off x="5183188" y="431999"/>
            <a:ext cx="6544468" cy="5513889"/>
          </a:xfrm>
          <a:prstGeom prst="roundRect">
            <a:avLst>
              <a:gd name="adj" fmla="val 5554"/>
            </a:avLst>
          </a:prstGeom>
        </p:spPr>
        <p:txBody>
          <a:bodyPr vert="horz" wrap="square" lIns="0" tIns="0" rIns="0" bIns="0" rtlCol="0" anchor="ctr">
            <a:noAutofit/>
          </a:bodyPr>
          <a:lstStyle>
            <a:lvl1pPr>
              <a:defRPr lang="en-US" sz="1200" i="1" dirty="0">
                <a:latin typeface="Times New Roman" panose="02020603050405020304" pitchFamily="18" charset="0"/>
                <a:cs typeface="Times New Roman" panose="02020603050405020304" pitchFamily="18" charset="0"/>
              </a:defRPr>
            </a:lvl1pPr>
          </a:lstStyle>
          <a:p>
            <a:pPr marL="0" lvl="0" indent="0" algn="ctr">
              <a:buNone/>
            </a:pPr>
            <a:r>
              <a:rPr lang="es-ES" noProof="0"/>
              <a:t>Haga clic en el icono para agregar una imagen</a:t>
            </a:r>
            <a:endParaRPr lang="en-US" noProof="0" dirty="0"/>
          </a:p>
        </p:txBody>
      </p:sp>
    </p:spTree>
    <p:extLst>
      <p:ext uri="{BB962C8B-B14F-4D97-AF65-F5344CB8AC3E}">
        <p14:creationId xmlns:p14="http://schemas.microsoft.com/office/powerpoint/2010/main" val="66184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‹Nº›</a:t>
            </a:fld>
            <a:endParaRPr lang="en-US" noProof="0" dirty="0"/>
          </a:p>
        </p:txBody>
      </p:sp>
      <p:sp>
        <p:nvSpPr>
          <p:cNvPr id="9" name="Title 8">
            <a:extLst>
              <a:ext uri="{FF2B5EF4-FFF2-40B4-BE49-F238E27FC236}">
                <a16:creationId xmlns:a16="http://schemas.microsoft.com/office/drawing/2014/main" id="{790C5B8B-2AF3-42F3-B4F8-A806BB98ACA8}"/>
              </a:ext>
            </a:extLst>
          </p:cNvPr>
          <p:cNvSpPr>
            <a:spLocks noGrp="1"/>
          </p:cNvSpPr>
          <p:nvPr>
            <p:ph type="title"/>
          </p:nvPr>
        </p:nvSpPr>
        <p:spPr/>
        <p:txBody>
          <a:bodyPr/>
          <a:lstStyle/>
          <a:p>
            <a:r>
              <a:rPr lang="es-ES" noProof="0"/>
              <a:t>Haga clic para modificar el estilo de título del patrón</a:t>
            </a:r>
            <a:endParaRPr lang="en-US" noProof="0"/>
          </a:p>
        </p:txBody>
      </p:sp>
    </p:spTree>
    <p:extLst>
      <p:ext uri="{BB962C8B-B14F-4D97-AF65-F5344CB8AC3E}">
        <p14:creationId xmlns:p14="http://schemas.microsoft.com/office/powerpoint/2010/main" val="3959134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‹Nº›</a:t>
            </a:fld>
            <a:endParaRPr lang="en-US" noProof="0" dirty="0"/>
          </a:p>
        </p:txBody>
      </p:sp>
      <p:sp>
        <p:nvSpPr>
          <p:cNvPr id="9" name="Title 8">
            <a:extLst>
              <a:ext uri="{FF2B5EF4-FFF2-40B4-BE49-F238E27FC236}">
                <a16:creationId xmlns:a16="http://schemas.microsoft.com/office/drawing/2014/main" id="{790C5B8B-2AF3-42F3-B4F8-A806BB98ACA8}"/>
              </a:ext>
            </a:extLst>
          </p:cNvPr>
          <p:cNvSpPr>
            <a:spLocks noGrp="1"/>
          </p:cNvSpPr>
          <p:nvPr>
            <p:ph type="title"/>
          </p:nvPr>
        </p:nvSpPr>
        <p:spPr/>
        <p:txBody>
          <a:bodyPr/>
          <a:lstStyle/>
          <a:p>
            <a:r>
              <a:rPr lang="es-ES" noProof="0"/>
              <a:t>Haga clic para modificar el estilo de título del patrón</a:t>
            </a:r>
            <a:endParaRPr lang="en-US" noProof="0"/>
          </a:p>
        </p:txBody>
      </p:sp>
      <p:sp>
        <p:nvSpPr>
          <p:cNvPr id="11" name="Text Placeholder 10">
            <a:extLst>
              <a:ext uri="{FF2B5EF4-FFF2-40B4-BE49-F238E27FC236}">
                <a16:creationId xmlns:a16="http://schemas.microsoft.com/office/drawing/2014/main" id="{1B3B1662-8902-44D0-A545-5008B483D16F}"/>
              </a:ext>
            </a:extLst>
          </p:cNvPr>
          <p:cNvSpPr>
            <a:spLocks noGrp="1"/>
          </p:cNvSpPr>
          <p:nvPr>
            <p:ph type="body" sz="quarter" idx="14"/>
          </p:nvPr>
        </p:nvSpPr>
        <p:spPr>
          <a:xfrm>
            <a:off x="1578017" y="2169005"/>
            <a:ext cx="9035966" cy="2519990"/>
          </a:xfrm>
        </p:spPr>
        <p:txBody>
          <a:bodyPr anchor="ctr"/>
          <a:lstStyle>
            <a:lvl1pPr marL="0" indent="0" algn="ctr">
              <a:buNone/>
              <a:defRPr sz="6000"/>
            </a:lvl1pPr>
            <a:lvl2pPr marL="266700" indent="0">
              <a:buNone/>
              <a:defRPr/>
            </a:lvl2pPr>
          </a:lstStyle>
          <a:p>
            <a:pPr lvl="0"/>
            <a:r>
              <a:rPr lang="es-ES" noProof="0"/>
              <a:t>Haga clic para modificar el estilo de texto del patrón</a:t>
            </a:r>
          </a:p>
        </p:txBody>
      </p:sp>
    </p:spTree>
    <p:extLst>
      <p:ext uri="{BB962C8B-B14F-4D97-AF65-F5344CB8AC3E}">
        <p14:creationId xmlns:p14="http://schemas.microsoft.com/office/powerpoint/2010/main" val="328875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96C05-435F-4DFB-AF6B-2FDBF8B0264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AA114D9-DA6D-40B8-9CE7-CDC3887372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0F1F24D-1A8D-4AA4-A7B1-1019EBF23737}"/>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597EFED8-A1BF-48AC-837B-DA19A2FF3122}"/>
              </a:ext>
            </a:extLst>
          </p:cNvPr>
          <p:cNvSpPr>
            <a:spLocks noGrp="1"/>
          </p:cNvSpPr>
          <p:nvPr>
            <p:ph type="ftr" sz="quarter" idx="11"/>
          </p:nvPr>
        </p:nvSpPr>
        <p:spPr/>
        <p:txBody>
          <a:bodyPr/>
          <a:lstStyle/>
          <a:p>
            <a:r>
              <a:rPr lang="en-US" noProof="0"/>
              <a:t>Add a footer</a:t>
            </a:r>
            <a:endParaRPr lang="en-US" noProof="0" dirty="0"/>
          </a:p>
        </p:txBody>
      </p:sp>
      <p:sp>
        <p:nvSpPr>
          <p:cNvPr id="6" name="Marcador de número de diapositiva 5">
            <a:extLst>
              <a:ext uri="{FF2B5EF4-FFF2-40B4-BE49-F238E27FC236}">
                <a16:creationId xmlns:a16="http://schemas.microsoft.com/office/drawing/2014/main" id="{47047922-5505-4726-ADEC-2154BEF9BEFB}"/>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7" name="Freeform 5">
            <a:extLst>
              <a:ext uri="{FF2B5EF4-FFF2-40B4-BE49-F238E27FC236}">
                <a16:creationId xmlns:a16="http://schemas.microsoft.com/office/drawing/2014/main" id="{B0C6BD26-A905-4D6F-9CD2-19D409A91205}"/>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534CAB5F-A03D-4976-92A4-4C18B2853323}"/>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AE5E605B-6E7B-4C51-A7D7-B6CD69A30815}"/>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88593B47-C837-491A-B0FF-B9262123B28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163EC7CF-771D-4C17-A7EA-C38DB33D5D70}"/>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368199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7E422-F0F5-4273-807A-A0094ACA4FE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C057350-A547-4976-B081-9274D2E8CBA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C0D36E0-F056-49B5-AAEE-CC8E5E3AABF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BAE5917-453A-4DB8-A46E-F2BC79A58648}"/>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6" name="Marcador de pie de página 5">
            <a:extLst>
              <a:ext uri="{FF2B5EF4-FFF2-40B4-BE49-F238E27FC236}">
                <a16:creationId xmlns:a16="http://schemas.microsoft.com/office/drawing/2014/main" id="{EB30B4D9-C3C8-4B03-8CD7-B116F29D373E}"/>
              </a:ext>
            </a:extLst>
          </p:cNvPr>
          <p:cNvSpPr>
            <a:spLocks noGrp="1"/>
          </p:cNvSpPr>
          <p:nvPr>
            <p:ph type="ftr" sz="quarter" idx="11"/>
          </p:nvPr>
        </p:nvSpPr>
        <p:spPr/>
        <p:txBody>
          <a:bodyPr/>
          <a:lstStyle/>
          <a:p>
            <a:r>
              <a:rPr lang="en-US" noProof="0"/>
              <a:t>Add a footer</a:t>
            </a:r>
            <a:endParaRPr lang="en-US" noProof="0" dirty="0"/>
          </a:p>
        </p:txBody>
      </p:sp>
      <p:sp>
        <p:nvSpPr>
          <p:cNvPr id="7" name="Marcador de número de diapositiva 6">
            <a:extLst>
              <a:ext uri="{FF2B5EF4-FFF2-40B4-BE49-F238E27FC236}">
                <a16:creationId xmlns:a16="http://schemas.microsoft.com/office/drawing/2014/main" id="{DEA0B58E-37FE-4582-BD4B-E78220765AB2}"/>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8" name="Freeform 5">
            <a:extLst>
              <a:ext uri="{FF2B5EF4-FFF2-40B4-BE49-F238E27FC236}">
                <a16:creationId xmlns:a16="http://schemas.microsoft.com/office/drawing/2014/main" id="{D56D4ECD-9522-4485-B447-2BEF702346DF}"/>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B1E8EEA5-8744-40B8-8BB0-5A795718FDC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F4063C67-B247-4D43-B3A2-73B79FF1E27B}"/>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CB4BBD72-2BE4-40F2-B8F9-6BB40E348F78}"/>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6710DC9F-0D6B-4B1C-9EEC-11B806872F4E}"/>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309606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EE63DA-09E3-4D11-B9C1-1543B263161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FFC281F-3127-496D-B9A7-B282756C03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4039CA6-C70F-46B3-9B8F-5FFAF67F091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3A914DC-2831-424D-B011-EAB464815D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78088CB-44DA-485F-9A0B-9AE306674CE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724EC05-01C8-4F33-8FA8-6A35D0B1427D}"/>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8" name="Marcador de pie de página 7">
            <a:extLst>
              <a:ext uri="{FF2B5EF4-FFF2-40B4-BE49-F238E27FC236}">
                <a16:creationId xmlns:a16="http://schemas.microsoft.com/office/drawing/2014/main" id="{7F27D3F0-9310-4A76-ADE0-20E1471EE774}"/>
              </a:ext>
            </a:extLst>
          </p:cNvPr>
          <p:cNvSpPr>
            <a:spLocks noGrp="1"/>
          </p:cNvSpPr>
          <p:nvPr>
            <p:ph type="ftr" sz="quarter" idx="11"/>
          </p:nvPr>
        </p:nvSpPr>
        <p:spPr/>
        <p:txBody>
          <a:bodyPr/>
          <a:lstStyle/>
          <a:p>
            <a:r>
              <a:rPr lang="en-US" noProof="0"/>
              <a:t>Add a footer</a:t>
            </a:r>
            <a:endParaRPr lang="en-US" noProof="0" dirty="0"/>
          </a:p>
        </p:txBody>
      </p:sp>
      <p:sp>
        <p:nvSpPr>
          <p:cNvPr id="9" name="Marcador de número de diapositiva 8">
            <a:extLst>
              <a:ext uri="{FF2B5EF4-FFF2-40B4-BE49-F238E27FC236}">
                <a16:creationId xmlns:a16="http://schemas.microsoft.com/office/drawing/2014/main" id="{A093A455-4CF3-4DDD-85FB-CCCED78D4789}"/>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10" name="Freeform 5">
            <a:extLst>
              <a:ext uri="{FF2B5EF4-FFF2-40B4-BE49-F238E27FC236}">
                <a16:creationId xmlns:a16="http://schemas.microsoft.com/office/drawing/2014/main" id="{C7F68FD6-97D3-4283-AD57-75FA940E521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0E04C4C5-8990-4339-8816-255FF6268567}"/>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69B01FF4-1E13-469B-A170-1AAB80994DB2}"/>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0DEA1248-B4D9-4531-9BDF-E4C02CF4FE16}"/>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57A80346-67D2-40B2-BA50-6708FE05EE97}"/>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346820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C7D68E-79EF-46EB-ADFD-91DC9FC4BCA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ED49993-AAE0-4BAA-978C-46CE9F3F366C}"/>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4" name="Marcador de pie de página 3">
            <a:extLst>
              <a:ext uri="{FF2B5EF4-FFF2-40B4-BE49-F238E27FC236}">
                <a16:creationId xmlns:a16="http://schemas.microsoft.com/office/drawing/2014/main" id="{169B262F-7F1F-4564-96A7-AEEA49C9F87B}"/>
              </a:ext>
            </a:extLst>
          </p:cNvPr>
          <p:cNvSpPr>
            <a:spLocks noGrp="1"/>
          </p:cNvSpPr>
          <p:nvPr>
            <p:ph type="ftr" sz="quarter" idx="11"/>
          </p:nvPr>
        </p:nvSpPr>
        <p:spPr/>
        <p:txBody>
          <a:bodyPr/>
          <a:lstStyle/>
          <a:p>
            <a:r>
              <a:rPr lang="en-US" noProof="0"/>
              <a:t>Add a footer</a:t>
            </a:r>
            <a:endParaRPr lang="en-US" noProof="0" dirty="0"/>
          </a:p>
        </p:txBody>
      </p:sp>
      <p:sp>
        <p:nvSpPr>
          <p:cNvPr id="5" name="Marcador de número de diapositiva 4">
            <a:extLst>
              <a:ext uri="{FF2B5EF4-FFF2-40B4-BE49-F238E27FC236}">
                <a16:creationId xmlns:a16="http://schemas.microsoft.com/office/drawing/2014/main" id="{675A9709-65D3-44F1-83F1-90D967D0C35F}"/>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6" name="Freeform 5">
            <a:extLst>
              <a:ext uri="{FF2B5EF4-FFF2-40B4-BE49-F238E27FC236}">
                <a16:creationId xmlns:a16="http://schemas.microsoft.com/office/drawing/2014/main" id="{4A5618BA-477A-4146-B001-D94DBE62723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BFB8C0E8-1218-4523-902E-4F58D1595A9F}"/>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3BA2C00C-5049-4C4B-BCA6-22743E0569FF}"/>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F1F379D0-9659-4FFD-BBA0-A505D024A723}"/>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436BC54D-BEC1-44FC-B7F4-63B167DC7623}"/>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280306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6DF09E0-55E7-4A00-B605-A29CF4A30F21}"/>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3" name="Marcador de pie de página 2">
            <a:extLst>
              <a:ext uri="{FF2B5EF4-FFF2-40B4-BE49-F238E27FC236}">
                <a16:creationId xmlns:a16="http://schemas.microsoft.com/office/drawing/2014/main" id="{7BF11DE1-2C6E-4350-9AAA-B49FA825B9DD}"/>
              </a:ext>
            </a:extLst>
          </p:cNvPr>
          <p:cNvSpPr>
            <a:spLocks noGrp="1"/>
          </p:cNvSpPr>
          <p:nvPr>
            <p:ph type="ftr" sz="quarter" idx="11"/>
          </p:nvPr>
        </p:nvSpPr>
        <p:spPr/>
        <p:txBody>
          <a:bodyPr/>
          <a:lstStyle/>
          <a:p>
            <a:r>
              <a:rPr lang="en-US" noProof="0"/>
              <a:t>Add a footer</a:t>
            </a:r>
            <a:endParaRPr lang="en-US" noProof="0" dirty="0"/>
          </a:p>
        </p:txBody>
      </p:sp>
      <p:sp>
        <p:nvSpPr>
          <p:cNvPr id="4" name="Marcador de número de diapositiva 3">
            <a:extLst>
              <a:ext uri="{FF2B5EF4-FFF2-40B4-BE49-F238E27FC236}">
                <a16:creationId xmlns:a16="http://schemas.microsoft.com/office/drawing/2014/main" id="{43198C23-B1C7-4F03-80A8-E812DD97AC66}"/>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5" name="Freeform 5">
            <a:extLst>
              <a:ext uri="{FF2B5EF4-FFF2-40B4-BE49-F238E27FC236}">
                <a16:creationId xmlns:a16="http://schemas.microsoft.com/office/drawing/2014/main" id="{06674192-AFEB-4D31-AA7B-B18788E1384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085F5583-39C9-4E69-93BE-195057AF2B33}"/>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E5077E06-F7EE-47F1-9C04-9517269F8D51}"/>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495BE241-E52E-496F-8BAC-C37C5217B36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9CB6529C-7EFF-4457-8E07-79A02AC737D8}"/>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1890699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D3ACB-B1AC-4796-B035-E9B3111F8A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93A7B6C-2171-4AEB-A348-732EF4D43A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BD0548A-127E-4091-A6A8-D4775DBE8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A9A6252-396E-40CF-ADC5-8B3301F94925}"/>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6" name="Marcador de pie de página 5">
            <a:extLst>
              <a:ext uri="{FF2B5EF4-FFF2-40B4-BE49-F238E27FC236}">
                <a16:creationId xmlns:a16="http://schemas.microsoft.com/office/drawing/2014/main" id="{3B57B34D-46E4-435C-A94F-E8FBC8454AA8}"/>
              </a:ext>
            </a:extLst>
          </p:cNvPr>
          <p:cNvSpPr>
            <a:spLocks noGrp="1"/>
          </p:cNvSpPr>
          <p:nvPr>
            <p:ph type="ftr" sz="quarter" idx="11"/>
          </p:nvPr>
        </p:nvSpPr>
        <p:spPr/>
        <p:txBody>
          <a:bodyPr/>
          <a:lstStyle/>
          <a:p>
            <a:r>
              <a:rPr lang="en-US" noProof="0"/>
              <a:t>Add a footer</a:t>
            </a:r>
            <a:endParaRPr lang="en-US" noProof="0" dirty="0"/>
          </a:p>
        </p:txBody>
      </p:sp>
      <p:sp>
        <p:nvSpPr>
          <p:cNvPr id="7" name="Marcador de número de diapositiva 6">
            <a:extLst>
              <a:ext uri="{FF2B5EF4-FFF2-40B4-BE49-F238E27FC236}">
                <a16:creationId xmlns:a16="http://schemas.microsoft.com/office/drawing/2014/main" id="{495D616A-E4C9-4F27-9CD6-B0E4FF6B53A3}"/>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8" name="Freeform 5">
            <a:extLst>
              <a:ext uri="{FF2B5EF4-FFF2-40B4-BE49-F238E27FC236}">
                <a16:creationId xmlns:a16="http://schemas.microsoft.com/office/drawing/2014/main" id="{D7D8663B-FBBD-48E7-89C5-3F16AAC3C97E}"/>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60807C53-BB87-4052-B54D-D589B548C3AA}"/>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43518989-19B5-47A4-B016-8065EB648804}"/>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4C79455C-C2B0-4122-BD8D-416AE133F50A}"/>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9988AFE6-3276-48CA-81D6-6A6082F1688F}"/>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196257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7683A-1083-48A3-A413-52CD15F46FA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A73A20E-DAEA-4B6B-88AD-C1BA4444E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76120F7-151E-4B85-A204-D319141B7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071231B-E5B4-4F08-B311-84B84C1B9255}"/>
              </a:ext>
            </a:extLst>
          </p:cNvPr>
          <p:cNvSpPr>
            <a:spLocks noGrp="1"/>
          </p:cNvSpPr>
          <p:nvPr>
            <p:ph type="dt" sz="half" idx="10"/>
          </p:nvPr>
        </p:nvSpPr>
        <p:spPr/>
        <p:txBody>
          <a:bodyPr/>
          <a:lstStyle/>
          <a:p>
            <a:fld id="{A20FB6E4-7D91-4C49-B368-828C64371EFF}" type="datetimeFigureOut">
              <a:rPr lang="es-ES" smtClean="0"/>
              <a:t>26/02/2020</a:t>
            </a:fld>
            <a:endParaRPr lang="es-ES"/>
          </a:p>
        </p:txBody>
      </p:sp>
      <p:sp>
        <p:nvSpPr>
          <p:cNvPr id="6" name="Marcador de pie de página 5">
            <a:extLst>
              <a:ext uri="{FF2B5EF4-FFF2-40B4-BE49-F238E27FC236}">
                <a16:creationId xmlns:a16="http://schemas.microsoft.com/office/drawing/2014/main" id="{595DDDA3-6838-4F8A-9ECE-72DF30D987AC}"/>
              </a:ext>
            </a:extLst>
          </p:cNvPr>
          <p:cNvSpPr>
            <a:spLocks noGrp="1"/>
          </p:cNvSpPr>
          <p:nvPr>
            <p:ph type="ftr" sz="quarter" idx="11"/>
          </p:nvPr>
        </p:nvSpPr>
        <p:spPr/>
        <p:txBody>
          <a:bodyPr/>
          <a:lstStyle/>
          <a:p>
            <a:r>
              <a:rPr lang="en-US" noProof="0"/>
              <a:t>Add a footer</a:t>
            </a:r>
            <a:endParaRPr lang="en-US" noProof="0" dirty="0"/>
          </a:p>
        </p:txBody>
      </p:sp>
      <p:sp>
        <p:nvSpPr>
          <p:cNvPr id="7" name="Marcador de número de diapositiva 6">
            <a:extLst>
              <a:ext uri="{FF2B5EF4-FFF2-40B4-BE49-F238E27FC236}">
                <a16:creationId xmlns:a16="http://schemas.microsoft.com/office/drawing/2014/main" id="{A8427DE1-5005-47A7-B22F-38A90116608C}"/>
              </a:ext>
            </a:extLst>
          </p:cNvPr>
          <p:cNvSpPr>
            <a:spLocks noGrp="1"/>
          </p:cNvSpPr>
          <p:nvPr>
            <p:ph type="sldNum" sz="quarter" idx="12"/>
          </p:nvPr>
        </p:nvSpPr>
        <p:spPr/>
        <p:txBody>
          <a:bodyPr/>
          <a:lstStyle/>
          <a:p>
            <a:fld id="{19B51A1E-902D-48AF-9020-955120F399B6}" type="slidenum">
              <a:rPr lang="en-US" noProof="0" smtClean="0"/>
              <a:pPr/>
              <a:t>‹Nº›</a:t>
            </a:fld>
            <a:endParaRPr lang="en-US" noProof="0" dirty="0"/>
          </a:p>
        </p:txBody>
      </p:sp>
      <p:sp>
        <p:nvSpPr>
          <p:cNvPr id="8" name="Freeform 5">
            <a:extLst>
              <a:ext uri="{FF2B5EF4-FFF2-40B4-BE49-F238E27FC236}">
                <a16:creationId xmlns:a16="http://schemas.microsoft.com/office/drawing/2014/main" id="{A9993E49-BA43-4D09-A538-4E0175FFE52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CC26AE90-A1B9-496B-A8C7-F9E1CF92924B}"/>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037B1B16-80CA-44D9-869A-E1FBD907DB4C}"/>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D8BE0220-E421-4AC9-924E-03971871D557}"/>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39DFEB0B-EFB3-45F6-A308-32C085F52A6D}"/>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196749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D83A2A7-F9BE-4A9C-AEEC-3B00F141D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FFF2E0B-F144-49BF-8B4A-0504A1A427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E9CA9F2-B131-48ED-8F0F-4130B403A9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FB6E4-7D91-4C49-B368-828C64371EFF}" type="datetimeFigureOut">
              <a:rPr lang="es-ES" smtClean="0"/>
              <a:t>26/02/2020</a:t>
            </a:fld>
            <a:endParaRPr lang="es-ES"/>
          </a:p>
        </p:txBody>
      </p:sp>
      <p:sp>
        <p:nvSpPr>
          <p:cNvPr id="5" name="Marcador de pie de página 4">
            <a:extLst>
              <a:ext uri="{FF2B5EF4-FFF2-40B4-BE49-F238E27FC236}">
                <a16:creationId xmlns:a16="http://schemas.microsoft.com/office/drawing/2014/main" id="{8F72167A-8E7E-4090-A243-2431CE23C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noProof="0"/>
              <a:t>Add a footer</a:t>
            </a:r>
            <a:endParaRPr lang="en-US" noProof="0" dirty="0"/>
          </a:p>
        </p:txBody>
      </p:sp>
      <p:sp>
        <p:nvSpPr>
          <p:cNvPr id="6" name="Marcador de número de diapositiva 5">
            <a:extLst>
              <a:ext uri="{FF2B5EF4-FFF2-40B4-BE49-F238E27FC236}">
                <a16:creationId xmlns:a16="http://schemas.microsoft.com/office/drawing/2014/main" id="{13350093-16FE-483F-8831-D74DC2E2E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51A1E-902D-48AF-9020-955120F399B6}" type="slidenum">
              <a:rPr lang="en-US" noProof="0" smtClean="0"/>
              <a:pPr/>
              <a:t>‹Nº›</a:t>
            </a:fld>
            <a:endParaRPr lang="en-US" noProof="0" dirty="0"/>
          </a:p>
        </p:txBody>
      </p:sp>
      <p:sp>
        <p:nvSpPr>
          <p:cNvPr id="7" name="Rectangle 6">
            <a:extLst>
              <a:ext uri="{FF2B5EF4-FFF2-40B4-BE49-F238E27FC236}">
                <a16:creationId xmlns:a16="http://schemas.microsoft.com/office/drawing/2014/main" id="{025DFA5D-2162-4D40-B857-85B16BA77C2E}"/>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Rounded Corners 24">
            <a:extLst>
              <a:ext uri="{FF2B5EF4-FFF2-40B4-BE49-F238E27FC236}">
                <a16:creationId xmlns:a16="http://schemas.microsoft.com/office/drawing/2014/main" id="{70105381-213E-4E0A-904B-8DC8E162A1B6}"/>
              </a:ext>
            </a:extLst>
          </p:cNvPr>
          <p:cNvSpPr/>
          <p:nvPr userDrawn="1"/>
        </p:nvSpPr>
        <p:spPr>
          <a:xfrm>
            <a:off x="11844618" y="6249961"/>
            <a:ext cx="230420" cy="460402"/>
          </a:xfrm>
          <a:prstGeom prst="roundRect">
            <a:avLst>
              <a:gd name="adj" fmla="val 7366"/>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D0DF716-E10D-4FED-957A-20E73BB217E5}"/>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14">
            <a:extLst>
              <a:ext uri="{FF2B5EF4-FFF2-40B4-BE49-F238E27FC236}">
                <a16:creationId xmlns:a16="http://schemas.microsoft.com/office/drawing/2014/main" id="{7053EE23-DF5F-4C12-B0B1-6427CF59D11B}"/>
              </a:ext>
            </a:extLst>
          </p:cNvPr>
          <p:cNvSpPr/>
          <p:nvPr userDrawn="1"/>
        </p:nvSpPr>
        <p:spPr>
          <a:xfrm rot="5400000">
            <a:off x="8694713" y="3406143"/>
            <a:ext cx="6857999" cy="45720"/>
          </a:xfrm>
          <a:prstGeom prst="rect">
            <a:avLst/>
          </a:prstGeom>
          <a:gradFill flip="none" rotWithShape="1">
            <a:gsLst>
              <a:gs pos="0">
                <a:schemeClr val="bg1">
                  <a:lumMod val="95000"/>
                  <a:alpha val="0"/>
                </a:schemeClr>
              </a:gs>
              <a:gs pos="100000">
                <a:schemeClr val="bg1">
                  <a:lumMod val="65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436093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8" r:id="rId12"/>
    <p:sldLayoutId id="2147483656" r:id="rId13"/>
    <p:sldLayoutId id="2147483657" r:id="rId14"/>
    <p:sldLayoutId id="2147483667" r:id="rId15"/>
    <p:sldLayoutId id="2147483668" r:id="rId16"/>
    <p:sldLayoutId id="2147483650" r:id="rId17"/>
    <p:sldLayoutId id="2147483652" r:id="rId18"/>
    <p:sldLayoutId id="2147483669" r:id="rId19"/>
    <p:sldLayoutId id="2147483671" r:id="rId20"/>
    <p:sldLayoutId id="2147483672" r:id="rId21"/>
    <p:sldLayoutId id="2147483670" r:id="rId22"/>
    <p:sldLayoutId id="2147483673" r:id="rId2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52FD3342-E198-5348-9EE9-579E8FFF9DDC}"/>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715" r="1715"/>
          <a:stretch>
            <a:fillRect/>
          </a:stretch>
        </p:blipFill>
        <p:spPr/>
      </p:pic>
      <p:sp>
        <p:nvSpPr>
          <p:cNvPr id="2" name="Title 1">
            <a:extLst>
              <a:ext uri="{FF2B5EF4-FFF2-40B4-BE49-F238E27FC236}">
                <a16:creationId xmlns:a16="http://schemas.microsoft.com/office/drawing/2014/main" id="{3560F281-4FF6-4617-A809-AC9C15ECF18A}"/>
              </a:ext>
            </a:extLst>
          </p:cNvPr>
          <p:cNvSpPr>
            <a:spLocks noGrp="1"/>
          </p:cNvSpPr>
          <p:nvPr>
            <p:ph type="title"/>
          </p:nvPr>
        </p:nvSpPr>
        <p:spPr/>
        <p:txBody>
          <a:bodyPr>
            <a:normAutofit fontScale="90000"/>
          </a:bodyPr>
          <a:lstStyle/>
          <a:p>
            <a:r>
              <a:rPr lang="es-ES" sz="3600" b="1" dirty="0">
                <a:latin typeface="Montserrat" panose="02000505000000020004" pitchFamily="2" charset="0"/>
              </a:rPr>
              <a:t>Visión</a:t>
            </a:r>
            <a:r>
              <a:rPr lang="es-ES" sz="2800" b="1" dirty="0">
                <a:latin typeface="Montserrat" panose="02000505000000020004" pitchFamily="2" charset="0"/>
              </a:rPr>
              <a:t> </a:t>
            </a:r>
            <a:r>
              <a:rPr lang="es-ES" sz="3600" b="1" dirty="0">
                <a:latin typeface="Montserrat" panose="02000505000000020004" pitchFamily="2" charset="0"/>
              </a:rPr>
              <a:t>y misión</a:t>
            </a:r>
          </a:p>
        </p:txBody>
      </p:sp>
      <p:sp>
        <p:nvSpPr>
          <p:cNvPr id="3" name="Text Placeholder 2">
            <a:extLst>
              <a:ext uri="{FF2B5EF4-FFF2-40B4-BE49-F238E27FC236}">
                <a16:creationId xmlns:a16="http://schemas.microsoft.com/office/drawing/2014/main" id="{611DC577-0A95-47D0-95D9-5F8DA763D46B}"/>
              </a:ext>
            </a:extLst>
          </p:cNvPr>
          <p:cNvSpPr>
            <a:spLocks noGrp="1"/>
          </p:cNvSpPr>
          <p:nvPr>
            <p:ph type="body" sz="quarter" idx="32"/>
          </p:nvPr>
        </p:nvSpPr>
        <p:spPr>
          <a:xfrm>
            <a:off x="431801" y="933403"/>
            <a:ext cx="5590308" cy="2749364"/>
          </a:xfrm>
        </p:spPr>
        <p:txBody>
          <a:bodyPr>
            <a:noAutofit/>
          </a:bodyPr>
          <a:lstStyle/>
          <a:p>
            <a:pPr algn="just"/>
            <a:r>
              <a:rPr lang="es-ES" sz="1600" dirty="0">
                <a:latin typeface="Montserrat Light" panose="00000400000000000000" pitchFamily="2" charset="0"/>
              </a:rPr>
              <a:t>COMPANY NAME es una distribuidora especializada en acumuladores de energía. Nuestro equipo trabaja diariamente para proporcionar a los clientes el producto correcto para encontrar soluciones a sus necesidades de acumulación de energía.</a:t>
            </a:r>
          </a:p>
          <a:p>
            <a:pPr algn="just"/>
            <a:r>
              <a:rPr lang="en-US" sz="1600" dirty="0">
                <a:latin typeface="Montserrat Light" panose="00000400000000000000" pitchFamily="2" charset="0"/>
              </a:rPr>
              <a:t>Las </a:t>
            </a:r>
            <a:r>
              <a:rPr lang="es-ES" sz="1600" dirty="0">
                <a:latin typeface="Montserrat Light" panose="00000400000000000000" pitchFamily="2" charset="0"/>
              </a:rPr>
              <a:t>baterías</a:t>
            </a:r>
            <a:r>
              <a:rPr lang="en-US" sz="1600" dirty="0">
                <a:latin typeface="Montserrat Light" panose="00000400000000000000" pitchFamily="2" charset="0"/>
              </a:rPr>
              <a:t> es un mercado a </a:t>
            </a:r>
            <a:r>
              <a:rPr lang="es-ES" sz="1600" dirty="0">
                <a:latin typeface="Montserrat Light" panose="00000400000000000000" pitchFamily="2" charset="0"/>
              </a:rPr>
              <a:t>medida. Disponemos de más de </a:t>
            </a:r>
            <a:r>
              <a:rPr lang="es-ES" sz="1600" dirty="0" err="1">
                <a:latin typeface="Montserrat Light" panose="00000400000000000000" pitchFamily="2" charset="0"/>
              </a:rPr>
              <a:t>number</a:t>
            </a:r>
            <a:r>
              <a:rPr lang="es-ES" sz="1600" dirty="0">
                <a:latin typeface="Montserrat Light" panose="00000400000000000000" pitchFamily="2" charset="0"/>
              </a:rPr>
              <a:t>  modelos diferentes de varias marcas que se demandan para muchas aplicaciones personalizadas. Nuestro objetivo es alcanzar la satisfacción del cliente proporcionando una respuesta rápida en un mercado con una especialización creciente.</a:t>
            </a:r>
            <a:r>
              <a:rPr lang="en-US" sz="1600" dirty="0">
                <a:latin typeface="Montserrat Light" panose="00000400000000000000" pitchFamily="2" charset="0"/>
              </a:rPr>
              <a:t>  </a:t>
            </a:r>
          </a:p>
        </p:txBody>
      </p:sp>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431801" y="3851626"/>
            <a:ext cx="5472000" cy="3600000"/>
          </a:xfrm>
        </p:spPr>
        <p:txBody>
          <a:bodyPr/>
          <a:lstStyle/>
          <a:p>
            <a:pPr marL="0" indent="0">
              <a:spcBef>
                <a:spcPct val="0"/>
              </a:spcBef>
              <a:buNone/>
            </a:pPr>
            <a:r>
              <a:rPr lang="es-ES" b="1" dirty="0">
                <a:latin typeface="Montserrat" panose="02000505000000020004" pitchFamily="2" charset="0"/>
              </a:rPr>
              <a:t>Áreas de Actividad</a:t>
            </a:r>
          </a:p>
        </p:txBody>
      </p:sp>
      <p:sp>
        <p:nvSpPr>
          <p:cNvPr id="6" name="Slide Number Placeholder 5">
            <a:extLst>
              <a:ext uri="{FF2B5EF4-FFF2-40B4-BE49-F238E27FC236}">
                <a16:creationId xmlns:a16="http://schemas.microsoft.com/office/drawing/2014/main" id="{1C554D9F-1895-486E-BFBA-905BB2D29E08}"/>
              </a:ext>
            </a:extLst>
          </p:cNvPr>
          <p:cNvSpPr>
            <a:spLocks noGrp="1"/>
          </p:cNvSpPr>
          <p:nvPr>
            <p:ph type="sldNum" sz="quarter" idx="33"/>
          </p:nvPr>
        </p:nvSpPr>
        <p:spPr/>
        <p:txBody>
          <a:bodyPr/>
          <a:lstStyle/>
          <a:p>
            <a:fld id="{19B51A1E-902D-48AF-9020-955120F399B6}" type="slidenum">
              <a:rPr lang="en-US" smtClean="0"/>
              <a:pPr/>
              <a:t>1</a:t>
            </a:fld>
            <a:endParaRPr lang="en-US" dirty="0"/>
          </a:p>
        </p:txBody>
      </p:sp>
      <p:sp>
        <p:nvSpPr>
          <p:cNvPr id="15" name="Freeform 5">
            <a:extLst>
              <a:ext uri="{FF2B5EF4-FFF2-40B4-BE49-F238E27FC236}">
                <a16:creationId xmlns:a16="http://schemas.microsoft.com/office/drawing/2014/main" id="{764DA446-807B-4C83-BB5A-59E3FABC93F3}"/>
              </a:ext>
              <a:ext uri="{C183D7F6-B498-43B3-948B-1728B52AA6E4}">
                <adec:decorative xmlns:adec="http://schemas.microsoft.com/office/drawing/2017/decorative" val="1"/>
              </a:ext>
            </a:extLst>
          </p:cNvPr>
          <p:cNvSpPr>
            <a:spLocks noChangeAspect="1"/>
          </p:cNvSpPr>
          <p:nvPr/>
        </p:nvSpPr>
        <p:spPr bwMode="auto">
          <a:xfrm>
            <a:off x="6490727" y="1236374"/>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aphicFrame>
        <p:nvGraphicFramePr>
          <p:cNvPr id="5" name="Diagrama 4"/>
          <p:cNvGraphicFramePr/>
          <p:nvPr>
            <p:extLst>
              <p:ext uri="{D42A27DB-BD31-4B8C-83A1-F6EECF244321}">
                <p14:modId xmlns:p14="http://schemas.microsoft.com/office/powerpoint/2010/main" val="1151848091"/>
              </p:ext>
            </p:extLst>
          </p:nvPr>
        </p:nvGraphicFramePr>
        <p:xfrm>
          <a:off x="581269" y="4273061"/>
          <a:ext cx="5819531" cy="1890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n 9"/>
          <p:cNvPicPr>
            <a:picLocks noChangeAspect="1"/>
          </p:cNvPicPr>
          <p:nvPr/>
        </p:nvPicPr>
        <p:blipFill>
          <a:blip r:embed="rId8"/>
          <a:srcRect/>
          <a:stretch/>
        </p:blipFill>
        <p:spPr>
          <a:xfrm>
            <a:off x="10329780" y="418374"/>
            <a:ext cx="826935" cy="826935"/>
          </a:xfrm>
          <a:prstGeom prst="rect">
            <a:avLst/>
          </a:prstGeom>
        </p:spPr>
      </p:pic>
    </p:spTree>
    <p:extLst>
      <p:ext uri="{BB962C8B-B14F-4D97-AF65-F5344CB8AC3E}">
        <p14:creationId xmlns:p14="http://schemas.microsoft.com/office/powerpoint/2010/main" val="13297466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A930687-51F2-44C8-9CE6-D1B3D6E17522}">
  <ds:schemaRefs>
    <ds:schemaRef ds:uri="http://schemas.microsoft.com/sharepoint/v3/contenttype/forms"/>
  </ds:schemaRefs>
</ds:datastoreItem>
</file>

<file path=customXml/itemProps2.xml><?xml version="1.0" encoding="utf-8"?>
<ds:datastoreItem xmlns:ds="http://schemas.openxmlformats.org/officeDocument/2006/customXml" ds:itemID="{29AE7CBC-C35C-4FA9-B339-59E31F30C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61FE8A-8F15-409F-AF62-619C69C0D537}">
  <ds:schemaRefs>
    <ds:schemaRef ds:uri="http://purl.org/dc/dcmitype/"/>
    <ds:schemaRef ds:uri="http://purl.org/dc/terms/"/>
    <ds:schemaRef ds:uri="http://schemas.microsoft.com/office/infopath/2007/PartnerControls"/>
    <ds:schemaRef ds:uri="http://www.w3.org/XML/1998/namespace"/>
    <ds:schemaRef ds:uri="http://schemas.openxmlformats.org/package/2006/metadata/core-properties"/>
    <ds:schemaRef ds:uri="http://purl.org/dc/elements/1.1/"/>
    <ds:schemaRef ds:uri="http://schemas.microsoft.com/office/2006/documentManagement/types"/>
    <ds:schemaRef ds:uri="71af3243-3dd4-4a8d-8c0d-dd76da1f02a5"/>
    <ds:schemaRef ds:uri="16c05727-aa75-4e4a-9b5f-8a80a116589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94</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Montserrat</vt:lpstr>
      <vt:lpstr>Montserrat Light</vt:lpstr>
      <vt:lpstr>Times New Roman</vt:lpstr>
      <vt:lpstr>Tema de Office</vt:lpstr>
      <vt:lpstr>Visión y misión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2019-11-01T09:41:04Z</dcterms:created>
  <dcterms:modified xsi:type="dcterms:W3CDTF">2020-02-26T16:49:51Z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