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ppt/_rels/presentation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2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1640" cy="4388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ctr"/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fld id="{7E694C15-B1D5-43C6-8F54-0EB9E8CD249C}" type="slidenum">
              <a:rPr b="0" lang="en-US" sz="1400" spc="-1" strike="noStrike"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2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US" sz="3200" spc="-1" strike="noStrike">
                <a:highlight>
                  <a:srgbClr val="ffff00"/>
                </a:highlight>
                <a:latin typeface="Arial"/>
              </a:rPr>
              <a:t>hello</a:t>
            </a:r>
            <a:r>
              <a:rPr b="0" lang="en-US" sz="3200" spc="-1" strike="noStrike">
                <a:latin typeface="Arial"/>
              </a:rPr>
              <a:t> all </a:t>
            </a:r>
            <a:r>
              <a:rPr b="0" lang="en-US" sz="3200" spc="-1" strike="noStrike">
                <a:highlight>
                  <a:srgbClr val="81d41a"/>
                </a:highlight>
                <a:latin typeface="Arial"/>
              </a:rPr>
              <a:t>my</a:t>
            </a:r>
            <a:r>
              <a:rPr b="0" lang="en-US" sz="3200" spc="-1" strike="noStrike">
                <a:latin typeface="Arial"/>
              </a:rPr>
              <a:t> friends</a:t>
            </a:r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Application>LibreOfficeDev/7.0.0.0.alpha0$Linux_X86_64 LibreOffice_project/c161478ed50f6ee8878335db113f8850a136615b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2020-02-10T16:06:54Z</dcterms:created>
  <dc:creator/>
  <dc:description/>
  <dc:language>en-US</dc:language>
  <cp:lastModifiedBy/>
  <dcterms:modified xsi:type="dcterms:W3CDTF">2020-02-10T16:07:59Z</dcterms:modified>
  <cp:revision>1</cp:revision>
  <dc:subject/>
  <dc:title/>
</cp:coreProperties>
</file>