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4" r:id="rId6"/>
  </p:sldMasterIdLst>
  <p:notesMasterIdLst>
    <p:notesMasterId r:id="rId9"/>
  </p:notesMasterIdLst>
  <p:handoutMasterIdLst>
    <p:handoutMasterId r:id="rId10"/>
  </p:handoutMasterIdLst>
  <p:sldIdLst>
    <p:sldId id="501" r:id="rId7"/>
    <p:sldId id="1597" r:id="rId8"/>
  </p:sldIdLst>
  <p:sldSz cx="17884775" cy="10059988"/>
  <p:notesSz cx="7010400" cy="9296400"/>
  <p:defaultTextStyle>
    <a:defPPr>
      <a:defRPr lang="en-US"/>
    </a:defPPr>
    <a:lvl1pPr marL="0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87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172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758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345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930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517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1103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689" algn="l" defTabSz="146317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Kapanadze" initials="AK" lastIdx="7" clrIdx="0">
    <p:extLst>
      <p:ext uri="{19B8F6BF-5375-455C-9EA6-DF929625EA0E}">
        <p15:presenceInfo xmlns:p15="http://schemas.microsoft.com/office/powerpoint/2012/main" userId="Ana Kapanadze" providerId="None"/>
      </p:ext>
    </p:extLst>
  </p:cmAuthor>
  <p:cmAuthor id="2" name="ANA" initials="A" lastIdx="5" clrIdx="1">
    <p:extLst>
      <p:ext uri="{19B8F6BF-5375-455C-9EA6-DF929625EA0E}">
        <p15:presenceInfo xmlns:p15="http://schemas.microsoft.com/office/powerpoint/2012/main" userId="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9F8"/>
    <a:srgbClr val="204841"/>
    <a:srgbClr val="4DAD9D"/>
    <a:srgbClr val="357066"/>
    <a:srgbClr val="EEF8F6"/>
    <a:srgbClr val="327066"/>
    <a:srgbClr val="439789"/>
    <a:srgbClr val="357012"/>
    <a:srgbClr val="F6F9FC"/>
    <a:srgbClr val="9F5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7" autoAdjust="0"/>
    <p:restoredTop sz="87973" autoAdjust="0"/>
  </p:normalViewPr>
  <p:slideViewPr>
    <p:cSldViewPr>
      <p:cViewPr varScale="1">
        <p:scale>
          <a:sx n="111" d="100"/>
          <a:sy n="111" d="100"/>
        </p:scale>
        <p:origin x="156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E3585-9602-44D9-868C-7FA8C5CF733F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EA105E8D-6D57-4B38-AB8E-F4A427A45AE1}">
      <dgm:prSet phldrT="[Text]"/>
      <dgm:spPr/>
      <dgm:t>
        <a:bodyPr/>
        <a:lstStyle/>
        <a:p>
          <a:endParaRPr lang="en-US" dirty="0"/>
        </a:p>
      </dgm:t>
    </dgm:pt>
    <dgm:pt modelId="{104A71E6-4CC2-4F5F-A7F4-0454BCC19080}" type="parTrans" cxnId="{0E0687B9-7573-4EEB-9934-9F974887B4C6}">
      <dgm:prSet/>
      <dgm:spPr/>
      <dgm:t>
        <a:bodyPr/>
        <a:lstStyle/>
        <a:p>
          <a:endParaRPr lang="en-US"/>
        </a:p>
      </dgm:t>
    </dgm:pt>
    <dgm:pt modelId="{53B0DF1A-F114-4CD3-9C4E-1D5C824FC1DB}" type="sibTrans" cxnId="{0E0687B9-7573-4EEB-9934-9F974887B4C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ECD97C5D-61E7-4A97-B425-7583EC321A7C}" type="pres">
      <dgm:prSet presAssocID="{48DE3585-9602-44D9-868C-7FA8C5CF733F}" presName="Name0" presStyleCnt="0">
        <dgm:presLayoutVars>
          <dgm:chMax val="7"/>
          <dgm:chPref val="7"/>
          <dgm:dir/>
        </dgm:presLayoutVars>
      </dgm:prSet>
      <dgm:spPr/>
    </dgm:pt>
    <dgm:pt modelId="{82A921AB-CC64-430E-B939-C621BFD5EE32}" type="pres">
      <dgm:prSet presAssocID="{48DE3585-9602-44D9-868C-7FA8C5CF733F}" presName="Name1" presStyleCnt="0"/>
      <dgm:spPr/>
    </dgm:pt>
    <dgm:pt modelId="{E3E24025-FCAC-4C44-9755-7E6E6205B50E}" type="pres">
      <dgm:prSet presAssocID="{53B0DF1A-F114-4CD3-9C4E-1D5C824FC1DB}" presName="picture_1" presStyleCnt="0"/>
      <dgm:spPr/>
    </dgm:pt>
    <dgm:pt modelId="{2F301421-6F8B-4DBF-B538-DE92447CFA7F}" type="pres">
      <dgm:prSet presAssocID="{53B0DF1A-F114-4CD3-9C4E-1D5C824FC1DB}" presName="pictureRepeatNode" presStyleLbl="alignImgPlace1" presStyleIdx="0" presStyleCnt="1" custScaleX="200000" custScaleY="196139" custLinFactNeighborX="3626" custLinFactNeighborY="8431"/>
      <dgm:spPr/>
    </dgm:pt>
    <dgm:pt modelId="{B394EC2B-D683-4B10-ACF9-9BD86D4B8929}" type="pres">
      <dgm:prSet presAssocID="{EA105E8D-6D57-4B38-AB8E-F4A427A45AE1}" presName="text_1" presStyleLbl="node1" presStyleIdx="0" presStyleCnt="0" custLinFactX="-24291" custLinFactY="100000" custLinFactNeighborX="-100000" custLinFactNeighborY="100629">
        <dgm:presLayoutVars>
          <dgm:bulletEnabled val="1"/>
        </dgm:presLayoutVars>
      </dgm:prSet>
      <dgm:spPr/>
    </dgm:pt>
  </dgm:ptLst>
  <dgm:cxnLst>
    <dgm:cxn modelId="{BF6E0F40-DE3E-41F0-93AD-648F76D681EC}" type="presOf" srcId="{EA105E8D-6D57-4B38-AB8E-F4A427A45AE1}" destId="{B394EC2B-D683-4B10-ACF9-9BD86D4B8929}" srcOrd="0" destOrd="0" presId="urn:microsoft.com/office/officeart/2008/layout/CircularPictureCallout"/>
    <dgm:cxn modelId="{48DA6448-C87E-449B-860A-99C3B11C955D}" type="presOf" srcId="{48DE3585-9602-44D9-868C-7FA8C5CF733F}" destId="{ECD97C5D-61E7-4A97-B425-7583EC321A7C}" srcOrd="0" destOrd="0" presId="urn:microsoft.com/office/officeart/2008/layout/CircularPictureCallout"/>
    <dgm:cxn modelId="{11BA8E4F-6C88-4C0A-B307-06D4F6D49D9E}" type="presOf" srcId="{53B0DF1A-F114-4CD3-9C4E-1D5C824FC1DB}" destId="{2F301421-6F8B-4DBF-B538-DE92447CFA7F}" srcOrd="0" destOrd="0" presId="urn:microsoft.com/office/officeart/2008/layout/CircularPictureCallout"/>
    <dgm:cxn modelId="{0E0687B9-7573-4EEB-9934-9F974887B4C6}" srcId="{48DE3585-9602-44D9-868C-7FA8C5CF733F}" destId="{EA105E8D-6D57-4B38-AB8E-F4A427A45AE1}" srcOrd="0" destOrd="0" parTransId="{104A71E6-4CC2-4F5F-A7F4-0454BCC19080}" sibTransId="{53B0DF1A-F114-4CD3-9C4E-1D5C824FC1DB}"/>
    <dgm:cxn modelId="{0A87210A-8961-4C50-9C88-2F800B1BC567}" type="presParOf" srcId="{ECD97C5D-61E7-4A97-B425-7583EC321A7C}" destId="{82A921AB-CC64-430E-B939-C621BFD5EE32}" srcOrd="0" destOrd="0" presId="urn:microsoft.com/office/officeart/2008/layout/CircularPictureCallout"/>
    <dgm:cxn modelId="{5BEEE996-AF6F-4A1F-9333-1637D75D7B87}" type="presParOf" srcId="{82A921AB-CC64-430E-B939-C621BFD5EE32}" destId="{E3E24025-FCAC-4C44-9755-7E6E6205B50E}" srcOrd="0" destOrd="0" presId="urn:microsoft.com/office/officeart/2008/layout/CircularPictureCallout"/>
    <dgm:cxn modelId="{7BA8C77A-36FA-48C1-8AE7-F81757A9598F}" type="presParOf" srcId="{E3E24025-FCAC-4C44-9755-7E6E6205B50E}" destId="{2F301421-6F8B-4DBF-B538-DE92447CFA7F}" srcOrd="0" destOrd="0" presId="urn:microsoft.com/office/officeart/2008/layout/CircularPictureCallout"/>
    <dgm:cxn modelId="{E6A3D964-80E8-4B6A-A39A-56F1233DABBC}" type="presParOf" srcId="{82A921AB-CC64-430E-B939-C621BFD5EE32}" destId="{B394EC2B-D683-4B10-ACF9-9BD86D4B892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E3585-9602-44D9-868C-7FA8C5CF733F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EA105E8D-6D57-4B38-AB8E-F4A427A45AE1}">
      <dgm:prSet phldrT="[Text]"/>
      <dgm:spPr/>
      <dgm:t>
        <a:bodyPr/>
        <a:lstStyle/>
        <a:p>
          <a:endParaRPr lang="en-US" dirty="0"/>
        </a:p>
      </dgm:t>
    </dgm:pt>
    <dgm:pt modelId="{104A71E6-4CC2-4F5F-A7F4-0454BCC19080}" type="parTrans" cxnId="{0E0687B9-7573-4EEB-9934-9F974887B4C6}">
      <dgm:prSet/>
      <dgm:spPr/>
      <dgm:t>
        <a:bodyPr/>
        <a:lstStyle/>
        <a:p>
          <a:endParaRPr lang="en-US"/>
        </a:p>
      </dgm:t>
    </dgm:pt>
    <dgm:pt modelId="{53B0DF1A-F114-4CD3-9C4E-1D5C824FC1DB}" type="sibTrans" cxnId="{0E0687B9-7573-4EEB-9934-9F974887B4C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ECD97C5D-61E7-4A97-B425-7583EC321A7C}" type="pres">
      <dgm:prSet presAssocID="{48DE3585-9602-44D9-868C-7FA8C5CF733F}" presName="Name0" presStyleCnt="0">
        <dgm:presLayoutVars>
          <dgm:chMax val="7"/>
          <dgm:chPref val="7"/>
          <dgm:dir/>
        </dgm:presLayoutVars>
      </dgm:prSet>
      <dgm:spPr/>
    </dgm:pt>
    <dgm:pt modelId="{82A921AB-CC64-430E-B939-C621BFD5EE32}" type="pres">
      <dgm:prSet presAssocID="{48DE3585-9602-44D9-868C-7FA8C5CF733F}" presName="Name1" presStyleCnt="0"/>
      <dgm:spPr/>
    </dgm:pt>
    <dgm:pt modelId="{E3E24025-FCAC-4C44-9755-7E6E6205B50E}" type="pres">
      <dgm:prSet presAssocID="{53B0DF1A-F114-4CD3-9C4E-1D5C824FC1DB}" presName="picture_1" presStyleCnt="0"/>
      <dgm:spPr/>
    </dgm:pt>
    <dgm:pt modelId="{2F301421-6F8B-4DBF-B538-DE92447CFA7F}" type="pres">
      <dgm:prSet presAssocID="{53B0DF1A-F114-4CD3-9C4E-1D5C824FC1DB}" presName="pictureRepeatNode" presStyleLbl="alignImgPlace1" presStyleIdx="0" presStyleCnt="1" custScaleX="200000" custScaleY="196139" custLinFactX="-400000" custLinFactY="-28577" custLinFactNeighborX="-448333" custLinFactNeighborY="-100000"/>
      <dgm:spPr/>
    </dgm:pt>
    <dgm:pt modelId="{B394EC2B-D683-4B10-ACF9-9BD86D4B8929}" type="pres">
      <dgm:prSet presAssocID="{EA105E8D-6D57-4B38-AB8E-F4A427A45AE1}" presName="text_1" presStyleLbl="node1" presStyleIdx="0" presStyleCnt="0" custLinFactX="-24291" custLinFactY="100000" custLinFactNeighborX="-100000" custLinFactNeighborY="100629">
        <dgm:presLayoutVars>
          <dgm:bulletEnabled val="1"/>
        </dgm:presLayoutVars>
      </dgm:prSet>
      <dgm:spPr/>
    </dgm:pt>
  </dgm:ptLst>
  <dgm:cxnLst>
    <dgm:cxn modelId="{BF6E0F40-DE3E-41F0-93AD-648F76D681EC}" type="presOf" srcId="{EA105E8D-6D57-4B38-AB8E-F4A427A45AE1}" destId="{B394EC2B-D683-4B10-ACF9-9BD86D4B8929}" srcOrd="0" destOrd="0" presId="urn:microsoft.com/office/officeart/2008/layout/CircularPictureCallout"/>
    <dgm:cxn modelId="{48DA6448-C87E-449B-860A-99C3B11C955D}" type="presOf" srcId="{48DE3585-9602-44D9-868C-7FA8C5CF733F}" destId="{ECD97C5D-61E7-4A97-B425-7583EC321A7C}" srcOrd="0" destOrd="0" presId="urn:microsoft.com/office/officeart/2008/layout/CircularPictureCallout"/>
    <dgm:cxn modelId="{11BA8E4F-6C88-4C0A-B307-06D4F6D49D9E}" type="presOf" srcId="{53B0DF1A-F114-4CD3-9C4E-1D5C824FC1DB}" destId="{2F301421-6F8B-4DBF-B538-DE92447CFA7F}" srcOrd="0" destOrd="0" presId="urn:microsoft.com/office/officeart/2008/layout/CircularPictureCallout"/>
    <dgm:cxn modelId="{0E0687B9-7573-4EEB-9934-9F974887B4C6}" srcId="{48DE3585-9602-44D9-868C-7FA8C5CF733F}" destId="{EA105E8D-6D57-4B38-AB8E-F4A427A45AE1}" srcOrd="0" destOrd="0" parTransId="{104A71E6-4CC2-4F5F-A7F4-0454BCC19080}" sibTransId="{53B0DF1A-F114-4CD3-9C4E-1D5C824FC1DB}"/>
    <dgm:cxn modelId="{0A87210A-8961-4C50-9C88-2F800B1BC567}" type="presParOf" srcId="{ECD97C5D-61E7-4A97-B425-7583EC321A7C}" destId="{82A921AB-CC64-430E-B939-C621BFD5EE32}" srcOrd="0" destOrd="0" presId="urn:microsoft.com/office/officeart/2008/layout/CircularPictureCallout"/>
    <dgm:cxn modelId="{5BEEE996-AF6F-4A1F-9333-1637D75D7B87}" type="presParOf" srcId="{82A921AB-CC64-430E-B939-C621BFD5EE32}" destId="{E3E24025-FCAC-4C44-9755-7E6E6205B50E}" srcOrd="0" destOrd="0" presId="urn:microsoft.com/office/officeart/2008/layout/CircularPictureCallout"/>
    <dgm:cxn modelId="{7BA8C77A-36FA-48C1-8AE7-F81757A9598F}" type="presParOf" srcId="{E3E24025-FCAC-4C44-9755-7E6E6205B50E}" destId="{2F301421-6F8B-4DBF-B538-DE92447CFA7F}" srcOrd="0" destOrd="0" presId="urn:microsoft.com/office/officeart/2008/layout/CircularPictureCallout"/>
    <dgm:cxn modelId="{E6A3D964-80E8-4B6A-A39A-56F1233DABBC}" type="presParOf" srcId="{82A921AB-CC64-430E-B939-C621BFD5EE32}" destId="{B394EC2B-D683-4B10-ACF9-9BD86D4B892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01421-6F8B-4DBF-B538-DE92447CFA7F}">
      <dsp:nvSpPr>
        <dsp:cNvPr id="0" name=""/>
        <dsp:cNvSpPr/>
      </dsp:nvSpPr>
      <dsp:spPr>
        <a:xfrm>
          <a:off x="0" y="0"/>
          <a:ext cx="1541935" cy="15121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4EC2B-D683-4B10-ACF9-9BD86D4B8929}">
      <dsp:nvSpPr>
        <dsp:cNvPr id="0" name=""/>
        <dsp:cNvSpPr/>
      </dsp:nvSpPr>
      <dsp:spPr>
        <a:xfrm>
          <a:off x="0" y="1257748"/>
          <a:ext cx="493419" cy="2544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1257748"/>
        <a:ext cx="493419" cy="254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01421-6F8B-4DBF-B538-DE92447CFA7F}">
      <dsp:nvSpPr>
        <dsp:cNvPr id="0" name=""/>
        <dsp:cNvSpPr/>
      </dsp:nvSpPr>
      <dsp:spPr>
        <a:xfrm>
          <a:off x="0" y="-24093"/>
          <a:ext cx="1479506" cy="145094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4EC2B-D683-4B10-ACF9-9BD86D4B8929}">
      <dsp:nvSpPr>
        <dsp:cNvPr id="0" name=""/>
        <dsp:cNvSpPr/>
      </dsp:nvSpPr>
      <dsp:spPr>
        <a:xfrm>
          <a:off x="0" y="1158639"/>
          <a:ext cx="473441" cy="24411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1158639"/>
        <a:ext cx="473441" cy="244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B80C4F-506D-4E26-BBF7-1C9972AE6A63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1BEB9C-A580-4E8B-B3BB-B6FB5504A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53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51A9AC-BD5C-43BE-861B-51903B42BC27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5DC75B-47D2-480F-8A6E-3E0D581992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0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87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172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758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345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930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517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1103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689" algn="l" defTabSz="146317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:a16="http://schemas.microsoft.com/office/drawing/2014/main" id="{9B441A7F-72F2-8144-A18B-BBB92701C7A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7884775" cy="10059988"/>
          </a:xfrm>
          <a:prstGeom prst="rect">
            <a:avLst/>
          </a:prstGeom>
          <a:solidFill>
            <a:srgbClr val="327066"/>
          </a:solidFill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740" spc="-1" dirty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46404" y="3029735"/>
            <a:ext cx="6492476" cy="833307"/>
          </a:xfrm>
        </p:spPr>
        <p:txBody>
          <a:bodyPr>
            <a:normAutofit/>
          </a:bodyPr>
          <a:lstStyle>
            <a:lvl1pPr algn="l">
              <a:defRPr sz="3452">
                <a:solidFill>
                  <a:schemeClr val="bg1"/>
                </a:solidFill>
                <a:latin typeface="KlhetyMT_n" pitchFamily="34" charset="0"/>
              </a:defRPr>
            </a:lvl1pPr>
          </a:lstStyle>
          <a:p>
            <a:r>
              <a:rPr lang="en-US" dirty="0" err="1"/>
              <a:t>saTauri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846410" y="3958424"/>
            <a:ext cx="6574659" cy="2143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57">
                <a:solidFill>
                  <a:schemeClr val="bg1"/>
                </a:solidFill>
                <a:latin typeface="Kolkheti Mtavruli" pitchFamily="34" charset="0"/>
              </a:defRPr>
            </a:lvl1pPr>
            <a:lvl2pPr marL="63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2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5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6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50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ganmarteba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514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894185" y="400989"/>
            <a:ext cx="16094661" cy="778724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038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94185" y="2354138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9141747" y="2354139"/>
            <a:ext cx="7854123" cy="58345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894185" y="5401967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681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94185" y="2354139"/>
            <a:ext cx="7854123" cy="58345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9141747" y="2354138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9141747" y="5401967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109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94185" y="2354138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9141747" y="2354138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94185" y="5401967"/>
            <a:ext cx="16094661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0529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94185" y="2354138"/>
            <a:ext cx="16094661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894185" y="5401967"/>
            <a:ext cx="16094661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230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94185" y="2354138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9141747" y="2354138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894185" y="5401967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9141747" y="5401967"/>
            <a:ext cx="785412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727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94190" y="2354138"/>
            <a:ext cx="518179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335934" y="2354138"/>
            <a:ext cx="518179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1777040" y="2354138"/>
            <a:ext cx="518179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894190" y="5401967"/>
            <a:ext cx="518179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6335934" y="5401967"/>
            <a:ext cx="518179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11777040" y="5401967"/>
            <a:ext cx="5181793" cy="27829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0176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894185" y="2354139"/>
            <a:ext cx="16094661" cy="583456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55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1"/>
          </p:nvPr>
        </p:nvSpPr>
        <p:spPr>
          <a:xfrm>
            <a:off x="912644" y="9524397"/>
            <a:ext cx="4173115" cy="535601"/>
          </a:xfrm>
        </p:spPr>
        <p:txBody>
          <a:bodyPr/>
          <a:lstStyle/>
          <a:p>
            <a:fld id="{EEA0AAAA-A73A-4E83-BF41-6F6BF10DAA57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6129029" y="9524397"/>
            <a:ext cx="5663511" cy="535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3"/>
          </p:nvPr>
        </p:nvSpPr>
        <p:spPr>
          <a:xfrm>
            <a:off x="12835826" y="9524397"/>
            <a:ext cx="4173115" cy="535601"/>
          </a:xfrm>
        </p:spPr>
        <p:txBody>
          <a:bodyPr/>
          <a:lstStyle/>
          <a:p>
            <a:fld id="{10B065AB-BE28-45DB-8981-2AF640EF77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907664" y="1789635"/>
            <a:ext cx="16152945" cy="7560839"/>
          </a:xfrm>
          <a:prstGeom prst="rect">
            <a:avLst/>
          </a:prstGeom>
        </p:spPr>
        <p:txBody>
          <a:bodyPr/>
          <a:lstStyle>
            <a:lvl1pPr marL="394532" indent="-394532"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1072691" y="2797746"/>
            <a:ext cx="16096297" cy="135520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299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57F9-18E8-410B-95E3-6DF3EB044B6B}" type="datetime1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97192-E75D-44A1-A643-F1BA1940C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88BF3B17-6C28-BA44-84CF-205A4BFB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"/>
            <a:ext cx="17884775" cy="1679611"/>
          </a:xfrm>
          <a:prstGeom prst="rect">
            <a:avLst/>
          </a:prstGeom>
          <a:solidFill>
            <a:srgbClr val="327066"/>
          </a:solidFill>
        </p:spPr>
        <p:txBody>
          <a:bodyPr lIns="0" tIns="0" rIns="0" bIns="0" anchor="ctr"/>
          <a:lstStyle/>
          <a:p>
            <a:pPr algn="ctr"/>
            <a:endParaRPr lang="en-US" sz="5052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295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894185" y="2354139"/>
            <a:ext cx="16094661" cy="583456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674" b="0" strike="noStrike" spc="-1">
              <a:latin typeface="Arial"/>
            </a:endParaRPr>
          </a:p>
        </p:txBody>
      </p:sp>
      <p:sp>
        <p:nvSpPr>
          <p:cNvPr id="4" name="PlaceHolder 1">
            <a:extLst>
              <a:ext uri="{FF2B5EF4-FFF2-40B4-BE49-F238E27FC236}">
                <a16:creationId xmlns:a16="http://schemas.microsoft.com/office/drawing/2014/main" id="{163B06E4-B14C-3446-8169-81E99E2B086A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1" y="9"/>
            <a:ext cx="17884775" cy="1679611"/>
          </a:xfrm>
          <a:prstGeom prst="rect">
            <a:avLst/>
          </a:prstGeom>
          <a:solidFill>
            <a:srgbClr val="327066"/>
          </a:solidFill>
        </p:spPr>
        <p:txBody>
          <a:bodyPr lIns="0" tIns="0" rIns="0" bIns="0" anchor="ctr"/>
          <a:lstStyle/>
          <a:p>
            <a:pPr algn="ctr"/>
            <a:endParaRPr lang="en-US" sz="5052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678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894185" y="2354139"/>
            <a:ext cx="16094661" cy="58345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76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5052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94185" y="2354139"/>
            <a:ext cx="7854123" cy="58345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9141747" y="2354139"/>
            <a:ext cx="7854123" cy="58345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74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26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246" y="74390"/>
            <a:ext cx="16096297" cy="1355204"/>
          </a:xfrm>
          <a:prstGeom prst="rect">
            <a:avLst/>
          </a:prstGeom>
        </p:spPr>
        <p:txBody>
          <a:bodyPr vert="horz" lIns="146317" tIns="73158" rIns="146317" bIns="7315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245" y="9324130"/>
            <a:ext cx="4173115" cy="535601"/>
          </a:xfrm>
          <a:prstGeom prst="rect">
            <a:avLst/>
          </a:prstGeom>
        </p:spPr>
        <p:txBody>
          <a:bodyPr vert="horz" lIns="146317" tIns="73158" rIns="146317" bIns="73158" rtlCol="0" anchor="ctr"/>
          <a:lstStyle>
            <a:lvl1pPr algn="l">
              <a:defRPr sz="16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AAAA-A73A-4E83-BF41-6F6BF10DAA57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0632" y="9324130"/>
            <a:ext cx="5663511" cy="535601"/>
          </a:xfrm>
          <a:prstGeom prst="rect">
            <a:avLst/>
          </a:prstGeom>
        </p:spPr>
        <p:txBody>
          <a:bodyPr vert="horz" lIns="146317" tIns="73158" rIns="146317" bIns="73158" rtlCol="0" anchor="ctr"/>
          <a:lstStyle>
            <a:lvl1pPr algn="ctr">
              <a:defRPr sz="16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17428" y="9324130"/>
            <a:ext cx="4173115" cy="535601"/>
          </a:xfrm>
          <a:prstGeom prst="rect">
            <a:avLst/>
          </a:prstGeom>
        </p:spPr>
        <p:txBody>
          <a:bodyPr vert="horz" lIns="146317" tIns="73158" rIns="146317" bIns="73158" rtlCol="0" anchor="ctr"/>
          <a:lstStyle>
            <a:lvl1pPr algn="r">
              <a:defRPr sz="16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065AB-BE28-45DB-8981-2AF640EF77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EBB461B6-3145-1C44-AF4F-0B52359C8BCC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7884775" cy="2080112"/>
          </a:xfrm>
          <a:prstGeom prst="rect">
            <a:avLst/>
          </a:prstGeom>
          <a:solidFill>
            <a:srgbClr val="327066"/>
          </a:solidFill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740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2" r:id="rId4"/>
    <p:sldLayoutId id="2147483669" r:id="rId5"/>
  </p:sldLayoutIdLst>
  <p:txStyles>
    <p:titleStyle>
      <a:lvl1pPr algn="l" defTabSz="1262615" rtl="0" eaLnBrk="1" latinLnBrk="0" hangingPunct="1">
        <a:spcBef>
          <a:spcPct val="0"/>
        </a:spcBef>
        <a:buNone/>
        <a:defRPr lang="en-US" sz="3797" b="1" kern="1200" dirty="0">
          <a:solidFill>
            <a:schemeClr val="bg1"/>
          </a:solidFill>
          <a:latin typeface="+mn-lt"/>
          <a:ea typeface="+mn-ea"/>
          <a:cs typeface="+mn-cs"/>
        </a:defRPr>
      </a:lvl1pPr>
    </p:titleStyle>
    <p:bodyStyle>
      <a:lvl1pPr marL="394532" indent="-394532" algn="l" defTabSz="1262615" rtl="0" eaLnBrk="1" latinLnBrk="0" hangingPunct="1">
        <a:spcBef>
          <a:spcPct val="20000"/>
        </a:spcBef>
        <a:buFont typeface="Wingdings" pitchFamily="2" charset="2"/>
        <a:buChar char="Ø"/>
        <a:defRPr lang="en-US" sz="2762" b="0" kern="1200" dirty="0" smtClean="0">
          <a:solidFill>
            <a:srgbClr val="002060"/>
          </a:solidFill>
          <a:latin typeface="+mn-lt"/>
          <a:ea typeface="+mn-ea"/>
          <a:cs typeface="+mn-cs"/>
        </a:defRPr>
      </a:lvl1pPr>
      <a:lvl2pPr marL="1025873" indent="-394568" algn="l" defTabSz="1262615" rtl="0" eaLnBrk="1" latinLnBrk="0" hangingPunct="1">
        <a:spcBef>
          <a:spcPct val="20000"/>
        </a:spcBef>
        <a:buFont typeface="Arial" pitchFamily="34" charset="0"/>
        <a:buChar char="–"/>
        <a:defRPr lang="en-US" sz="2762" b="0" kern="1200" dirty="0" smtClean="0">
          <a:solidFill>
            <a:srgbClr val="002060"/>
          </a:solidFill>
          <a:latin typeface="+mn-lt"/>
          <a:ea typeface="+mn-ea"/>
          <a:cs typeface="+mn-cs"/>
        </a:defRPr>
      </a:lvl2pPr>
      <a:lvl3pPr marL="1578269" indent="-315654" algn="l" defTabSz="1262615" rtl="0" eaLnBrk="1" latinLnBrk="0" hangingPunct="1">
        <a:spcBef>
          <a:spcPct val="20000"/>
        </a:spcBef>
        <a:buFont typeface="Arial" pitchFamily="34" charset="0"/>
        <a:buChar char="•"/>
        <a:defRPr lang="en-US" sz="2762" b="0" kern="1200" dirty="0" smtClean="0">
          <a:solidFill>
            <a:srgbClr val="002060"/>
          </a:solidFill>
          <a:latin typeface="+mn-lt"/>
          <a:ea typeface="+mn-ea"/>
          <a:cs typeface="+mn-cs"/>
        </a:defRPr>
      </a:lvl3pPr>
      <a:lvl4pPr marL="2209576" indent="-315654" algn="l" defTabSz="1262615" rtl="0" eaLnBrk="1" latinLnBrk="0" hangingPunct="1">
        <a:spcBef>
          <a:spcPct val="20000"/>
        </a:spcBef>
        <a:buFont typeface="Arial" pitchFamily="34" charset="0"/>
        <a:buChar char="–"/>
        <a:defRPr lang="en-US" sz="2762" b="0" kern="1200" dirty="0" smtClean="0">
          <a:solidFill>
            <a:srgbClr val="002060"/>
          </a:solidFill>
          <a:latin typeface="+mn-lt"/>
          <a:ea typeface="+mn-ea"/>
          <a:cs typeface="+mn-cs"/>
        </a:defRPr>
      </a:lvl4pPr>
      <a:lvl5pPr marL="2919761" indent="-394532" algn="l" defTabSz="1262615" rtl="0" eaLnBrk="1" latinLnBrk="0" hangingPunct="1">
        <a:spcBef>
          <a:spcPct val="20000"/>
        </a:spcBef>
        <a:buFont typeface="Arial" pitchFamily="34" charset="0"/>
        <a:buChar char="•"/>
        <a:defRPr lang="en-US" sz="2762" b="0" kern="1200" dirty="0">
          <a:solidFill>
            <a:srgbClr val="002060"/>
          </a:solidFill>
          <a:latin typeface="+mn-lt"/>
          <a:ea typeface="+mn-ea"/>
          <a:cs typeface="+mn-cs"/>
        </a:defRPr>
      </a:lvl5pPr>
      <a:lvl6pPr marL="3472190" indent="-315654" algn="l" defTabSz="1262615" rtl="0" eaLnBrk="1" latinLnBrk="0" hangingPunct="1">
        <a:spcBef>
          <a:spcPct val="20000"/>
        </a:spcBef>
        <a:buFont typeface="Arial" pitchFamily="34" charset="0"/>
        <a:buChar char="•"/>
        <a:defRPr sz="2762" kern="1200">
          <a:solidFill>
            <a:schemeClr val="tx1"/>
          </a:solidFill>
          <a:latin typeface="+mn-lt"/>
          <a:ea typeface="+mn-ea"/>
          <a:cs typeface="+mn-cs"/>
        </a:defRPr>
      </a:lvl6pPr>
      <a:lvl7pPr marL="4103498" indent="-315654" algn="l" defTabSz="1262615" rtl="0" eaLnBrk="1" latinLnBrk="0" hangingPunct="1">
        <a:spcBef>
          <a:spcPct val="20000"/>
        </a:spcBef>
        <a:buFont typeface="Arial" pitchFamily="34" charset="0"/>
        <a:buChar char="•"/>
        <a:defRPr sz="2762" kern="1200">
          <a:solidFill>
            <a:schemeClr val="tx1"/>
          </a:solidFill>
          <a:latin typeface="+mn-lt"/>
          <a:ea typeface="+mn-ea"/>
          <a:cs typeface="+mn-cs"/>
        </a:defRPr>
      </a:lvl7pPr>
      <a:lvl8pPr marL="4734805" indent="-315654" algn="l" defTabSz="1262615" rtl="0" eaLnBrk="1" latinLnBrk="0" hangingPunct="1">
        <a:spcBef>
          <a:spcPct val="20000"/>
        </a:spcBef>
        <a:buFont typeface="Arial" pitchFamily="34" charset="0"/>
        <a:buChar char="•"/>
        <a:defRPr sz="2762" kern="1200">
          <a:solidFill>
            <a:schemeClr val="tx1"/>
          </a:solidFill>
          <a:latin typeface="+mn-lt"/>
          <a:ea typeface="+mn-ea"/>
          <a:cs typeface="+mn-cs"/>
        </a:defRPr>
      </a:lvl8pPr>
      <a:lvl9pPr marL="5366111" indent="-315654" algn="l" defTabSz="1262615" rtl="0" eaLnBrk="1" latinLnBrk="0" hangingPunct="1">
        <a:spcBef>
          <a:spcPct val="20000"/>
        </a:spcBef>
        <a:buFont typeface="Arial" pitchFamily="34" charset="0"/>
        <a:buChar char="•"/>
        <a:defRPr sz="2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1307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62615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893922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25228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56536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787843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19151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50457" algn="l" defTabSz="1262615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94185" y="400990"/>
            <a:ext cx="16094661" cy="16796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5052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94185" y="2354139"/>
            <a:ext cx="16094661" cy="58345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674" b="0" strike="noStrike" spc="-1" dirty="0">
                <a:latin typeface="Arial"/>
              </a:rPr>
              <a:t>Click to edit the outline text format</a:t>
            </a:r>
          </a:p>
          <a:p>
            <a:pPr marL="992132" lvl="1" indent="-372050">
              <a:spcBef>
                <a:spcPts val="130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15" b="0" strike="noStrike" spc="-1" dirty="0">
                <a:latin typeface="Arial"/>
              </a:rPr>
              <a:t>Second Outline Level</a:t>
            </a:r>
          </a:p>
          <a:p>
            <a:pPr marL="1488199" lvl="2" indent="-330710">
              <a:spcBef>
                <a:spcPts val="97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756" b="0" strike="noStrike" spc="-1" dirty="0">
                <a:latin typeface="Arial"/>
              </a:rPr>
              <a:t>Third Outline Level</a:t>
            </a:r>
          </a:p>
          <a:p>
            <a:pPr marL="1984262" lvl="3" indent="-248033">
              <a:spcBef>
                <a:spcPts val="6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96" b="0" strike="noStrike" spc="-1" dirty="0">
                <a:latin typeface="Arial"/>
              </a:rPr>
              <a:t>Fourth Outline Level</a:t>
            </a:r>
          </a:p>
          <a:p>
            <a:pPr marL="2480328" lvl="4" indent="-248033">
              <a:spcBef>
                <a:spcPts val="3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96" b="0" strike="noStrike" spc="-1" dirty="0">
                <a:latin typeface="Arial"/>
              </a:rPr>
              <a:t>Fifth Outline Level</a:t>
            </a:r>
          </a:p>
          <a:p>
            <a:pPr marL="2976394" lvl="5" indent="-248033">
              <a:spcBef>
                <a:spcPts val="3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96" b="0" strike="noStrike" spc="-1" dirty="0">
                <a:latin typeface="Arial"/>
              </a:rPr>
              <a:t>Sixth Outline Level</a:t>
            </a:r>
          </a:p>
          <a:p>
            <a:pPr marL="3472460" lvl="6" indent="-248033">
              <a:spcBef>
                <a:spcPts val="3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96" b="0" strike="noStrike" spc="-1" dirty="0">
                <a:latin typeface="Arial"/>
              </a:rPr>
              <a:t>Seventh Outline Level</a:t>
            </a:r>
          </a:p>
        </p:txBody>
      </p:sp>
      <p:sp>
        <p:nvSpPr>
          <p:cNvPr id="4" name="PlaceHolder 1">
            <a:extLst>
              <a:ext uri="{FF2B5EF4-FFF2-40B4-BE49-F238E27FC236}">
                <a16:creationId xmlns:a16="http://schemas.microsoft.com/office/drawing/2014/main" id="{173063E1-7E9A-EA47-9012-90C4F0CFCFF5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7884775" cy="2080112"/>
          </a:xfrm>
          <a:prstGeom prst="rect">
            <a:avLst/>
          </a:prstGeom>
          <a:solidFill>
            <a:srgbClr val="327066"/>
          </a:solidFill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74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785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l" defTabSz="1050005" rtl="0" eaLnBrk="1" latinLnBrk="0" hangingPunct="1">
        <a:lnSpc>
          <a:spcPct val="90000"/>
        </a:lnSpc>
        <a:spcBef>
          <a:spcPct val="0"/>
        </a:spcBef>
        <a:buNone/>
        <a:defRPr sz="50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1050005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3215" kern="1200">
          <a:solidFill>
            <a:schemeClr val="tx1"/>
          </a:solidFill>
          <a:latin typeface="+mn-lt"/>
          <a:ea typeface="+mn-ea"/>
          <a:cs typeface="+mn-cs"/>
        </a:defRPr>
      </a:lvl1pPr>
      <a:lvl2pPr marL="787503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2pPr>
      <a:lvl3pPr marL="1312508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296" kern="1200">
          <a:solidFill>
            <a:schemeClr val="tx1"/>
          </a:solidFill>
          <a:latin typeface="+mn-lt"/>
          <a:ea typeface="+mn-ea"/>
          <a:cs typeface="+mn-cs"/>
        </a:defRPr>
      </a:lvl3pPr>
      <a:lvl4pPr marL="1837510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4pPr>
      <a:lvl5pPr marL="2362512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5pPr>
      <a:lvl6pPr marL="2887514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6pPr>
      <a:lvl7pPr marL="3412519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7pPr>
      <a:lvl8pPr marL="3937522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8pPr>
      <a:lvl9pPr marL="4462524" indent="-262501" algn="l" defTabSz="1050005" rtl="0" eaLnBrk="1" latinLnBrk="0" hangingPunct="1">
        <a:lnSpc>
          <a:spcPct val="90000"/>
        </a:lnSpc>
        <a:spcBef>
          <a:spcPts val="574"/>
        </a:spcBef>
        <a:buFont typeface="Arial" panose="020B0604020202020204" pitchFamily="34" charset="0"/>
        <a:buChar char="•"/>
        <a:defRPr sz="2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1pPr>
      <a:lvl2pPr marL="525005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2pPr>
      <a:lvl3pPr marL="1050005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3pPr>
      <a:lvl4pPr marL="1575009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4pPr>
      <a:lvl5pPr marL="2100011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5pPr>
      <a:lvl6pPr marL="2625014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6pPr>
      <a:lvl7pPr marL="3150017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7pPr>
      <a:lvl8pPr marL="3675020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8pPr>
      <a:lvl9pPr marL="4200023" algn="l" defTabSz="1050005" rtl="0" eaLnBrk="1" latinLnBrk="0" hangingPunct="1">
        <a:defRPr sz="2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8336-6E54-488C-9C9E-214D167C1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AABA8F-629E-40F0-BCCC-D70D761C18AB}"/>
              </a:ext>
            </a:extLst>
          </p:cNvPr>
          <p:cNvSpPr/>
          <p:nvPr/>
        </p:nvSpPr>
        <p:spPr>
          <a:xfrm>
            <a:off x="949499" y="9854530"/>
            <a:ext cx="2520280" cy="205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F316B4-D7F6-4F34-80D1-240C3DA52476}"/>
              </a:ext>
            </a:extLst>
          </p:cNvPr>
          <p:cNvSpPr/>
          <p:nvPr/>
        </p:nvSpPr>
        <p:spPr>
          <a:xfrm>
            <a:off x="805483" y="4021882"/>
            <a:ext cx="1656717" cy="1656717"/>
          </a:xfrm>
          <a:prstGeom prst="ellipse">
            <a:avLst/>
          </a:prstGeom>
          <a:solidFill>
            <a:srgbClr val="357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96">
            <a:extLst>
              <a:ext uri="{FF2B5EF4-FFF2-40B4-BE49-F238E27FC236}">
                <a16:creationId xmlns:a16="http://schemas.microsoft.com/office/drawing/2014/main" id="{9926679C-A7BB-4256-8D0C-5C0871110E71}"/>
              </a:ext>
            </a:extLst>
          </p:cNvPr>
          <p:cNvSpPr/>
          <p:nvPr/>
        </p:nvSpPr>
        <p:spPr>
          <a:xfrm>
            <a:off x="1952927" y="4337778"/>
            <a:ext cx="863457" cy="1024918"/>
          </a:xfrm>
          <a:prstGeom prst="roundRect">
            <a:avLst>
              <a:gd name="adj" fmla="val 31301"/>
            </a:avLst>
          </a:prstGeom>
          <a:solidFill>
            <a:srgbClr val="357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A91525FE-C637-40C1-B6FA-86007D2F07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644254"/>
              </p:ext>
            </p:extLst>
          </p:nvPr>
        </p:nvGraphicFramePr>
        <p:xfrm>
          <a:off x="860384" y="4094154"/>
          <a:ext cx="1541935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A779137-C3D9-4C67-AA7A-1DB024E584E4}"/>
              </a:ext>
            </a:extLst>
          </p:cNvPr>
          <p:cNvSpPr txBox="1"/>
          <p:nvPr/>
        </p:nvSpPr>
        <p:spPr>
          <a:xfrm>
            <a:off x="661467" y="5994495"/>
            <a:ext cx="938943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a original image/photo that was copied in second slide</a:t>
            </a:r>
          </a:p>
          <a:p>
            <a:r>
              <a:rPr lang="en-US" dirty="0"/>
              <a:t>On second slide photo is hided </a:t>
            </a:r>
            <a:r>
              <a:rPr lang="en-US"/>
              <a:t>in impress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5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8336-6E54-488C-9C9E-214D167C1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AABA8F-629E-40F0-BCCC-D70D761C18AB}"/>
              </a:ext>
            </a:extLst>
          </p:cNvPr>
          <p:cNvSpPr/>
          <p:nvPr/>
        </p:nvSpPr>
        <p:spPr>
          <a:xfrm>
            <a:off x="1813595" y="9854530"/>
            <a:ext cx="2520280" cy="205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E95ECD8-D4DE-4148-A123-EB218ACE4229}"/>
              </a:ext>
            </a:extLst>
          </p:cNvPr>
          <p:cNvGrpSpPr/>
          <p:nvPr/>
        </p:nvGrpSpPr>
        <p:grpSpPr>
          <a:xfrm>
            <a:off x="215489" y="3065474"/>
            <a:ext cx="4262402" cy="2133030"/>
            <a:chOff x="6948401" y="4219369"/>
            <a:chExt cx="4442257" cy="229939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4F316B4-D7F6-4F34-80D1-240C3DA52476}"/>
                </a:ext>
              </a:extLst>
            </p:cNvPr>
            <p:cNvSpPr/>
            <p:nvPr/>
          </p:nvSpPr>
          <p:spPr>
            <a:xfrm>
              <a:off x="7218944" y="4219369"/>
              <a:ext cx="1656717" cy="1656717"/>
            </a:xfrm>
            <a:prstGeom prst="ellipse">
              <a:avLst/>
            </a:prstGeom>
            <a:solidFill>
              <a:srgbClr val="21618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9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96">
              <a:extLst>
                <a:ext uri="{FF2B5EF4-FFF2-40B4-BE49-F238E27FC236}">
                  <a16:creationId xmlns:a16="http://schemas.microsoft.com/office/drawing/2014/main" id="{9926679C-A7BB-4256-8D0C-5C0871110E71}"/>
                </a:ext>
              </a:extLst>
            </p:cNvPr>
            <p:cNvSpPr/>
            <p:nvPr/>
          </p:nvSpPr>
          <p:spPr>
            <a:xfrm>
              <a:off x="8366388" y="4535265"/>
              <a:ext cx="863457" cy="1024918"/>
            </a:xfrm>
            <a:prstGeom prst="roundRect">
              <a:avLst>
                <a:gd name="adj" fmla="val 31301"/>
              </a:avLst>
            </a:prstGeom>
            <a:solidFill>
              <a:srgbClr val="21618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9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9" name="Diagram 18">
              <a:extLst>
                <a:ext uri="{FF2B5EF4-FFF2-40B4-BE49-F238E27FC236}">
                  <a16:creationId xmlns:a16="http://schemas.microsoft.com/office/drawing/2014/main" id="{A91525FE-C637-40C1-B6FA-86007D2F0746}"/>
                </a:ext>
              </a:extLst>
            </p:cNvPr>
            <p:cNvGraphicFramePr/>
            <p:nvPr/>
          </p:nvGraphicFramePr>
          <p:xfrm>
            <a:off x="7273845" y="4291641"/>
            <a:ext cx="1541935" cy="15121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1B25B6-21D5-47C9-9DEC-7CFF678D9A9D}"/>
                </a:ext>
              </a:extLst>
            </p:cNvPr>
            <p:cNvSpPr txBox="1"/>
            <p:nvPr/>
          </p:nvSpPr>
          <p:spPr>
            <a:xfrm>
              <a:off x="6948401" y="6153807"/>
              <a:ext cx="4442257" cy="36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6430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E34B82BE9FAC4684E02A21F1B081F9" ma:contentTypeVersion="2" ma:contentTypeDescription="Create a new document." ma:contentTypeScope="" ma:versionID="31bed015f7b457b0a60d5127c7c3142a">
  <xsd:schema xmlns:xsd="http://www.w3.org/2001/XMLSchema" xmlns:xs="http://www.w3.org/2001/XMLSchema" xmlns:p="http://schemas.microsoft.com/office/2006/metadata/properties" xmlns:ns2="065338ef-2b62-40f1-a12d-38e4042492ae" xmlns:ns3="309bd549-91e0-4f0a-80ed-e9d88038387f" targetNamespace="http://schemas.microsoft.com/office/2006/metadata/properties" ma:root="true" ma:fieldsID="490a46149b2e463399bd9757981a80bc" ns2:_="" ns3:_="">
    <xsd:import namespace="065338ef-2b62-40f1-a12d-38e4042492ae"/>
    <xsd:import namespace="309bd549-91e0-4f0a-80ed-e9d8803838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rget_x0020_Audienc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338ef-2b62-40f1-a12d-38e4042492a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bd549-91e0-4f0a-80ed-e9d88038387f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11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5338ef-2b62-40f1-a12d-38e4042492ae">U5ZDPD44JWT4-10-2009</_dlc_DocId>
    <_dlc_DocIdUrl xmlns="065338ef-2b62-40f1-a12d-38e4042492ae">
      <Url>https://localhost/_layouts/DocIdRedir.aspx?ID=U5ZDPD44JWT4-10-2009</Url>
      <Description>U5ZDPD44JWT4-10-2009</Description>
    </_dlc_DocIdUrl>
    <Target_x0020_Audiences xmlns="309bd549-91e0-4f0a-80ed-e9d88038387f" xsi:nil="true"/>
  </documentManagement>
</p:properties>
</file>

<file path=customXml/itemProps1.xml><?xml version="1.0" encoding="utf-8"?>
<ds:datastoreItem xmlns:ds="http://schemas.openxmlformats.org/officeDocument/2006/customXml" ds:itemID="{E33ED635-7D0B-4802-BA19-CE342A9A1A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90BB8B-985A-40B2-813C-157E3F9DC5F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C65571F-ED60-4B39-8E81-52AC75BD8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5338ef-2b62-40f1-a12d-38e4042492ae"/>
    <ds:schemaRef ds:uri="309bd549-91e0-4f0a-80ed-e9d8803838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212094C-F321-47EC-81CF-AFE120297A87}">
  <ds:schemaRefs>
    <ds:schemaRef ds:uri="309bd549-91e0-4f0a-80ed-e9d88038387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065338ef-2b62-40f1-a12d-38e4042492ae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23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KlhetyMT_n</vt:lpstr>
      <vt:lpstr>Kolkheti Mtavruli</vt:lpstr>
      <vt:lpstr>Symbol</vt:lpstr>
      <vt:lpstr>Wingdings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Based on Article:  https://www.isaca.org/Journal/archives/2014/Volume-1/Pages/Privacy-Audit-Methodology-and-Related-Considerations.aspx</dc:title>
  <dc:creator>Irakli Lomidze</dc:creator>
  <cp:lastModifiedBy>Irakli Lomidze</cp:lastModifiedBy>
  <cp:revision>92</cp:revision>
  <dcterms:created xsi:type="dcterms:W3CDTF">2018-08-12T11:58:51Z</dcterms:created>
  <dcterms:modified xsi:type="dcterms:W3CDTF">2020-01-31T10:18:42Z</dcterms:modified>
</cp:coreProperties>
</file>