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7" autoAdjust="0"/>
    <p:restoredTop sz="96556" autoAdjust="0"/>
  </p:normalViewPr>
  <p:slideViewPr>
    <p:cSldViewPr snapToGrid="0">
      <p:cViewPr varScale="1">
        <p:scale>
          <a:sx n="47" d="100"/>
          <a:sy n="47" d="100"/>
        </p:scale>
        <p:origin x="-96" y="-7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184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39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49085" y="266700"/>
            <a:ext cx="1126672" cy="3314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t" anchorCtr="0"/>
          <a:lstStyle/>
          <a:p>
            <a:pPr algn="just"/>
            <a:r>
              <a:rPr lang="hu-HU" dirty="0" smtClean="0">
                <a:solidFill>
                  <a:schemeClr val="tx1"/>
                </a:solidFill>
              </a:rPr>
              <a:t>Awesome text in center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116285" y="266700"/>
            <a:ext cx="1126672" cy="3314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0"/>
          <a:lstStyle/>
          <a:p>
            <a:pPr algn="just"/>
            <a:r>
              <a:rPr lang="hu-HU" dirty="0" smtClean="0">
                <a:solidFill>
                  <a:schemeClr val="tx1"/>
                </a:solidFill>
              </a:rPr>
              <a:t>Awesome text in center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9116785" y="266700"/>
            <a:ext cx="1126672" cy="3314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b" anchorCtr="0"/>
          <a:lstStyle/>
          <a:p>
            <a:pPr algn="just"/>
            <a:r>
              <a:rPr lang="hu-HU" dirty="0" smtClean="0">
                <a:solidFill>
                  <a:schemeClr val="tx1"/>
                </a:solidFill>
              </a:rPr>
              <a:t>Awesome text in center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4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Tamás Bunth</dc:creator>
  <cp:lastModifiedBy>xisco</cp:lastModifiedBy>
  <cp:revision>8</cp:revision>
  <dcterms:created xsi:type="dcterms:W3CDTF">2019-11-18T13:25:52Z</dcterms:created>
  <dcterms:modified xsi:type="dcterms:W3CDTF">2020-01-24T19:38:29Z</dcterms:modified>
</cp:coreProperties>
</file>