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jpeg" ContentType="image/jpeg"/>
  <Override PartName="/ppt/media/image3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2.jpeg" ContentType="image/jpeg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ppt/_rels/presentation.xml.rels" ContentType="application/vnd.openxmlformats-package.relationships+xml"/>
  <Override PartName="/customXml/itemProps6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7675" cy="9926637"/>
</p:presentation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customXml" Target="../customXml/item6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5.xml"/><Relationship Id="rId5" Type="http://schemas.openxmlformats.org/officeDocument/2006/relationships/customXml" Target="../customXml/item4.xml"/><Relationship Id="rId4" Type="http://schemas.openxmlformats.org/officeDocument/2006/relationships/slide" Target="slides/slide1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3F5F31E-050B-4EC6-8495-82CAE07ED411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51" name="TextShape 3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4B31744-449F-43EE-BFE4-6CD1702307A0}" type="slidenum">
              <a:rPr b="0" lang="hu-HU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5716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749400"/>
            <a:ext cx="45716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800080" y="16002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7494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2800080" y="37494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47168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2002680" y="1600200"/>
            <a:ext cx="147168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548520" y="1600200"/>
            <a:ext cx="147168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749400"/>
            <a:ext cx="147168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2002680" y="3749400"/>
            <a:ext cx="147168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3548520" y="3749400"/>
            <a:ext cx="147168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571640" cy="411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57164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23092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2800080" y="1600200"/>
            <a:ext cx="223092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2800080" y="1600200"/>
            <a:ext cx="223092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7494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23092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800080" y="16002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800080" y="37494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800080" y="1600200"/>
            <a:ext cx="223092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749400"/>
            <a:ext cx="45716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8" descr="prezentacio_2020_beliv_bg_ME.jpg"/>
          <p:cNvPicPr/>
          <p:nvPr/>
        </p:nvPicPr>
        <p:blipFill>
          <a:blip r:embed="rId3"/>
          <a:stretch/>
        </p:blipFill>
        <p:spPr>
          <a:xfrm>
            <a:off x="720" y="0"/>
            <a:ext cx="9142200" cy="6857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hu-HU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hu-H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571640" cy="4114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hu-H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hu-H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334120" y="1600200"/>
            <a:ext cx="3352320" cy="41144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70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hu-HU" sz="3200" spc="-1" strike="noStrike">
                <a:solidFill>
                  <a:srgbClr val="17375e"/>
                </a:solidFill>
                <a:latin typeface="Calibri"/>
              </a:rPr>
              <a:t>Title</a:t>
            </a:r>
            <a:endParaRPr b="0" lang="hu-H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Line 2"/>
          <p:cNvSpPr/>
          <p:nvPr/>
        </p:nvSpPr>
        <p:spPr>
          <a:xfrm>
            <a:off x="0" y="908640"/>
            <a:ext cx="9144000" cy="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235080" y="1124640"/>
            <a:ext cx="8568720" cy="489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447840" indent="-358200">
              <a:lnSpc>
                <a:spcPct val="100000"/>
              </a:lnSpc>
              <a:spcBef>
                <a:spcPts val="479"/>
              </a:spcBef>
              <a:buClr>
                <a:srgbClr val="254061"/>
              </a:buClr>
              <a:buFont typeface="Arial"/>
              <a:buChar char="•"/>
            </a:pPr>
            <a:r>
              <a:rPr b="0" lang="hu-HU" sz="2400" spc="-1" strike="noStrike">
                <a:solidFill>
                  <a:srgbClr val="254061"/>
                </a:solidFill>
                <a:latin typeface="Calibri"/>
              </a:rPr>
              <a:t>Bullet Point 1</a:t>
            </a:r>
            <a:endParaRPr b="0" lang="en-US" sz="2400" spc="-1" strike="noStrike">
              <a:latin typeface="Arial"/>
            </a:endParaRPr>
          </a:p>
          <a:p>
            <a:pPr marL="447840" indent="-358200">
              <a:lnSpc>
                <a:spcPct val="100000"/>
              </a:lnSpc>
              <a:spcBef>
                <a:spcPts val="479"/>
              </a:spcBef>
              <a:buClr>
                <a:srgbClr val="254061"/>
              </a:buClr>
              <a:buFont typeface="Arial"/>
              <a:buChar char="•"/>
            </a:pPr>
            <a:r>
              <a:rPr b="0" lang="hu-HU" sz="2400" spc="-1" strike="noStrike">
                <a:solidFill>
                  <a:srgbClr val="254061"/>
                </a:solidFill>
                <a:latin typeface="Calibri"/>
              </a:rPr>
              <a:t>Bullet Point 2</a:t>
            </a:r>
            <a:endParaRPr b="0" lang="en-US" sz="2400" spc="-1" strike="noStrike">
              <a:latin typeface="Arial"/>
            </a:endParaRPr>
          </a:p>
        </p:txBody>
      </p:sp>
    </p:spTree>
  </p:cSld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1" ma:contentTypeDescription="Új dokumentum létrehozása." ma:contentTypeScope="" ma:versionID="3fca4aae0ccb6bb53f9dfb35bb65603f">
  <xsd:schema xmlns:xsd="http://www.w3.org/2001/XMLSchema" xmlns:xs="http://www.w3.org/2001/XMLSchema" xmlns:p="http://schemas.microsoft.com/office/2006/metadata/properties" xmlns:ns2="1912680a-3fbf-4781-a727-3cadb64feb6e" targetNamespace="http://schemas.microsoft.com/office/2006/metadata/properties" ma:root="true" ma:fieldsID="f64fd50740304cbc31cf1f1e2d701ee6" ns2:_="">
    <xsd:import namespace="1912680a-3fbf-4781-a727-3cadb64feb6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2680a-3fbf-4781-a727-3cadb64feb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1" ma:contentTypeDescription="Új dokumentum létrehozása." ma:contentTypeScope="" ma:versionID="3fca4aae0ccb6bb53f9dfb35bb65603f">
  <xsd:schema xmlns:xsd="http://www.w3.org/2001/XMLSchema" xmlns:xs="http://www.w3.org/2001/XMLSchema" xmlns:p="http://schemas.microsoft.com/office/2006/metadata/properties" xmlns:ns2="1912680a-3fbf-4781-a727-3cadb64feb6e" targetNamespace="http://schemas.microsoft.com/office/2006/metadata/properties" ma:root="true" ma:fieldsID="f64fd50740304cbc31cf1f1e2d701ee6" ns2:_="">
    <xsd:import namespace="1912680a-3fbf-4781-a727-3cadb64feb6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2680a-3fbf-4781-a727-3cadb64feb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61D686-DD6A-4A7A-BC5E-2AD50C75AA58}"/>
</file>

<file path=customXml/itemProps2.xml><?xml version="1.0" encoding="utf-8"?>
<ds:datastoreItem xmlns:ds="http://schemas.openxmlformats.org/officeDocument/2006/customXml" ds:itemID="{4DB21220-56C9-46CC-BB99-DA1D0FD8D19A}"/>
</file>

<file path=customXml/itemProps3.xml><?xml version="1.0" encoding="utf-8"?>
<ds:datastoreItem xmlns:ds="http://schemas.openxmlformats.org/officeDocument/2006/customXml" ds:itemID="{32DA5E14-2943-48B9-A526-ECD2A7B0F4D9}"/>
</file>

<file path=customXml/itemProps4.xml><?xml version="1.0" encoding="utf-8"?>
<ds:datastoreItem xmlns:ds="http://schemas.openxmlformats.org/officeDocument/2006/customXml" ds:itemID="{B6449988-C339-4247-AA22-519C6C7CCF8E}"/>
</file>

<file path=customXml/itemProps5.xml><?xml version="1.0" encoding="utf-8"?>
<ds:datastoreItem xmlns:ds="http://schemas.openxmlformats.org/officeDocument/2006/customXml" ds:itemID="{F50EDED3-3830-4EA0-B3DC-9C28B2B16210}"/>
</file>

<file path=customXml/itemProps6.xml><?xml version="1.0" encoding="utf-8"?>
<ds:datastoreItem xmlns:ds="http://schemas.openxmlformats.org/officeDocument/2006/customXml" ds:itemID="{B14B614D-B49C-4EC3-BA81-CE4BBC216FE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LibreOfficeDev/6.5.0.0.alpha0$Windows_X86_64 LibreOffice_project/c7f3ac890526306804ec2bdf1256ba15a4247f13</Application>
  <Words>8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revision>1</cp:revision>
  <dcterms:created xsi:type="dcterms:W3CDTF">2020-01-23T09:33:37Z</dcterms:created>
  <dcterms:modified xsi:type="dcterms:W3CDTF">2020-01-23T09:34:22Z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ntentTypeId">
    <vt:lpwstr>0x010100A8E0EEA1FDF22B4AB9A41CD42CC14085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Diavetítés a képernyőre (4:3 oldalarány)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