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6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75" r:id="rId1"/>
    <p:sldMasterId id="2147483775" r:id="rId2"/>
    <p:sldMasterId id="2147483825" r:id="rId3"/>
    <p:sldMasterId id="2147483847" r:id="rId4"/>
    <p:sldMasterId id="2147483864" r:id="rId5"/>
    <p:sldMasterId id="2147483902" r:id="rId6"/>
    <p:sldMasterId id="2147483958" r:id="rId7"/>
  </p:sldMasterIdLst>
  <p:notesMasterIdLst>
    <p:notesMasterId r:id="rId10"/>
  </p:notesMasterIdLst>
  <p:sldIdLst>
    <p:sldId id="582" r:id="rId8"/>
    <p:sldId id="583" r:id="rId9"/>
  </p:sldIdLst>
  <p:sldSz cx="9144000" cy="5143500" type="screen16x9"/>
  <p:notesSz cx="6775450" cy="9906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05" userDrawn="1">
          <p15:clr>
            <a:srgbClr val="A4A3A4"/>
          </p15:clr>
        </p15:guide>
        <p15:guide id="4" pos="6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Terri Schlosser" initials="TS [7]" lastIdx="1" clrIdx="6"/>
  <p:cmAuthor id="1" name="Terri Schlosser" initials="TS" lastIdx="1" clrIdx="0"/>
  <p:cmAuthor id="8" name="Terri Schlosser" initials="TS [8]" lastIdx="1" clrIdx="7"/>
  <p:cmAuthor id="2" name="Terri Schlosser" initials="TS [2]" lastIdx="1" clrIdx="1"/>
  <p:cmAuthor id="9" name="Terri Schlosser" initials="TS [9]" lastIdx="1" clrIdx="8"/>
  <p:cmAuthor id="3" name="Terri Schlosser" initials="TS [3]" lastIdx="1" clrIdx="2"/>
  <p:cmAuthor id="10" name="Terri Schlosser" initials="TS [10]" lastIdx="1" clrIdx="9"/>
  <p:cmAuthor id="4" name="Terri Schlosser" initials="TS [4]" lastIdx="1" clrIdx="3"/>
  <p:cmAuthor id="11" name="Raj Meel" initials="RM" lastIdx="4" clrIdx="10"/>
  <p:cmAuthor id="5" name="Terri Schlosser" initials="TS [5]" lastIdx="1" clrIdx="4"/>
  <p:cmAuthor id="6" name="Terri Schlosser" initials="TS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80D8F0"/>
    <a:srgbClr val="0007B0"/>
    <a:srgbClr val="02D35F"/>
    <a:srgbClr val="F2F2F2"/>
    <a:srgbClr val="00B2E2"/>
    <a:srgbClr val="E35205"/>
    <a:srgbClr val="00C081"/>
    <a:srgbClr val="0D2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C5A5B8-3EAE-A24A-6B1A-DEE5C301F577}" v="2" dt="2020-01-09T11:31:15.322"/>
    <p1510:client id="{B3385FBA-4988-DC09-43A3-40BFD0E1E457}" v="49" dt="2020-01-12T23:55:54.492"/>
    <p1510:client id="{DD96C02C-F371-E41C-B653-32BFB87DC987}" v="8" dt="2020-01-12T23:43:32.3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53" autoAdjust="0"/>
    <p:restoredTop sz="89550" autoAdjust="0"/>
  </p:normalViewPr>
  <p:slideViewPr>
    <p:cSldViewPr snapToGrid="0" showGuides="1">
      <p:cViewPr varScale="1">
        <p:scale>
          <a:sx n="154" d="100"/>
          <a:sy n="154" d="100"/>
        </p:scale>
        <p:origin x="750" y="126"/>
      </p:cViewPr>
      <p:guideLst>
        <p:guide orient="horz" pos="2805"/>
        <p:guide pos="6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358"/>
    </p:cViewPr>
  </p:sorterViewPr>
  <p:notesViewPr>
    <p:cSldViewPr snapToGrid="0">
      <p:cViewPr varScale="1">
        <p:scale>
          <a:sx n="151" d="100"/>
          <a:sy n="151" d="100"/>
        </p:scale>
        <p:origin x="583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6028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7854" y="0"/>
            <a:ext cx="2936028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39EE6-6CB5-4158-8481-91E159A52F78}" type="datetimeFigureOut">
              <a:rPr lang="en-US" smtClean="0"/>
              <a:t>1/12/2020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7545" y="4767262"/>
            <a:ext cx="542036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6028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7854" y="9408981"/>
            <a:ext cx="2936028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A706D-B563-4C50-8A04-59F10C8D78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311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the 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A706D-B563-4C50-8A04-59F10C8D78C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38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A706D-B563-4C50-8A04-59F10C8D78C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18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65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486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Photo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42618" y="-5080"/>
            <a:ext cx="8901381" cy="5157216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g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645" y="429776"/>
            <a:ext cx="3020023" cy="3914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-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7"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58" y="2016007"/>
            <a:ext cx="1969568" cy="1104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7"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58" y="2016007"/>
            <a:ext cx="1969568" cy="110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952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peaker Not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5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27013" indent="-112713">
              <a:spcBef>
                <a:spcPts val="4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̶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230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08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3" name="Picture 147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8018" y="1080311"/>
            <a:ext cx="7404446" cy="1790700"/>
          </a:xfrm>
        </p:spPr>
        <p:txBody>
          <a:bodyPr anchor="b"/>
          <a:lstStyle>
            <a:lvl1pPr algn="l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(32pt)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8017" y="2926839"/>
            <a:ext cx="7404447" cy="79039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Subhead or Second Line (16pt)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017" y="4218741"/>
            <a:ext cx="3253927" cy="68187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00" b="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953" b="0"/>
            </a:lvl2pPr>
            <a:lvl3pPr marL="0" indent="0">
              <a:spcBef>
                <a:spcPts val="0"/>
              </a:spcBef>
              <a:buNone/>
              <a:defRPr sz="953" b="0"/>
            </a:lvl3pPr>
            <a:lvl4pPr marL="0" indent="0">
              <a:spcBef>
                <a:spcPts val="0"/>
              </a:spcBef>
              <a:buNone/>
              <a:defRPr sz="953" b="0"/>
            </a:lvl4pPr>
            <a:lvl5pPr marL="0" indent="0">
              <a:spcBef>
                <a:spcPts val="0"/>
              </a:spcBef>
              <a:buNone/>
              <a:defRPr sz="953" b="0"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Presenter Title</a:t>
            </a:r>
          </a:p>
          <a:p>
            <a:pPr lvl="0"/>
            <a:r>
              <a:rPr lang="en-US" dirty="0"/>
              <a:t>Presenter Email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0" y="486205"/>
            <a:ext cx="877417" cy="53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2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127342"/>
            <a:ext cx="7966144" cy="35375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97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9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37074"/>
            <a:ext cx="7966072" cy="441669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defRPr lang="en-US" sz="1500" b="1" kern="1200" baseline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subhead text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480457"/>
            <a:ext cx="7966144" cy="3184414"/>
          </a:xfrm>
        </p:spPr>
        <p:txBody>
          <a:bodyPr/>
          <a:lstStyle>
            <a:lvl3pPr marL="228600" indent="-114300">
              <a:defRPr/>
            </a:lvl3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4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123950"/>
            <a:ext cx="3896895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tabLst>
                <a:tab pos="685800" algn="l"/>
              </a:tabLst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1" y="1124673"/>
            <a:ext cx="3900533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24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04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381540"/>
            <a:ext cx="3896895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tabLst>
                <a:tab pos="685800" algn="l"/>
              </a:tabLst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90446"/>
            <a:ext cx="3896859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1 Subhead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1" y="1382263"/>
            <a:ext cx="3900533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943500" y="990446"/>
            <a:ext cx="3900533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 Subhead (15pt)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68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5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b="1"/>
            </a:lvl1pPr>
            <a:lvl2pPr marL="114300" indent="-114300">
              <a:buFont typeface="Arial" panose="020B0604020202020204" pitchFamily="34" charset="0"/>
              <a:buChar char="•"/>
              <a:defRPr sz="1100" b="0"/>
            </a:lvl2pPr>
            <a:lvl3pPr marL="228600" indent="-114300">
              <a:buFont typeface="Arial" panose="020B0604020202020204" pitchFamily="34" charset="0"/>
              <a:buChar char="-"/>
              <a:defRPr sz="900"/>
            </a:lvl3pPr>
            <a:lvl4pPr marL="342900" indent="-114300">
              <a:buFont typeface="Arial" panose="020B0604020202020204" pitchFamily="34" charset="0"/>
              <a:buChar char="•"/>
              <a:defRPr sz="750"/>
            </a:lvl4pPr>
            <a:lvl5pPr marL="457200" indent="-114300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5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1 Sub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577627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50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50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dirty="0"/>
              <a:t>First level bullet</a:t>
            </a:r>
          </a:p>
          <a:p>
            <a:pPr marL="114300" lvl="1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28600" lvl="2" indent="-114300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2900" lvl="3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77627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 Sub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280470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50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50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dirty="0"/>
              <a:t>First level bullet</a:t>
            </a:r>
          </a:p>
          <a:p>
            <a:pPr marL="114300" lvl="1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28600" lvl="2" indent="-114300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2900" lvl="3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280539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3 Sub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8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986971"/>
            <a:ext cx="1920240" cy="367789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15888" indent="-115888">
              <a:buFont typeface="Arial" panose="020B0604020202020204" pitchFamily="34" charset="0"/>
              <a:buChar char="•"/>
              <a:defRPr sz="1050" b="0"/>
            </a:lvl2pPr>
            <a:lvl3pPr marL="231775" indent="-115888">
              <a:buFont typeface="Arial" panose="020B0604020202020204" pitchFamily="34" charset="0"/>
              <a:buChar char="-"/>
              <a:defRPr sz="900"/>
            </a:lvl3pPr>
            <a:lvl4pPr marL="341313" indent="-115888">
              <a:buFont typeface="Arial" panose="020B0604020202020204" pitchFamily="34" charset="0"/>
              <a:buChar char="•"/>
              <a:defRPr sz="750"/>
            </a:lvl4pPr>
            <a:lvl5pPr marL="457200" indent="-115888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Column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889945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05246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3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920548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4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6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32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8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Oval 2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fld id="{B1AC83B0-B844-44F1-B4BE-92A8C14C00CC}" type="slidenum">
              <a:rPr lang="en-US" sz="680" smtClean="0">
                <a:solidFill>
                  <a:srgbClr val="02D35F"/>
                </a:solidFill>
              </a:rPr>
              <a:pPr algn="ctr">
                <a:defRPr/>
              </a:pPr>
              <a:t>‹#›</a:t>
            </a:fld>
            <a:endParaRPr lang="en-US" sz="680" dirty="0">
              <a:solidFill>
                <a:srgbClr val="02D3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81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fld id="{B1AC83B0-B844-44F1-B4BE-92A8C14C00CC}" type="slidenum">
              <a:rPr lang="en-US" sz="680" smtClean="0">
                <a:solidFill>
                  <a:prstClr val="white"/>
                </a:solidFill>
              </a:rPr>
              <a:pPr algn="ctr">
                <a:defRPr/>
              </a:pPr>
              <a:t>‹#›</a:t>
            </a:fld>
            <a:endParaRPr lang="en-US" sz="68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3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fld id="{B1AC83B0-B844-44F1-B4BE-92A8C14C00CC}" type="slidenum">
              <a:rPr lang="en-US" sz="680" smtClean="0">
                <a:solidFill>
                  <a:srgbClr val="02D35F"/>
                </a:solidFill>
              </a:rPr>
              <a:pPr algn="ctr">
                <a:defRPr/>
              </a:pPr>
              <a:t>‹#›</a:t>
            </a:fld>
            <a:endParaRPr lang="en-US" sz="680" dirty="0">
              <a:solidFill>
                <a:srgbClr val="02D3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4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4 -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4000" cy="5169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fld id="{B1AC83B0-B844-44F1-B4BE-92A8C14C00CC}" type="slidenum">
              <a:rPr lang="en-US" sz="680" smtClean="0">
                <a:solidFill>
                  <a:srgbClr val="02D35F"/>
                </a:solidFill>
              </a:rPr>
              <a:pPr algn="ctr">
                <a:defRPr/>
              </a:pPr>
              <a:t>‹#›</a:t>
            </a:fld>
            <a:endParaRPr lang="en-US" sz="680" dirty="0">
              <a:solidFill>
                <a:srgbClr val="02D3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06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-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58" y="2016007"/>
            <a:ext cx="1969568" cy="110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9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peningNot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5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0" indent="0">
              <a:spcBef>
                <a:spcPts val="1350"/>
              </a:spcBef>
              <a:buNone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151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08" userDrawn="1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10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7"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8017" y="1080311"/>
            <a:ext cx="5546035" cy="1790700"/>
          </a:xfrm>
        </p:spPr>
        <p:txBody>
          <a:bodyPr anchor="b"/>
          <a:lstStyle>
            <a:lvl1pPr algn="l">
              <a:lnSpc>
                <a:spcPts val="3525"/>
              </a:lnSpc>
              <a:defRPr sz="3188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8017" y="2926839"/>
            <a:ext cx="5546035" cy="790397"/>
          </a:xfrm>
        </p:spPr>
        <p:txBody>
          <a:bodyPr>
            <a:noAutofit/>
          </a:bodyPr>
          <a:lstStyle>
            <a:lvl1pPr marL="0" indent="0" algn="l">
              <a:buNone/>
              <a:defRPr sz="1575" b="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Subhead or Second Line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017" y="4218742"/>
            <a:ext cx="5546034" cy="54852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953" b="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953" b="0"/>
            </a:lvl2pPr>
            <a:lvl3pPr marL="0" indent="0">
              <a:spcBef>
                <a:spcPts val="0"/>
              </a:spcBef>
              <a:buNone/>
              <a:defRPr sz="953" b="0"/>
            </a:lvl3pPr>
            <a:lvl4pPr marL="0" indent="0">
              <a:spcBef>
                <a:spcPts val="0"/>
              </a:spcBef>
              <a:buNone/>
              <a:defRPr sz="953" b="0"/>
            </a:lvl4pPr>
            <a:lvl5pPr marL="0" indent="0">
              <a:spcBef>
                <a:spcPts val="0"/>
              </a:spcBef>
              <a:buNone/>
              <a:defRPr sz="953" b="0"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Presenter Title</a:t>
            </a:r>
          </a:p>
          <a:p>
            <a:pPr lvl="0"/>
            <a:r>
              <a:rPr lang="en-US" dirty="0"/>
              <a:t>Presenter Email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0" y="486205"/>
            <a:ext cx="877417" cy="53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2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2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25"/>
          <a:stretch/>
        </p:blipFill>
        <p:spPr>
          <a:xfrm>
            <a:off x="0" y="0"/>
            <a:ext cx="9144000" cy="5148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3188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747737" y="4806029"/>
            <a:ext cx="192024" cy="192024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22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" t="5341" r="1127" b="1107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3188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41986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7"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3188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747737" y="4806029"/>
            <a:ext cx="192024" cy="192024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85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27"/>
          <a:stretch/>
        </p:blipFill>
        <p:spPr>
          <a:xfrm>
            <a:off x="0" y="1"/>
            <a:ext cx="9144000" cy="5169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3188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747737" y="4806029"/>
            <a:ext cx="192024" cy="192024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67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2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>
    <p:ext uri="{DCECCB84-F9BA-43D5-87BE-67443E8EF086}">
      <p15:sldGuideLst xmlns:p15="http://schemas.microsoft.com/office/powerpoint/2012/main">
        <p15:guide id="1" pos="199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hoto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39383" y="0"/>
            <a:ext cx="8904617" cy="5143500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644" y="1220724"/>
            <a:ext cx="7640706" cy="1240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264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381540"/>
            <a:ext cx="7640706" cy="3283331"/>
          </a:xfrm>
        </p:spPr>
        <p:txBody>
          <a:bodyPr/>
          <a:lstStyle>
            <a:lvl1pPr marL="129779" indent="-129779">
              <a:buFont typeface="Arial" panose="020B0604020202020204" pitchFamily="34" charset="0"/>
              <a:buChar char="•"/>
              <a:defRPr sz="1275" b="0"/>
            </a:lvl1pPr>
            <a:lvl2pPr marL="342900" indent="-84535">
              <a:buFont typeface="Arial" panose="020B0604020202020204" pitchFamily="34" charset="0"/>
              <a:buChar char="-"/>
              <a:defRPr sz="1050" b="0"/>
            </a:lvl2pPr>
            <a:lvl3pPr marL="472679" indent="-45244">
              <a:defRPr sz="900"/>
            </a:lvl3pPr>
            <a:lvl4pPr marL="556022" indent="-84535">
              <a:defRPr sz="750"/>
            </a:lvl4pPr>
            <a:lvl5pPr marL="640556" indent="-84535">
              <a:defRPr sz="75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4714" y="923822"/>
            <a:ext cx="7640637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55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title-Photo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42618" y="-5080"/>
            <a:ext cx="8901382" cy="5157216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381540"/>
            <a:ext cx="7640706" cy="1056861"/>
          </a:xfrm>
        </p:spPr>
        <p:txBody>
          <a:bodyPr/>
          <a:lstStyle>
            <a:lvl1pPr marL="129779" indent="-129779">
              <a:buFont typeface="Arial" panose="020B0604020202020204" pitchFamily="34" charset="0"/>
              <a:buChar char="•"/>
              <a:defRPr sz="1275" b="0"/>
            </a:lvl1pPr>
            <a:lvl2pPr marL="342900" indent="-84535">
              <a:buFont typeface="Arial" panose="020B0604020202020204" pitchFamily="34" charset="0"/>
              <a:buChar char="-"/>
              <a:defRPr sz="1050" b="0"/>
            </a:lvl2pPr>
            <a:lvl3pPr marL="472679" indent="-45244">
              <a:defRPr sz="900"/>
            </a:lvl3pPr>
            <a:lvl4pPr marL="556022" indent="-84535">
              <a:defRPr sz="750"/>
            </a:lvl4pPr>
            <a:lvl5pPr marL="640556" indent="-84535">
              <a:defRPr sz="75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4714" y="923822"/>
            <a:ext cx="7640637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15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381540"/>
            <a:ext cx="3690730" cy="3283331"/>
          </a:xfrm>
        </p:spPr>
        <p:txBody>
          <a:bodyPr/>
          <a:lstStyle>
            <a:lvl1pPr marL="129779" indent="-129779">
              <a:buFont typeface="Arial" panose="020B0604020202020204" pitchFamily="34" charset="0"/>
              <a:buChar char="•"/>
              <a:defRPr sz="1275" b="0"/>
            </a:lvl1pPr>
            <a:lvl2pPr marL="342900" indent="-84535">
              <a:buFont typeface="Arial" panose="020B0604020202020204" pitchFamily="34" charset="0"/>
              <a:buChar char="-"/>
              <a:defRPr sz="1050" b="0"/>
            </a:lvl2pPr>
            <a:lvl3pPr marL="472679" indent="-45244">
              <a:defRPr sz="900"/>
            </a:lvl3pPr>
            <a:lvl4pPr marL="556022" indent="-84535">
              <a:defRPr sz="750"/>
            </a:lvl4pPr>
            <a:lvl5pPr marL="640556" indent="-84535">
              <a:defRPr sz="75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23822"/>
            <a:ext cx="3690697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1 Subhead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92062" y="1382263"/>
            <a:ext cx="3694176" cy="3283331"/>
          </a:xfrm>
        </p:spPr>
        <p:txBody>
          <a:bodyPr/>
          <a:lstStyle>
            <a:lvl1pPr marL="129779" indent="-129779">
              <a:buFont typeface="Arial" panose="020B0604020202020204" pitchFamily="34" charset="0"/>
              <a:buChar char="•"/>
              <a:defRPr sz="1275" b="0"/>
            </a:lvl1pPr>
            <a:lvl2pPr marL="342900" indent="-84535">
              <a:buFont typeface="Arial" panose="020B0604020202020204" pitchFamily="34" charset="0"/>
              <a:buChar char="-"/>
              <a:defRPr sz="1050" b="0"/>
            </a:lvl2pPr>
            <a:lvl3pPr marL="472679" indent="-45244">
              <a:defRPr sz="900"/>
            </a:lvl3pPr>
            <a:lvl4pPr marL="556022" indent="-84535">
              <a:defRPr sz="750"/>
            </a:lvl4pPr>
            <a:lvl5pPr marL="640556" indent="-84535">
              <a:defRPr sz="75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692131" y="924545"/>
            <a:ext cx="3694176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 Subhead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41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5" y="1381540"/>
            <a:ext cx="2445026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75" b="0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5" y="923822"/>
            <a:ext cx="2445004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1 Sub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399184" y="1376571"/>
            <a:ext cx="2445026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75" b="0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399255" y="918853"/>
            <a:ext cx="2445004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 Sub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5923725" y="1377294"/>
            <a:ext cx="2445026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75" b="0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923794" y="919576"/>
            <a:ext cx="2445004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3 Sub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40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5" y="959127"/>
            <a:ext cx="1755913" cy="370574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38" b="1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Column 1 Sub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774122" y="959127"/>
            <a:ext cx="1755913" cy="370574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38" b="1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Column 2 Sub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73599" y="959127"/>
            <a:ext cx="1755913" cy="370574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38" b="1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Column 3 Sub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573077" y="959127"/>
            <a:ext cx="1755913" cy="370574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38" b="1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Column 4 Sub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5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4714" y="944218"/>
            <a:ext cx="7640637" cy="810039"/>
          </a:xfrm>
        </p:spPr>
        <p:txBody>
          <a:bodyPr anchor="t"/>
          <a:lstStyle>
            <a:lvl1pPr marL="0" indent="0">
              <a:spcBef>
                <a:spcPts val="0"/>
              </a:spcBef>
              <a:defRPr lang="en-US" sz="1500" b="1" kern="1200" baseline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74644" y="1967949"/>
            <a:ext cx="7640706" cy="26969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21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6330" y="434856"/>
            <a:ext cx="5732394" cy="39141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83010" y="929309"/>
            <a:ext cx="5732341" cy="545100"/>
          </a:xfrm>
        </p:spPr>
        <p:txBody>
          <a:bodyPr anchor="t"/>
          <a:lstStyle>
            <a:lvl1pPr marL="0" indent="0">
              <a:spcBef>
                <a:spcPts val="0"/>
              </a:spcBef>
              <a:defRPr lang="en-US" sz="1350" b="0" kern="1200" baseline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782957" y="1545535"/>
            <a:ext cx="5732393" cy="3129275"/>
          </a:xfrm>
        </p:spPr>
        <p:txBody>
          <a:bodyPr/>
          <a:lstStyle>
            <a:lvl1pPr>
              <a:spcBef>
                <a:spcPts val="0"/>
              </a:spcBef>
              <a:spcAft>
                <a:spcPts val="1800"/>
              </a:spcAft>
              <a:defRPr/>
            </a:lvl1pPr>
            <a:lvl2pPr marL="0" indent="0">
              <a:buNone/>
              <a:defRPr b="1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050"/>
            </a:lvl3pPr>
            <a:lvl4pPr marL="0" indent="0">
              <a:spcBef>
                <a:spcPts val="0"/>
              </a:spcBef>
              <a:buNone/>
              <a:defRPr sz="900"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74644" y="1376570"/>
            <a:ext cx="1610140" cy="3298241"/>
          </a:xfrm>
        </p:spPr>
        <p:txBody>
          <a:bodyPr/>
          <a:lstStyle>
            <a:lvl1pPr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defRPr sz="863">
                <a:solidFill>
                  <a:schemeClr val="accent1"/>
                </a:solidFill>
              </a:defRPr>
            </a:lvl1pPr>
            <a:lvl2pPr marL="0" indent="0">
              <a:lnSpc>
                <a:spcPts val="1050"/>
              </a:lnSpc>
              <a:spcBef>
                <a:spcPts val="0"/>
              </a:spcBef>
              <a:buFont typeface="Arial" panose="020B0604020202020204" pitchFamily="34" charset="0"/>
              <a:buNone/>
              <a:defRPr sz="863"/>
            </a:lvl2pPr>
            <a:lvl3pPr marL="0" indent="0">
              <a:lnSpc>
                <a:spcPts val="1050"/>
              </a:lnSpc>
              <a:spcBef>
                <a:spcPts val="0"/>
              </a:spcBef>
              <a:buNone/>
              <a:defRPr sz="863"/>
            </a:lvl3pPr>
            <a:lvl4pPr marL="0" indent="0">
              <a:lnSpc>
                <a:spcPts val="1050"/>
              </a:lnSpc>
              <a:spcBef>
                <a:spcPts val="0"/>
              </a:spcBef>
              <a:buNone/>
              <a:defRPr sz="863"/>
            </a:lvl4pPr>
            <a:lvl5pPr marL="0" indent="0">
              <a:lnSpc>
                <a:spcPts val="1050"/>
              </a:lnSpc>
              <a:spcBef>
                <a:spcPts val="0"/>
              </a:spcBef>
              <a:buNone/>
              <a:defRPr sz="86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732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2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hoto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42618" y="-5080"/>
            <a:ext cx="8901381" cy="5157216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g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645" y="429776"/>
            <a:ext cx="3020023" cy="3914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89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4746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-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7"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58" y="2016007"/>
            <a:ext cx="1969568" cy="110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2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08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peningNot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5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0" indent="0">
              <a:spcBef>
                <a:spcPts val="1350"/>
              </a:spcBef>
              <a:buNone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612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0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7"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8017" y="1080311"/>
            <a:ext cx="5546035" cy="1790700"/>
          </a:xfrm>
        </p:spPr>
        <p:txBody>
          <a:bodyPr anchor="b"/>
          <a:lstStyle>
            <a:lvl1pPr algn="l">
              <a:lnSpc>
                <a:spcPts val="3525"/>
              </a:lnSpc>
              <a:defRPr sz="3188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8017" y="2926839"/>
            <a:ext cx="5546035" cy="790397"/>
          </a:xfrm>
        </p:spPr>
        <p:txBody>
          <a:bodyPr>
            <a:noAutofit/>
          </a:bodyPr>
          <a:lstStyle>
            <a:lvl1pPr marL="0" indent="0" algn="l">
              <a:buNone/>
              <a:defRPr sz="1575" b="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Subhead or Second Line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017" y="4218742"/>
            <a:ext cx="5546034" cy="54852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953" b="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953" b="0"/>
            </a:lvl2pPr>
            <a:lvl3pPr marL="0" indent="0">
              <a:spcBef>
                <a:spcPts val="0"/>
              </a:spcBef>
              <a:buNone/>
              <a:defRPr sz="953" b="0"/>
            </a:lvl3pPr>
            <a:lvl4pPr marL="0" indent="0">
              <a:spcBef>
                <a:spcPts val="0"/>
              </a:spcBef>
              <a:buNone/>
              <a:defRPr sz="953" b="0"/>
            </a:lvl4pPr>
            <a:lvl5pPr marL="0" indent="0">
              <a:spcBef>
                <a:spcPts val="0"/>
              </a:spcBef>
              <a:buNone/>
              <a:defRPr sz="953" b="0"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Presenter Title</a:t>
            </a:r>
          </a:p>
          <a:p>
            <a:pPr lvl="0"/>
            <a:r>
              <a:rPr lang="en-US" dirty="0"/>
              <a:t>Presenter Email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0" y="486205"/>
            <a:ext cx="877417" cy="5332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7"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0" y="486205"/>
            <a:ext cx="877417" cy="53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4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25"/>
          <a:stretch/>
        </p:blipFill>
        <p:spPr>
          <a:xfrm>
            <a:off x="0" y="0"/>
            <a:ext cx="9144000" cy="5148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25"/>
          <a:stretch/>
        </p:blipFill>
        <p:spPr>
          <a:xfrm>
            <a:off x="0" y="0"/>
            <a:ext cx="9144000" cy="514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1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" t="5341" r="1127" b="1107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84724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7"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7"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2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27"/>
          <a:stretch/>
        </p:blipFill>
        <p:spPr>
          <a:xfrm>
            <a:off x="0" y="1"/>
            <a:ext cx="9144000" cy="5169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27"/>
          <a:stretch/>
        </p:blipFill>
        <p:spPr>
          <a:xfrm>
            <a:off x="0" y="1"/>
            <a:ext cx="9144000" cy="516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5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78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9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Content-Photo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39383" y="0"/>
            <a:ext cx="8904617" cy="5143500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644" y="1220724"/>
            <a:ext cx="7640706" cy="1240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22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1309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381540"/>
            <a:ext cx="7640706" cy="3283331"/>
          </a:xfrm>
        </p:spPr>
        <p:txBody>
          <a:bodyPr/>
          <a:lstStyle>
            <a:lvl1pPr marL="129779" indent="-129779">
              <a:buFont typeface="Arial" panose="020B0604020202020204" pitchFamily="34" charset="0"/>
              <a:buChar char="•"/>
              <a:defRPr sz="1275" b="0"/>
            </a:lvl1pPr>
            <a:lvl2pPr marL="342900" indent="-84535">
              <a:buFont typeface="Arial" panose="020B0604020202020204" pitchFamily="34" charset="0"/>
              <a:buChar char="-"/>
              <a:defRPr sz="1050" b="0"/>
            </a:lvl2pPr>
            <a:lvl3pPr marL="472679" indent="-45244">
              <a:defRPr sz="900"/>
            </a:lvl3pPr>
            <a:lvl4pPr marL="556022" indent="-84535">
              <a:defRPr sz="750"/>
            </a:lvl4pPr>
            <a:lvl5pPr marL="640556" indent="-84535">
              <a:defRPr sz="75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4714" y="923822"/>
            <a:ext cx="7640637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57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Subtitle-Photo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42618" y="-5080"/>
            <a:ext cx="8901382" cy="5157216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381540"/>
            <a:ext cx="7640706" cy="1056861"/>
          </a:xfrm>
        </p:spPr>
        <p:txBody>
          <a:bodyPr/>
          <a:lstStyle>
            <a:lvl1pPr marL="129779" indent="-129779">
              <a:buFont typeface="Arial" panose="020B0604020202020204" pitchFamily="34" charset="0"/>
              <a:buChar char="•"/>
              <a:defRPr sz="1275" b="0"/>
            </a:lvl1pPr>
            <a:lvl2pPr marL="342900" indent="-84535">
              <a:buFont typeface="Arial" panose="020B0604020202020204" pitchFamily="34" charset="0"/>
              <a:buChar char="-"/>
              <a:defRPr sz="1050" b="0"/>
            </a:lvl2pPr>
            <a:lvl3pPr marL="472679" indent="-45244">
              <a:defRPr sz="900"/>
            </a:lvl3pPr>
            <a:lvl4pPr marL="556022" indent="-84535">
              <a:defRPr sz="750"/>
            </a:lvl4pPr>
            <a:lvl5pPr marL="640556" indent="-84535">
              <a:defRPr sz="75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4714" y="923822"/>
            <a:ext cx="7640637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7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381540"/>
            <a:ext cx="3690730" cy="3283331"/>
          </a:xfrm>
        </p:spPr>
        <p:txBody>
          <a:bodyPr/>
          <a:lstStyle>
            <a:lvl1pPr marL="129779" indent="-129779">
              <a:buFont typeface="Arial" panose="020B0604020202020204" pitchFamily="34" charset="0"/>
              <a:buChar char="•"/>
              <a:defRPr sz="1275" b="0"/>
            </a:lvl1pPr>
            <a:lvl2pPr marL="342900" indent="-84535">
              <a:buFont typeface="Arial" panose="020B0604020202020204" pitchFamily="34" charset="0"/>
              <a:buChar char="-"/>
              <a:defRPr sz="1050" b="0"/>
            </a:lvl2pPr>
            <a:lvl3pPr marL="472679" indent="-45244">
              <a:defRPr sz="900"/>
            </a:lvl3pPr>
            <a:lvl4pPr marL="556022" indent="-84535">
              <a:defRPr sz="750"/>
            </a:lvl4pPr>
            <a:lvl5pPr marL="640556" indent="-84535">
              <a:defRPr sz="75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23822"/>
            <a:ext cx="3690697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1 Subhead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92062" y="1382263"/>
            <a:ext cx="3694176" cy="3283331"/>
          </a:xfrm>
        </p:spPr>
        <p:txBody>
          <a:bodyPr/>
          <a:lstStyle>
            <a:lvl1pPr marL="129779" indent="-129779">
              <a:buFont typeface="Arial" panose="020B0604020202020204" pitchFamily="34" charset="0"/>
              <a:buChar char="•"/>
              <a:defRPr sz="1275" b="0"/>
            </a:lvl1pPr>
            <a:lvl2pPr marL="342900" indent="-84535">
              <a:buFont typeface="Arial" panose="020B0604020202020204" pitchFamily="34" charset="0"/>
              <a:buChar char="-"/>
              <a:defRPr sz="1050" b="0"/>
            </a:lvl2pPr>
            <a:lvl3pPr marL="472679" indent="-45244">
              <a:defRPr sz="900"/>
            </a:lvl3pPr>
            <a:lvl4pPr marL="556022" indent="-84535">
              <a:defRPr sz="750"/>
            </a:lvl4pPr>
            <a:lvl5pPr marL="640556" indent="-84535">
              <a:defRPr sz="75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692131" y="924545"/>
            <a:ext cx="3694176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 Subhead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05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5" y="1381540"/>
            <a:ext cx="2445026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75" b="0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5" y="923822"/>
            <a:ext cx="2445004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1 Sub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399184" y="1376571"/>
            <a:ext cx="2445026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75" b="0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399255" y="918853"/>
            <a:ext cx="2445004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 Sub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5923725" y="1377294"/>
            <a:ext cx="2445026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75" b="0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923794" y="919576"/>
            <a:ext cx="2445004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3 Sub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30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5" y="959127"/>
            <a:ext cx="1755913" cy="370574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38" b="1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Column 1 Sub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774122" y="959127"/>
            <a:ext cx="1755913" cy="370574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38" b="1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Column 2 Sub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73599" y="959127"/>
            <a:ext cx="1755913" cy="370574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38" b="1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Column 3 Sub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573077" y="959127"/>
            <a:ext cx="1755913" cy="370574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38" b="1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Column 4 Sub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16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4714" y="944218"/>
            <a:ext cx="7640637" cy="810039"/>
          </a:xfrm>
        </p:spPr>
        <p:txBody>
          <a:bodyPr anchor="t"/>
          <a:lstStyle>
            <a:lvl1pPr marL="0" indent="0">
              <a:spcBef>
                <a:spcPts val="0"/>
              </a:spcBef>
              <a:defRPr lang="en-US" sz="1500" b="1" kern="1200" baseline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74644" y="1967949"/>
            <a:ext cx="7640706" cy="26969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6330" y="434856"/>
            <a:ext cx="5732394" cy="39141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83010" y="929309"/>
            <a:ext cx="5732341" cy="545100"/>
          </a:xfrm>
        </p:spPr>
        <p:txBody>
          <a:bodyPr anchor="t"/>
          <a:lstStyle>
            <a:lvl1pPr marL="0" indent="0">
              <a:spcBef>
                <a:spcPts val="0"/>
              </a:spcBef>
              <a:defRPr lang="en-US" sz="1350" b="0" kern="1200" baseline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782957" y="1545535"/>
            <a:ext cx="5732393" cy="3129275"/>
          </a:xfrm>
        </p:spPr>
        <p:txBody>
          <a:bodyPr/>
          <a:lstStyle>
            <a:lvl1pPr>
              <a:spcBef>
                <a:spcPts val="0"/>
              </a:spcBef>
              <a:spcAft>
                <a:spcPts val="1800"/>
              </a:spcAft>
              <a:defRPr/>
            </a:lvl1pPr>
            <a:lvl2pPr marL="0" indent="0">
              <a:buNone/>
              <a:defRPr b="1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050"/>
            </a:lvl3pPr>
            <a:lvl4pPr marL="0" indent="0">
              <a:spcBef>
                <a:spcPts val="0"/>
              </a:spcBef>
              <a:buNone/>
              <a:defRPr sz="900"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74644" y="1376570"/>
            <a:ext cx="1610140" cy="3298241"/>
          </a:xfrm>
        </p:spPr>
        <p:txBody>
          <a:bodyPr/>
          <a:lstStyle>
            <a:lvl1pPr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defRPr sz="863">
                <a:solidFill>
                  <a:schemeClr val="accent1"/>
                </a:solidFill>
              </a:defRPr>
            </a:lvl1pPr>
            <a:lvl2pPr marL="0" indent="0">
              <a:lnSpc>
                <a:spcPts val="1050"/>
              </a:lnSpc>
              <a:spcBef>
                <a:spcPts val="0"/>
              </a:spcBef>
              <a:buFont typeface="Arial" panose="020B0604020202020204" pitchFamily="34" charset="0"/>
              <a:buNone/>
              <a:defRPr sz="863"/>
            </a:lvl2pPr>
            <a:lvl3pPr marL="0" indent="0">
              <a:lnSpc>
                <a:spcPts val="1050"/>
              </a:lnSpc>
              <a:spcBef>
                <a:spcPts val="0"/>
              </a:spcBef>
              <a:buNone/>
              <a:defRPr sz="863"/>
            </a:lvl3pPr>
            <a:lvl4pPr marL="0" indent="0">
              <a:lnSpc>
                <a:spcPts val="1050"/>
              </a:lnSpc>
              <a:spcBef>
                <a:spcPts val="0"/>
              </a:spcBef>
              <a:buNone/>
              <a:defRPr sz="863"/>
            </a:lvl4pPr>
            <a:lvl5pPr marL="0" indent="0">
              <a:lnSpc>
                <a:spcPts val="1050"/>
              </a:lnSpc>
              <a:spcBef>
                <a:spcPts val="0"/>
              </a:spcBef>
              <a:buNone/>
              <a:defRPr sz="86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767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04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Photo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42618" y="-5080"/>
            <a:ext cx="8901381" cy="5157216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72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g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645" y="429776"/>
            <a:ext cx="3020023" cy="3914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7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8251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-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7"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58" y="2016007"/>
            <a:ext cx="1969568" cy="1104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7"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58" y="2016007"/>
            <a:ext cx="1969568" cy="110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6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19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peaker Not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5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27007" indent="-112710">
              <a:spcBef>
                <a:spcPts val="4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̶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368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08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3" name="Picture 147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8018" y="1080311"/>
            <a:ext cx="7404446" cy="1790700"/>
          </a:xfrm>
        </p:spPr>
        <p:txBody>
          <a:bodyPr anchor="b"/>
          <a:lstStyle>
            <a:lvl1pPr algn="l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(32pt)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8018" y="2926840"/>
            <a:ext cx="7404447" cy="79039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257168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8" indent="0" algn="ctr">
              <a:buNone/>
              <a:defRPr sz="900"/>
            </a:lvl9pPr>
          </a:lstStyle>
          <a:p>
            <a:r>
              <a:rPr lang="en-US" dirty="0"/>
              <a:t>Subhead or Second Line (16pt)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018" y="4218742"/>
            <a:ext cx="3253927" cy="68187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00" b="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953" b="0"/>
            </a:lvl2pPr>
            <a:lvl3pPr marL="0" indent="0">
              <a:spcBef>
                <a:spcPts val="0"/>
              </a:spcBef>
              <a:buNone/>
              <a:defRPr sz="953" b="0"/>
            </a:lvl3pPr>
            <a:lvl4pPr marL="0" indent="0">
              <a:spcBef>
                <a:spcPts val="0"/>
              </a:spcBef>
              <a:buNone/>
              <a:defRPr sz="953" b="0"/>
            </a:lvl4pPr>
            <a:lvl5pPr marL="0" indent="0">
              <a:spcBef>
                <a:spcPts val="0"/>
              </a:spcBef>
              <a:buNone/>
              <a:defRPr sz="953" b="0"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Presenter Title</a:t>
            </a:r>
          </a:p>
          <a:p>
            <a:pPr lvl="0"/>
            <a:r>
              <a:rPr lang="en-US" dirty="0"/>
              <a:t>Presenter Email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1" y="486206"/>
            <a:ext cx="877417" cy="53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127342"/>
            <a:ext cx="7966144" cy="35375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9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9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5" y="937075"/>
            <a:ext cx="7966072" cy="441669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defRPr lang="en-US" sz="1500" b="1" kern="1200" baseline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subhead text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480458"/>
            <a:ext cx="7966144" cy="3184414"/>
          </a:xfrm>
        </p:spPr>
        <p:txBody>
          <a:bodyPr/>
          <a:lstStyle>
            <a:lvl3pPr marL="228594" indent="-114297">
              <a:defRPr/>
            </a:lvl3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67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123951"/>
            <a:ext cx="3896895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297" indent="-114297">
              <a:buFont typeface="Arial" panose="020B0604020202020204" pitchFamily="34" charset="0"/>
              <a:buChar char="•"/>
              <a:defRPr sz="1400" b="0"/>
            </a:lvl2pPr>
            <a:lvl3pPr marL="228594" indent="-114297">
              <a:defRPr sz="1200"/>
            </a:lvl3pPr>
            <a:lvl4pPr marL="342892" indent="-114297">
              <a:defRPr sz="1100"/>
            </a:lvl4pPr>
            <a:lvl5pPr marL="457189" indent="-114297">
              <a:tabLst>
                <a:tab pos="685783" algn="l"/>
              </a:tabLst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2" y="1124674"/>
            <a:ext cx="3900533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297" indent="-114297">
              <a:buFont typeface="Arial" panose="020B0604020202020204" pitchFamily="34" charset="0"/>
              <a:buChar char="•"/>
              <a:defRPr sz="1400" b="0"/>
            </a:lvl2pPr>
            <a:lvl3pPr marL="228594" indent="-114297">
              <a:defRPr sz="1200"/>
            </a:lvl3pPr>
            <a:lvl4pPr marL="342892" indent="-114297">
              <a:defRPr sz="1100"/>
            </a:lvl4pPr>
            <a:lvl5pPr marL="457189" indent="-114297"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84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381541"/>
            <a:ext cx="3896895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297" indent="-114297">
              <a:buFont typeface="Arial" panose="020B0604020202020204" pitchFamily="34" charset="0"/>
              <a:buChar char="•"/>
              <a:defRPr sz="1400" b="0"/>
            </a:lvl2pPr>
            <a:lvl3pPr marL="228594" indent="-114297">
              <a:defRPr sz="1200"/>
            </a:lvl3pPr>
            <a:lvl4pPr marL="342892" indent="-114297">
              <a:defRPr sz="1100"/>
            </a:lvl4pPr>
            <a:lvl5pPr marL="457189" indent="-114297">
              <a:tabLst>
                <a:tab pos="685783" algn="l"/>
              </a:tabLst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90447"/>
            <a:ext cx="3896859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1 Subhead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2" y="1382264"/>
            <a:ext cx="3900533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297" indent="-114297">
              <a:buFont typeface="Arial" panose="020B0604020202020204" pitchFamily="34" charset="0"/>
              <a:buChar char="•"/>
              <a:defRPr sz="1400" b="0"/>
            </a:lvl2pPr>
            <a:lvl3pPr marL="228594" indent="-114297">
              <a:defRPr sz="1200"/>
            </a:lvl3pPr>
            <a:lvl4pPr marL="342892" indent="-114297">
              <a:defRPr sz="1100"/>
            </a:lvl4pPr>
            <a:lvl5pPr marL="457189" indent="-114297"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943501" y="990447"/>
            <a:ext cx="3900533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 Subhead (15pt)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7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5" y="1376572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b="1"/>
            </a:lvl1pPr>
            <a:lvl2pPr marL="114297" indent="-114297">
              <a:buFont typeface="Arial" panose="020B0604020202020204" pitchFamily="34" charset="0"/>
              <a:buChar char="•"/>
              <a:defRPr sz="1100" b="0"/>
            </a:lvl2pPr>
            <a:lvl3pPr marL="228594" indent="-114297">
              <a:buFont typeface="Arial" panose="020B0604020202020204" pitchFamily="34" charset="0"/>
              <a:buChar char="-"/>
              <a:defRPr sz="900"/>
            </a:lvl3pPr>
            <a:lvl4pPr marL="342892" indent="-114297">
              <a:buFont typeface="Arial" panose="020B0604020202020204" pitchFamily="34" charset="0"/>
              <a:buChar char="•"/>
              <a:defRPr sz="750"/>
            </a:lvl4pPr>
            <a:lvl5pPr marL="457189" indent="-114297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5" y="988323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1 Sub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577627" y="1376572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46" indent="-171446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43" indent="-171446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40" indent="-171446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37" indent="-171446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dirty="0"/>
              <a:t>First level bullet</a:t>
            </a:r>
          </a:p>
          <a:p>
            <a:pPr marL="114297" lvl="1" indent="-114297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28594" lvl="2" indent="-114297" algn="l" defTabSz="5167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2892" lvl="3" indent="-114297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189" lvl="4" indent="-114297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77627" y="988323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 Sub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280470" y="1376572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46" indent="-171446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43" indent="-171446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40" indent="-171446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37" indent="-171446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dirty="0"/>
              <a:t>First level bullet</a:t>
            </a:r>
          </a:p>
          <a:p>
            <a:pPr marL="114297" lvl="1" indent="-114297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28594" lvl="2" indent="-114297" algn="l" defTabSz="5167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2892" lvl="3" indent="-114297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189" lvl="4" indent="-114297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280539" y="988323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3 Sub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89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986972"/>
            <a:ext cx="1920240" cy="367789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15885" indent="-115885">
              <a:buFont typeface="Arial" panose="020B0604020202020204" pitchFamily="34" charset="0"/>
              <a:buChar char="•"/>
              <a:defRPr sz="1050" b="0"/>
            </a:lvl2pPr>
            <a:lvl3pPr marL="231770" indent="-115885">
              <a:buFont typeface="Arial" panose="020B0604020202020204" pitchFamily="34" charset="0"/>
              <a:buChar char="-"/>
              <a:defRPr sz="900"/>
            </a:lvl3pPr>
            <a:lvl4pPr marL="341305" indent="-115885">
              <a:buFont typeface="Arial" panose="020B0604020202020204" pitchFamily="34" charset="0"/>
              <a:buChar char="•"/>
              <a:defRPr sz="750"/>
            </a:lvl4pPr>
            <a:lvl5pPr marL="457189" indent="-115885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Column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889945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46" indent="-171446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0" indent="-171446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65" indent="-171446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50" indent="-171446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</a:t>
            </a:r>
          </a:p>
          <a:p>
            <a:pPr marL="115885" lvl="1" indent="-115885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0" lvl="2" indent="-115885" algn="l" defTabSz="5167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05" lvl="3" indent="-115885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189" lvl="4" indent="-115885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05246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46" indent="-171446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0" indent="-171446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65" indent="-171446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50" indent="-171446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3</a:t>
            </a:r>
          </a:p>
          <a:p>
            <a:pPr marL="115885" lvl="1" indent="-115885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0" lvl="2" indent="-115885" algn="l" defTabSz="5167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05" lvl="3" indent="-115885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189" lvl="4" indent="-115885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920548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46" indent="-171446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0" indent="-171446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65" indent="-171446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50" indent="-171446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4</a:t>
            </a:r>
          </a:p>
          <a:p>
            <a:pPr marL="115885" lvl="1" indent="-115885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0" lvl="2" indent="-115885" algn="l" defTabSz="5167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05" lvl="3" indent="-115885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189" lvl="4" indent="-115885" algn="l" defTabSz="5143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12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1522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45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85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8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4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747737" y="4806029"/>
            <a:ext cx="192024" cy="192024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AC83B0-B844-44F1-B4BE-92A8C14C00CC}" type="slidenum">
              <a:rPr lang="en-US" smtClean="0">
                <a:solidFill>
                  <a:srgbClr val="02D35F"/>
                </a:solidFill>
              </a:rPr>
              <a:pPr/>
              <a:t>‹#›</a:t>
            </a:fld>
            <a:endParaRPr lang="en-US" dirty="0">
              <a:solidFill>
                <a:srgbClr val="02D3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83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62000" y="1664884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50809" y="4805363"/>
            <a:ext cx="192087" cy="192087"/>
          </a:xfrm>
        </p:spPr>
        <p:txBody>
          <a:bodyPr/>
          <a:lstStyle>
            <a:lvl1pPr>
              <a:defRPr/>
            </a:lvl1pPr>
          </a:lstStyle>
          <a:p>
            <a:fld id="{E52298CF-B8F4-4F25-A946-0FECDA24DF7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07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4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747737" y="4806029"/>
            <a:ext cx="192024" cy="192024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AC83B0-B844-44F1-B4BE-92A8C14C00CC}" type="slidenum">
              <a:rPr lang="en-US" smtClean="0">
                <a:solidFill>
                  <a:srgbClr val="02D35F"/>
                </a:solidFill>
              </a:rPr>
              <a:pPr/>
              <a:t>‹#›</a:t>
            </a:fld>
            <a:endParaRPr lang="en-US" dirty="0">
              <a:solidFill>
                <a:srgbClr val="02D3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3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4 -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"/>
            <a:ext cx="9144000" cy="5169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4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747737" y="4806029"/>
            <a:ext cx="192024" cy="192024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AC83B0-B844-44F1-B4BE-92A8C14C00CC}" type="slidenum">
              <a:rPr lang="en-US" smtClean="0">
                <a:solidFill>
                  <a:srgbClr val="02D35F"/>
                </a:solidFill>
              </a:rPr>
              <a:pPr/>
              <a:t>‹#›</a:t>
            </a:fld>
            <a:endParaRPr lang="en-US" dirty="0">
              <a:solidFill>
                <a:srgbClr val="02D3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72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-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1"/>
            <a:ext cx="9143999" cy="5143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59" y="2016008"/>
            <a:ext cx="1969568" cy="110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1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66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peaker Not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5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27013" indent="-112713">
              <a:spcBef>
                <a:spcPts val="4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̶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096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08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3" name="Picture 147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8018" y="1080311"/>
            <a:ext cx="7404446" cy="1790700"/>
          </a:xfrm>
        </p:spPr>
        <p:txBody>
          <a:bodyPr anchor="b"/>
          <a:lstStyle>
            <a:lvl1pPr algn="l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(32pt)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8017" y="2926839"/>
            <a:ext cx="7404447" cy="79039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Subhead or Second Line (16pt)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017" y="4218741"/>
            <a:ext cx="3253927" cy="68187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00" b="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953" b="0"/>
            </a:lvl2pPr>
            <a:lvl3pPr marL="0" indent="0">
              <a:spcBef>
                <a:spcPts val="0"/>
              </a:spcBef>
              <a:buNone/>
              <a:defRPr sz="953" b="0"/>
            </a:lvl3pPr>
            <a:lvl4pPr marL="0" indent="0">
              <a:spcBef>
                <a:spcPts val="0"/>
              </a:spcBef>
              <a:buNone/>
              <a:defRPr sz="953" b="0"/>
            </a:lvl4pPr>
            <a:lvl5pPr marL="0" indent="0">
              <a:spcBef>
                <a:spcPts val="0"/>
              </a:spcBef>
              <a:buNone/>
              <a:defRPr sz="953" b="0"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Presenter Title</a:t>
            </a:r>
          </a:p>
          <a:p>
            <a:pPr lvl="0"/>
            <a:r>
              <a:rPr lang="en-US" dirty="0"/>
              <a:t>Presenter Email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0" y="486205"/>
            <a:ext cx="877417" cy="53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2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3803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127342"/>
            <a:ext cx="7966144" cy="35375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5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9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37074"/>
            <a:ext cx="7966072" cy="441669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defRPr lang="en-US" sz="1500" b="1" kern="1200" baseline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subhead text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480457"/>
            <a:ext cx="7966144" cy="3184414"/>
          </a:xfrm>
        </p:spPr>
        <p:txBody>
          <a:bodyPr/>
          <a:lstStyle>
            <a:lvl3pPr marL="228600" indent="-114300">
              <a:defRPr/>
            </a:lvl3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30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123950"/>
            <a:ext cx="3896895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tabLst>
                <a:tab pos="685800" algn="l"/>
              </a:tabLst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1" y="1124673"/>
            <a:ext cx="3900533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5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381540"/>
            <a:ext cx="3896895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tabLst>
                <a:tab pos="685800" algn="l"/>
              </a:tabLst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90446"/>
            <a:ext cx="3896859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1 Subhead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1" y="1382263"/>
            <a:ext cx="3900533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943500" y="990446"/>
            <a:ext cx="3900533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 Subhead (15pt)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58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5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b="1"/>
            </a:lvl1pPr>
            <a:lvl2pPr marL="114300" indent="-114300">
              <a:buFont typeface="Arial" panose="020B0604020202020204" pitchFamily="34" charset="0"/>
              <a:buChar char="•"/>
              <a:defRPr sz="1100" b="0"/>
            </a:lvl2pPr>
            <a:lvl3pPr marL="228600" indent="-114300">
              <a:buFont typeface="Arial" panose="020B0604020202020204" pitchFamily="34" charset="0"/>
              <a:buChar char="-"/>
              <a:defRPr sz="900"/>
            </a:lvl3pPr>
            <a:lvl4pPr marL="342900" indent="-114300">
              <a:buFont typeface="Arial" panose="020B0604020202020204" pitchFamily="34" charset="0"/>
              <a:buChar char="•"/>
              <a:defRPr sz="750"/>
            </a:lvl4pPr>
            <a:lvl5pPr marL="457200" indent="-114300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5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1 Sub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577627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50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50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dirty="0"/>
              <a:t>First level bullet</a:t>
            </a:r>
          </a:p>
          <a:p>
            <a:pPr marL="114300" lvl="1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28600" lvl="2" indent="-114300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2900" lvl="3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77627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 Sub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280470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50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50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dirty="0"/>
              <a:t>First level bullet</a:t>
            </a:r>
          </a:p>
          <a:p>
            <a:pPr marL="114300" lvl="1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28600" lvl="2" indent="-114300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2900" lvl="3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280539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3 Sub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986971"/>
            <a:ext cx="1920240" cy="367789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15888" indent="-115888">
              <a:buFont typeface="Arial" panose="020B0604020202020204" pitchFamily="34" charset="0"/>
              <a:buChar char="•"/>
              <a:defRPr sz="1050" b="0"/>
            </a:lvl2pPr>
            <a:lvl3pPr marL="231775" indent="-115888">
              <a:buFont typeface="Arial" panose="020B0604020202020204" pitchFamily="34" charset="0"/>
              <a:buChar char="-"/>
              <a:defRPr sz="900"/>
            </a:lvl3pPr>
            <a:lvl4pPr marL="341313" indent="-115888">
              <a:buFont typeface="Arial" panose="020B0604020202020204" pitchFamily="34" charset="0"/>
              <a:buChar char="•"/>
              <a:defRPr sz="750"/>
            </a:lvl4pPr>
            <a:lvl5pPr marL="457200" indent="-115888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Column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889945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05246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3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920548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4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8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8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8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Oval 2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fld id="{B1AC83B0-B844-44F1-B4BE-92A8C14C00CC}" type="slidenum">
              <a:rPr lang="en-US" sz="680" smtClean="0">
                <a:solidFill>
                  <a:srgbClr val="02D35F"/>
                </a:solidFill>
              </a:rPr>
              <a:pPr algn="ctr">
                <a:defRPr/>
              </a:pPr>
              <a:t>‹#›</a:t>
            </a:fld>
            <a:endParaRPr lang="en-US" sz="680" dirty="0">
              <a:solidFill>
                <a:srgbClr val="02D3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96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fld id="{B1AC83B0-B844-44F1-B4BE-92A8C14C00CC}" type="slidenum">
              <a:rPr lang="en-US" sz="680" smtClean="0">
                <a:solidFill>
                  <a:prstClr val="white"/>
                </a:solidFill>
              </a:rPr>
              <a:pPr algn="ctr">
                <a:defRPr/>
              </a:pPr>
              <a:t>‹#›</a:t>
            </a:fld>
            <a:endParaRPr lang="en-US" sz="68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83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492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fld id="{B1AC83B0-B844-44F1-B4BE-92A8C14C00CC}" type="slidenum">
              <a:rPr lang="en-US" sz="680" smtClean="0">
                <a:solidFill>
                  <a:srgbClr val="02D35F"/>
                </a:solidFill>
              </a:rPr>
              <a:pPr algn="ctr">
                <a:defRPr/>
              </a:pPr>
              <a:t>‹#›</a:t>
            </a:fld>
            <a:endParaRPr lang="en-US" sz="680" dirty="0">
              <a:solidFill>
                <a:srgbClr val="02D3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95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4 -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4000" cy="5169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fld id="{B1AC83B0-B844-44F1-B4BE-92A8C14C00CC}" type="slidenum">
              <a:rPr lang="en-US" sz="680" smtClean="0">
                <a:solidFill>
                  <a:srgbClr val="02D35F"/>
                </a:solidFill>
              </a:rPr>
              <a:pPr algn="ctr">
                <a:defRPr/>
              </a:pPr>
              <a:t>‹#›</a:t>
            </a:fld>
            <a:endParaRPr lang="en-US" sz="680" dirty="0">
              <a:solidFill>
                <a:srgbClr val="02D3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17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-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58" y="2016007"/>
            <a:ext cx="1969568" cy="110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6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755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peningNot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5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0" indent="0">
              <a:spcBef>
                <a:spcPts val="1350"/>
              </a:spcBef>
              <a:buNone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53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08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7"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8017" y="1080311"/>
            <a:ext cx="5546035" cy="1790700"/>
          </a:xfrm>
        </p:spPr>
        <p:txBody>
          <a:bodyPr anchor="b"/>
          <a:lstStyle>
            <a:lvl1pPr algn="l">
              <a:lnSpc>
                <a:spcPts val="3525"/>
              </a:lnSpc>
              <a:defRPr sz="3188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8017" y="2926839"/>
            <a:ext cx="5546035" cy="790397"/>
          </a:xfrm>
        </p:spPr>
        <p:txBody>
          <a:bodyPr>
            <a:noAutofit/>
          </a:bodyPr>
          <a:lstStyle>
            <a:lvl1pPr marL="0" indent="0" algn="l">
              <a:buNone/>
              <a:defRPr sz="1575" b="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Subhead or Second Line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017" y="4218742"/>
            <a:ext cx="5546034" cy="54852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953" b="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953" b="0"/>
            </a:lvl2pPr>
            <a:lvl3pPr marL="0" indent="0">
              <a:spcBef>
                <a:spcPts val="0"/>
              </a:spcBef>
              <a:buNone/>
              <a:defRPr sz="953" b="0"/>
            </a:lvl3pPr>
            <a:lvl4pPr marL="0" indent="0">
              <a:spcBef>
                <a:spcPts val="0"/>
              </a:spcBef>
              <a:buNone/>
              <a:defRPr sz="953" b="0"/>
            </a:lvl4pPr>
            <a:lvl5pPr marL="0" indent="0">
              <a:spcBef>
                <a:spcPts val="0"/>
              </a:spcBef>
              <a:buNone/>
              <a:defRPr sz="953" b="0"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Presenter Title</a:t>
            </a:r>
          </a:p>
          <a:p>
            <a:pPr lvl="0"/>
            <a:r>
              <a:rPr lang="en-US" dirty="0"/>
              <a:t>Presenter Email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0" y="486205"/>
            <a:ext cx="877417" cy="5332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7"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0" y="486205"/>
            <a:ext cx="877417" cy="53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9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25"/>
          <a:stretch/>
        </p:blipFill>
        <p:spPr>
          <a:xfrm>
            <a:off x="0" y="0"/>
            <a:ext cx="9144000" cy="5148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25"/>
          <a:stretch/>
        </p:blipFill>
        <p:spPr>
          <a:xfrm>
            <a:off x="0" y="0"/>
            <a:ext cx="9144000" cy="514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0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" t="5341" r="1127" b="1107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45250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7"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7"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27"/>
          <a:stretch/>
        </p:blipFill>
        <p:spPr>
          <a:xfrm>
            <a:off x="0" y="1"/>
            <a:ext cx="9144000" cy="5169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27"/>
          <a:stretch/>
        </p:blipFill>
        <p:spPr>
          <a:xfrm>
            <a:off x="0" y="1"/>
            <a:ext cx="9144000" cy="516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9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2362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94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9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Content-Photo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39383" y="0"/>
            <a:ext cx="8904617" cy="5143500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644" y="1220724"/>
            <a:ext cx="7640706" cy="1240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11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381540"/>
            <a:ext cx="7640706" cy="3283331"/>
          </a:xfrm>
        </p:spPr>
        <p:txBody>
          <a:bodyPr/>
          <a:lstStyle>
            <a:lvl1pPr marL="129779" indent="-129779">
              <a:buFont typeface="Arial" panose="020B0604020202020204" pitchFamily="34" charset="0"/>
              <a:buChar char="•"/>
              <a:defRPr sz="1275" b="0"/>
            </a:lvl1pPr>
            <a:lvl2pPr marL="342900" indent="-84535">
              <a:buFont typeface="Arial" panose="020B0604020202020204" pitchFamily="34" charset="0"/>
              <a:buChar char="-"/>
              <a:defRPr sz="1050" b="0"/>
            </a:lvl2pPr>
            <a:lvl3pPr marL="472679" indent="-45244">
              <a:defRPr sz="900"/>
            </a:lvl3pPr>
            <a:lvl4pPr marL="556022" indent="-84535">
              <a:defRPr sz="750"/>
            </a:lvl4pPr>
            <a:lvl5pPr marL="640556" indent="-84535">
              <a:defRPr sz="75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4714" y="923822"/>
            <a:ext cx="7640637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18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Subtitle-Photo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42618" y="-5080"/>
            <a:ext cx="8901382" cy="5157216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381540"/>
            <a:ext cx="7640706" cy="1056861"/>
          </a:xfrm>
        </p:spPr>
        <p:txBody>
          <a:bodyPr/>
          <a:lstStyle>
            <a:lvl1pPr marL="129779" indent="-129779">
              <a:buFont typeface="Arial" panose="020B0604020202020204" pitchFamily="34" charset="0"/>
              <a:buChar char="•"/>
              <a:defRPr sz="1275" b="0"/>
            </a:lvl1pPr>
            <a:lvl2pPr marL="342900" indent="-84535">
              <a:buFont typeface="Arial" panose="020B0604020202020204" pitchFamily="34" charset="0"/>
              <a:buChar char="-"/>
              <a:defRPr sz="1050" b="0"/>
            </a:lvl2pPr>
            <a:lvl3pPr marL="472679" indent="-45244">
              <a:defRPr sz="900"/>
            </a:lvl3pPr>
            <a:lvl4pPr marL="556022" indent="-84535">
              <a:defRPr sz="750"/>
            </a:lvl4pPr>
            <a:lvl5pPr marL="640556" indent="-84535">
              <a:defRPr sz="75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4714" y="923822"/>
            <a:ext cx="7640637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71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381540"/>
            <a:ext cx="3690730" cy="3283331"/>
          </a:xfrm>
        </p:spPr>
        <p:txBody>
          <a:bodyPr/>
          <a:lstStyle>
            <a:lvl1pPr marL="129779" indent="-129779">
              <a:buFont typeface="Arial" panose="020B0604020202020204" pitchFamily="34" charset="0"/>
              <a:buChar char="•"/>
              <a:defRPr sz="1275" b="0"/>
            </a:lvl1pPr>
            <a:lvl2pPr marL="342900" indent="-84535">
              <a:buFont typeface="Arial" panose="020B0604020202020204" pitchFamily="34" charset="0"/>
              <a:buChar char="-"/>
              <a:defRPr sz="1050" b="0"/>
            </a:lvl2pPr>
            <a:lvl3pPr marL="472679" indent="-45244">
              <a:defRPr sz="900"/>
            </a:lvl3pPr>
            <a:lvl4pPr marL="556022" indent="-84535">
              <a:defRPr sz="750"/>
            </a:lvl4pPr>
            <a:lvl5pPr marL="640556" indent="-84535">
              <a:defRPr sz="75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23822"/>
            <a:ext cx="3690697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1 Subhead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92062" y="1382263"/>
            <a:ext cx="3694176" cy="3283331"/>
          </a:xfrm>
        </p:spPr>
        <p:txBody>
          <a:bodyPr/>
          <a:lstStyle>
            <a:lvl1pPr marL="129779" indent="-129779">
              <a:buFont typeface="Arial" panose="020B0604020202020204" pitchFamily="34" charset="0"/>
              <a:buChar char="•"/>
              <a:defRPr sz="1275" b="0"/>
            </a:lvl1pPr>
            <a:lvl2pPr marL="342900" indent="-84535">
              <a:buFont typeface="Arial" panose="020B0604020202020204" pitchFamily="34" charset="0"/>
              <a:buChar char="-"/>
              <a:defRPr sz="1050" b="0"/>
            </a:lvl2pPr>
            <a:lvl3pPr marL="472679" indent="-45244">
              <a:defRPr sz="900"/>
            </a:lvl3pPr>
            <a:lvl4pPr marL="556022" indent="-84535">
              <a:defRPr sz="750"/>
            </a:lvl4pPr>
            <a:lvl5pPr marL="640556" indent="-84535">
              <a:defRPr sz="75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692131" y="924545"/>
            <a:ext cx="3694176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 Subhead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1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5" y="1381540"/>
            <a:ext cx="2445026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75" b="0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5" y="923822"/>
            <a:ext cx="2445004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1 Sub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399184" y="1376571"/>
            <a:ext cx="2445026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75" b="0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399255" y="918853"/>
            <a:ext cx="2445004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 Sub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5923725" y="1377294"/>
            <a:ext cx="2445026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75" b="0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923794" y="919576"/>
            <a:ext cx="2445004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3 Sub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8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5" y="959127"/>
            <a:ext cx="1755913" cy="370574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38" b="1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Column 1 Sub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774122" y="959127"/>
            <a:ext cx="1755913" cy="370574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38" b="1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Column 2 Sub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73599" y="959127"/>
            <a:ext cx="1755913" cy="370574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38" b="1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Column 3 Sub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573077" y="959127"/>
            <a:ext cx="1755913" cy="370574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38" b="1"/>
            </a:lvl1pPr>
            <a:lvl2pPr marL="0" indent="0">
              <a:buFont typeface="Arial" panose="020B0604020202020204" pitchFamily="34" charset="0"/>
              <a:buNone/>
              <a:defRPr sz="1050" b="0"/>
            </a:lvl2pPr>
            <a:lvl3pPr marL="0" indent="0">
              <a:buNone/>
              <a:defRPr sz="900"/>
            </a:lvl3pPr>
            <a:lvl4pPr marL="0" indent="0">
              <a:buNone/>
              <a:defRPr sz="750"/>
            </a:lvl4pPr>
            <a:lvl5pPr marL="0" indent="0">
              <a:buNone/>
              <a:defRPr sz="750"/>
            </a:lvl5pPr>
          </a:lstStyle>
          <a:p>
            <a:pPr lvl="0"/>
            <a:r>
              <a:rPr lang="en-US"/>
              <a:t>Column 4 Sub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2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4714" y="944218"/>
            <a:ext cx="7640637" cy="810039"/>
          </a:xfrm>
        </p:spPr>
        <p:txBody>
          <a:bodyPr anchor="t"/>
          <a:lstStyle>
            <a:lvl1pPr marL="0" indent="0">
              <a:spcBef>
                <a:spcPts val="0"/>
              </a:spcBef>
              <a:defRPr lang="en-US" sz="1500" b="1" kern="1200" baseline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74644" y="1967949"/>
            <a:ext cx="7640706" cy="26969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01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6330" y="434856"/>
            <a:ext cx="5732394" cy="39141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83010" y="929309"/>
            <a:ext cx="5732341" cy="545100"/>
          </a:xfrm>
        </p:spPr>
        <p:txBody>
          <a:bodyPr anchor="t"/>
          <a:lstStyle>
            <a:lvl1pPr marL="0" indent="0">
              <a:spcBef>
                <a:spcPts val="0"/>
              </a:spcBef>
              <a:defRPr lang="en-US" sz="1350" b="0" kern="1200" baseline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782957" y="1545535"/>
            <a:ext cx="5732393" cy="3129275"/>
          </a:xfrm>
        </p:spPr>
        <p:txBody>
          <a:bodyPr/>
          <a:lstStyle>
            <a:lvl1pPr>
              <a:spcBef>
                <a:spcPts val="0"/>
              </a:spcBef>
              <a:spcAft>
                <a:spcPts val="1800"/>
              </a:spcAft>
              <a:defRPr/>
            </a:lvl1pPr>
            <a:lvl2pPr marL="0" indent="0">
              <a:buNone/>
              <a:defRPr b="1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050"/>
            </a:lvl3pPr>
            <a:lvl4pPr marL="0" indent="0">
              <a:spcBef>
                <a:spcPts val="0"/>
              </a:spcBef>
              <a:buNone/>
              <a:defRPr sz="900"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74644" y="1376570"/>
            <a:ext cx="1610140" cy="3298241"/>
          </a:xfrm>
        </p:spPr>
        <p:txBody>
          <a:bodyPr/>
          <a:lstStyle>
            <a:lvl1pPr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defRPr sz="863">
                <a:solidFill>
                  <a:schemeClr val="accent1"/>
                </a:solidFill>
              </a:defRPr>
            </a:lvl1pPr>
            <a:lvl2pPr marL="0" indent="0">
              <a:lnSpc>
                <a:spcPts val="1050"/>
              </a:lnSpc>
              <a:spcBef>
                <a:spcPts val="0"/>
              </a:spcBef>
              <a:buFont typeface="Arial" panose="020B0604020202020204" pitchFamily="34" charset="0"/>
              <a:buNone/>
              <a:defRPr sz="863"/>
            </a:lvl2pPr>
            <a:lvl3pPr marL="0" indent="0">
              <a:lnSpc>
                <a:spcPts val="1050"/>
              </a:lnSpc>
              <a:spcBef>
                <a:spcPts val="0"/>
              </a:spcBef>
              <a:buNone/>
              <a:defRPr sz="863"/>
            </a:lvl3pPr>
            <a:lvl4pPr marL="0" indent="0">
              <a:lnSpc>
                <a:spcPts val="1050"/>
              </a:lnSpc>
              <a:spcBef>
                <a:spcPts val="0"/>
              </a:spcBef>
              <a:buNone/>
              <a:defRPr sz="863"/>
            </a:lvl4pPr>
            <a:lvl5pPr marL="0" indent="0">
              <a:lnSpc>
                <a:spcPts val="1050"/>
              </a:lnSpc>
              <a:spcBef>
                <a:spcPts val="0"/>
              </a:spcBef>
              <a:buNone/>
              <a:defRPr sz="86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081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11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image" Target="../media/image8.jpe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image" Target="../media/image8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86.xml"/><Relationship Id="rId21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20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Relationship Id="rId2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18" Type="http://schemas.openxmlformats.org/officeDocument/2006/relationships/image" Target="../media/image8.jpeg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7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4645" y="429776"/>
            <a:ext cx="7640707" cy="3914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644" y="939249"/>
            <a:ext cx="7640706" cy="37256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4644" y="4767264"/>
            <a:ext cx="18114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239" b="25000"/>
          <a:stretch/>
        </p:blipFill>
        <p:spPr>
          <a:xfrm>
            <a:off x="0" y="0"/>
            <a:ext cx="4143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5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7" r:id="rId2"/>
    <p:sldLayoutId id="2147483776" r:id="rId3"/>
    <p:sldLayoutId id="2147483823" r:id="rId4"/>
    <p:sldLayoutId id="2147483802" r:id="rId5"/>
    <p:sldLayoutId id="2147483805" r:id="rId6"/>
    <p:sldLayoutId id="2147483777" r:id="rId7"/>
    <p:sldLayoutId id="2147483801" r:id="rId8"/>
    <p:sldLayoutId id="2147483778" r:id="rId9"/>
    <p:sldLayoutId id="2147483785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803" r:id="rId17"/>
    <p:sldLayoutId id="2147483804" r:id="rId18"/>
    <p:sldLayoutId id="2147483799" r:id="rId19"/>
    <p:sldLayoutId id="2147483822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514350" rtl="0" eaLnBrk="1" latinLnBrk="0" hangingPunct="1">
        <a:lnSpc>
          <a:spcPts val="2520"/>
        </a:lnSpc>
        <a:spcBef>
          <a:spcPct val="0"/>
        </a:spcBef>
        <a:buNone/>
        <a:defRPr sz="21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514350" rtl="0" eaLnBrk="1" latinLnBrk="0" hangingPunct="1">
        <a:lnSpc>
          <a:spcPct val="100000"/>
        </a:lnSpc>
        <a:spcBef>
          <a:spcPts val="563"/>
        </a:spcBef>
        <a:buFont typeface="Arial" panose="020B0604020202020204" pitchFamily="34" charset="0"/>
        <a:buNone/>
        <a:defRPr sz="1500" b="1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29779" indent="-129779" algn="l" defTabSz="51435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75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13122" indent="-89297" algn="l" defTabSz="516731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-"/>
        <a:defRPr sz="1125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97656" indent="-84535" algn="l" defTabSz="514350" rtl="0" eaLnBrk="1" latinLnBrk="0" hangingPunct="1">
        <a:lnSpc>
          <a:spcPct val="100000"/>
        </a:lnSpc>
        <a:spcBef>
          <a:spcPts val="281"/>
        </a:spcBef>
        <a:buFont typeface="Arial" panose="020B0604020202020204" pitchFamily="34" charset="0"/>
        <a:buChar char="•"/>
        <a:defRPr sz="975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88144" indent="-84535" algn="l" defTabSz="514350" rtl="0" eaLnBrk="1" latinLnBrk="0" hangingPunct="1">
        <a:lnSpc>
          <a:spcPct val="100000"/>
        </a:lnSpc>
        <a:spcBef>
          <a:spcPts val="281"/>
        </a:spcBef>
        <a:buFont typeface="Arial" panose="020B0604020202020204" pitchFamily="34" charset="0"/>
        <a:buChar char="•"/>
        <a:defRPr sz="825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8" userDrawn="1">
          <p15:clr>
            <a:srgbClr val="F26B43"/>
          </p15:clr>
        </p15:guide>
        <p15:guide id="2" pos="19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4645" y="429776"/>
            <a:ext cx="7640707" cy="3914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644" y="939249"/>
            <a:ext cx="7640706" cy="37256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4644" y="4767264"/>
            <a:ext cx="18114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D2C4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239" b="25000"/>
          <a:stretch/>
        </p:blipFill>
        <p:spPr>
          <a:xfrm>
            <a:off x="0" y="0"/>
            <a:ext cx="414338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239" b="25000"/>
          <a:stretch/>
        </p:blipFill>
        <p:spPr>
          <a:xfrm>
            <a:off x="0" y="0"/>
            <a:ext cx="4143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7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  <p:sldLayoutId id="2147483843" r:id="rId18"/>
    <p:sldLayoutId id="2147483844" r:id="rId19"/>
    <p:sldLayoutId id="2147483845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514350" rtl="0" eaLnBrk="1" latinLnBrk="0" hangingPunct="1">
        <a:lnSpc>
          <a:spcPts val="2520"/>
        </a:lnSpc>
        <a:spcBef>
          <a:spcPct val="0"/>
        </a:spcBef>
        <a:buNone/>
        <a:defRPr sz="28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514350" rtl="0" eaLnBrk="1" latinLnBrk="0" hangingPunct="1">
        <a:lnSpc>
          <a:spcPct val="100000"/>
        </a:lnSpc>
        <a:spcBef>
          <a:spcPts val="563"/>
        </a:spcBef>
        <a:buFont typeface="Arial" panose="020B0604020202020204" pitchFamily="34" charset="0"/>
        <a:buNone/>
        <a:defRPr sz="1800" b="1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29779" indent="-129779" algn="l" defTabSz="51435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13122" indent="-89297" algn="l" defTabSz="516731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-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97656" indent="-84535" algn="l" defTabSz="514350" rtl="0" eaLnBrk="1" latinLnBrk="0" hangingPunct="1">
        <a:lnSpc>
          <a:spcPct val="10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88144" indent="-84535" algn="l" defTabSz="514350" rtl="0" eaLnBrk="1" latinLnBrk="0" hangingPunct="1">
        <a:lnSpc>
          <a:spcPct val="10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8">
          <p15:clr>
            <a:srgbClr val="F26B43"/>
          </p15:clr>
        </p15:guide>
        <p15:guide id="2" pos="19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4646" y="342901"/>
            <a:ext cx="7966145" cy="5857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add title (28pt)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644" y="1123950"/>
            <a:ext cx="7966144" cy="3540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4644" y="4767264"/>
            <a:ext cx="18114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pPr defTabSz="685783"/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pPr defTabSz="685783"/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pPr defTabSz="685783"/>
            <a:fld id="{B1AC83B0-B844-44F1-B4BE-92A8C14C00CC}" type="slidenum">
              <a:rPr lang="en-US" smtClean="0">
                <a:solidFill>
                  <a:prstClr val="white"/>
                </a:solidFill>
              </a:rPr>
              <a:pPr defTabSz="685783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239"/>
          <a:stretch/>
        </p:blipFill>
        <p:spPr>
          <a:xfrm>
            <a:off x="1" y="0"/>
            <a:ext cx="4143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6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514337" rtl="0" eaLnBrk="1" latinLnBrk="0" hangingPunct="1">
        <a:lnSpc>
          <a:spcPts val="252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514337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800" b="1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14297" indent="-114297" algn="l" defTabSz="514337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594" indent="-114297" algn="l" defTabSz="516718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-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42892" indent="-114297" algn="l" defTabSz="514337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57189" indent="-114297" algn="l" defTabSz="514337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8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4">
          <p15:clr>
            <a:srgbClr val="F26B43"/>
          </p15:clr>
        </p15:guide>
        <p15:guide id="2" pos="199">
          <p15:clr>
            <a:srgbClr val="F26B43"/>
          </p15:clr>
        </p15:guide>
        <p15:guide id="3" pos="5569">
          <p15:clr>
            <a:srgbClr val="F26B43"/>
          </p15:clr>
        </p15:guide>
        <p15:guide id="4" pos="549">
          <p15:clr>
            <a:srgbClr val="F26B43"/>
          </p15:clr>
        </p15:guide>
        <p15:guide id="5" pos="5211">
          <p15:clr>
            <a:srgbClr val="F26B43"/>
          </p15:clr>
        </p15:guide>
        <p15:guide id="6" orient="horz" pos="585">
          <p15:clr>
            <a:srgbClr val="F26B43"/>
          </p15:clr>
        </p15:guide>
        <p15:guide id="7" orient="horz" pos="2940">
          <p15:clr>
            <a:srgbClr val="F26B43"/>
          </p15:clr>
        </p15:guide>
        <p15:guide id="8" orient="horz" pos="215">
          <p15:clr>
            <a:srgbClr val="F26B43"/>
          </p15:clr>
        </p15:guide>
        <p15:guide id="9" orient="horz" pos="70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4645" y="342900"/>
            <a:ext cx="7966145" cy="5857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add title (28pt)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644" y="1123950"/>
            <a:ext cx="7966144" cy="3540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4644" y="4767264"/>
            <a:ext cx="18114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D2C4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239"/>
          <a:stretch/>
        </p:blipFill>
        <p:spPr>
          <a:xfrm>
            <a:off x="0" y="0"/>
            <a:ext cx="414338" cy="51435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B1AC83B0-B844-44F1-B4BE-92A8C14C00CC}" type="slidenum">
              <a:rPr lang="en-US" sz="680" smtClean="0">
                <a:solidFill>
                  <a:prstClr val="white"/>
                </a:solidFill>
              </a:rPr>
              <a:pPr algn="ctr"/>
              <a:t>‹#›</a:t>
            </a:fld>
            <a:endParaRPr lang="en-US" sz="68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28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14350" rtl="0" eaLnBrk="1" latinLnBrk="0" hangingPunct="1">
        <a:lnSpc>
          <a:spcPts val="252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800" b="1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143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600" indent="-114300" algn="l" defTabSz="516731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-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429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572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4">
          <p15:clr>
            <a:srgbClr val="F26B43"/>
          </p15:clr>
        </p15:guide>
        <p15:guide id="2" pos="199">
          <p15:clr>
            <a:srgbClr val="F26B43"/>
          </p15:clr>
        </p15:guide>
        <p15:guide id="3" pos="5569">
          <p15:clr>
            <a:srgbClr val="F26B43"/>
          </p15:clr>
        </p15:guide>
        <p15:guide id="4" pos="549">
          <p15:clr>
            <a:srgbClr val="F26B43"/>
          </p15:clr>
        </p15:guide>
        <p15:guide id="5" pos="5211">
          <p15:clr>
            <a:srgbClr val="F26B43"/>
          </p15:clr>
        </p15:guide>
        <p15:guide id="6" orient="horz" pos="585">
          <p15:clr>
            <a:srgbClr val="F26B43"/>
          </p15:clr>
        </p15:guide>
        <p15:guide id="7" orient="horz" pos="2940">
          <p15:clr>
            <a:srgbClr val="F26B43"/>
          </p15:clr>
        </p15:guide>
        <p15:guide id="8" orient="horz" pos="215">
          <p15:clr>
            <a:srgbClr val="F26B43"/>
          </p15:clr>
        </p15:guide>
        <p15:guide id="9" orient="horz" pos="708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4645" y="429776"/>
            <a:ext cx="7640707" cy="3914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644" y="939249"/>
            <a:ext cx="7640706" cy="37256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4644" y="4767264"/>
            <a:ext cx="18114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D2C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D2C4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239" b="25000"/>
          <a:stretch/>
        </p:blipFill>
        <p:spPr>
          <a:xfrm>
            <a:off x="0" y="0"/>
            <a:ext cx="414338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239" b="25000"/>
          <a:stretch/>
        </p:blipFill>
        <p:spPr>
          <a:xfrm>
            <a:off x="0" y="0"/>
            <a:ext cx="4143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6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  <p:sldLayoutId id="2147483917" r:id="rId15"/>
    <p:sldLayoutId id="2147483918" r:id="rId16"/>
    <p:sldLayoutId id="2147483919" r:id="rId17"/>
    <p:sldLayoutId id="2147483920" r:id="rId18"/>
    <p:sldLayoutId id="2147483921" r:id="rId19"/>
    <p:sldLayoutId id="2147483922" r:id="rId20"/>
    <p:sldLayoutId id="2147483923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514350" rtl="0" eaLnBrk="1" latinLnBrk="0" hangingPunct="1">
        <a:lnSpc>
          <a:spcPts val="2520"/>
        </a:lnSpc>
        <a:spcBef>
          <a:spcPct val="0"/>
        </a:spcBef>
        <a:buNone/>
        <a:defRPr sz="28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514350" rtl="0" eaLnBrk="1" latinLnBrk="0" hangingPunct="1">
        <a:lnSpc>
          <a:spcPct val="100000"/>
        </a:lnSpc>
        <a:spcBef>
          <a:spcPts val="563"/>
        </a:spcBef>
        <a:buFont typeface="Arial" panose="020B0604020202020204" pitchFamily="34" charset="0"/>
        <a:buNone/>
        <a:defRPr sz="1800" b="1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29779" indent="-129779" algn="l" defTabSz="51435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13122" indent="-89297" algn="l" defTabSz="516731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-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97656" indent="-84535" algn="l" defTabSz="514350" rtl="0" eaLnBrk="1" latinLnBrk="0" hangingPunct="1">
        <a:lnSpc>
          <a:spcPct val="10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88144" indent="-84535" algn="l" defTabSz="514350" rtl="0" eaLnBrk="1" latinLnBrk="0" hangingPunct="1">
        <a:lnSpc>
          <a:spcPct val="10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8">
          <p15:clr>
            <a:srgbClr val="F26B43"/>
          </p15:clr>
        </p15:guide>
        <p15:guide id="2" pos="199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4645" y="342900"/>
            <a:ext cx="7966145" cy="5857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add title (28pt)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644" y="1123950"/>
            <a:ext cx="7966144" cy="3540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4644" y="4767264"/>
            <a:ext cx="18114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D2C4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239"/>
          <a:stretch/>
        </p:blipFill>
        <p:spPr>
          <a:xfrm>
            <a:off x="0" y="0"/>
            <a:ext cx="414338" cy="51435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B1AC83B0-B844-44F1-B4BE-92A8C14C00CC}" type="slidenum">
              <a:rPr lang="en-US" sz="680" smtClean="0">
                <a:solidFill>
                  <a:prstClr val="white"/>
                </a:solidFill>
              </a:rPr>
              <a:pPr algn="ctr"/>
              <a:t>‹#›</a:t>
            </a:fld>
            <a:endParaRPr lang="en-US" sz="68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5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14350" rtl="0" eaLnBrk="1" latinLnBrk="0" hangingPunct="1">
        <a:lnSpc>
          <a:spcPts val="252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800" b="1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143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600" indent="-114300" algn="l" defTabSz="516731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-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429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572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4">
          <p15:clr>
            <a:srgbClr val="F26B43"/>
          </p15:clr>
        </p15:guide>
        <p15:guide id="2" pos="199">
          <p15:clr>
            <a:srgbClr val="F26B43"/>
          </p15:clr>
        </p15:guide>
        <p15:guide id="3" pos="5569">
          <p15:clr>
            <a:srgbClr val="F26B43"/>
          </p15:clr>
        </p15:guide>
        <p15:guide id="4" pos="549">
          <p15:clr>
            <a:srgbClr val="F26B43"/>
          </p15:clr>
        </p15:guide>
        <p15:guide id="5" pos="5211">
          <p15:clr>
            <a:srgbClr val="F26B43"/>
          </p15:clr>
        </p15:guide>
        <p15:guide id="6" orient="horz" pos="585">
          <p15:clr>
            <a:srgbClr val="F26B43"/>
          </p15:clr>
        </p15:guide>
        <p15:guide id="7" orient="horz" pos="2940">
          <p15:clr>
            <a:srgbClr val="F26B43"/>
          </p15:clr>
        </p15:guide>
        <p15:guide id="8" orient="horz" pos="215">
          <p15:clr>
            <a:srgbClr val="F26B43"/>
          </p15:clr>
        </p15:guide>
        <p15:guide id="9" orient="horz" pos="7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935" y="308918"/>
            <a:ext cx="4701060" cy="352579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83B0-B844-44F1-B4BE-92A8C14C00C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4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1935" y="308918"/>
            <a:ext cx="4701060" cy="352579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83B0-B844-44F1-B4BE-92A8C14C00C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23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2">
  <a:themeElements>
    <a:clrScheme name="SUSE Color Palette">
      <a:dk1>
        <a:sysClr val="windowText" lastClr="000000"/>
      </a:dk1>
      <a:lt1>
        <a:sysClr val="window" lastClr="FFFFFF"/>
      </a:lt1>
      <a:dk2>
        <a:srgbClr val="0D2C40"/>
      </a:dk2>
      <a:lt2>
        <a:srgbClr val="A7A9AC"/>
      </a:lt2>
      <a:accent1>
        <a:srgbClr val="02D35F"/>
      </a:accent1>
      <a:accent2>
        <a:srgbClr val="841781"/>
      </a:accent2>
      <a:accent3>
        <a:srgbClr val="DE0080"/>
      </a:accent3>
      <a:accent4>
        <a:srgbClr val="FD9A2B"/>
      </a:accent4>
      <a:accent5>
        <a:srgbClr val="A0FF5F"/>
      </a:accent5>
      <a:accent6>
        <a:srgbClr val="02A49C"/>
      </a:accent6>
      <a:hlink>
        <a:srgbClr val="0D2C40"/>
      </a:hlink>
      <a:folHlink>
        <a:srgbClr val="0D2C40"/>
      </a:folHlink>
    </a:clrScheme>
    <a:fontScheme name="SUSE_2016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>
          <a:defRPr b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2.potx" id="{94D09411-AB27-4308-AB17-F71BE0325F22}" vid="{BF480D20-A63F-4911-B328-239F73F473C2}"/>
    </a:ext>
  </a:extLst>
</a:theme>
</file>

<file path=ppt/theme/theme3.xml><?xml version="1.0" encoding="utf-8"?>
<a:theme xmlns:a="http://schemas.openxmlformats.org/drawingml/2006/main" name="1_template2">
  <a:themeElements>
    <a:clrScheme name="SUSE Color Palette">
      <a:dk1>
        <a:sysClr val="windowText" lastClr="000000"/>
      </a:dk1>
      <a:lt1>
        <a:sysClr val="window" lastClr="FFFFFF"/>
      </a:lt1>
      <a:dk2>
        <a:srgbClr val="0D2C40"/>
      </a:dk2>
      <a:lt2>
        <a:srgbClr val="A7A9AC"/>
      </a:lt2>
      <a:accent1>
        <a:srgbClr val="02D35F"/>
      </a:accent1>
      <a:accent2>
        <a:srgbClr val="841781"/>
      </a:accent2>
      <a:accent3>
        <a:srgbClr val="DE0080"/>
      </a:accent3>
      <a:accent4>
        <a:srgbClr val="FD9A2B"/>
      </a:accent4>
      <a:accent5>
        <a:srgbClr val="A0FF5F"/>
      </a:accent5>
      <a:accent6>
        <a:srgbClr val="02A49C"/>
      </a:accent6>
      <a:hlink>
        <a:srgbClr val="0D2C40"/>
      </a:hlink>
      <a:folHlink>
        <a:srgbClr val="0D2C40"/>
      </a:folHlink>
    </a:clrScheme>
    <a:fontScheme name="SUSE_2016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>
          <a:defRPr b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F35818E3-2C8A-8244-8352-6362923F9FC3}" vid="{E7D24101-705D-BA41-80C7-414E12811160}"/>
    </a:ext>
  </a:extLst>
</a:theme>
</file>

<file path=ppt/theme/theme4.xml><?xml version="1.0" encoding="utf-8"?>
<a:theme xmlns:a="http://schemas.openxmlformats.org/drawingml/2006/main" name="2_template2">
  <a:themeElements>
    <a:clrScheme name="SUSE Color Palette">
      <a:dk1>
        <a:sysClr val="windowText" lastClr="000000"/>
      </a:dk1>
      <a:lt1>
        <a:sysClr val="window" lastClr="FFFFFF"/>
      </a:lt1>
      <a:dk2>
        <a:srgbClr val="0D2C40"/>
      </a:dk2>
      <a:lt2>
        <a:srgbClr val="A7A9AC"/>
      </a:lt2>
      <a:accent1>
        <a:srgbClr val="02D35F"/>
      </a:accent1>
      <a:accent2>
        <a:srgbClr val="841781"/>
      </a:accent2>
      <a:accent3>
        <a:srgbClr val="DE0080"/>
      </a:accent3>
      <a:accent4>
        <a:srgbClr val="FD9A2B"/>
      </a:accent4>
      <a:accent5>
        <a:srgbClr val="A0FF5F"/>
      </a:accent5>
      <a:accent6>
        <a:srgbClr val="02A49C"/>
      </a:accent6>
      <a:hlink>
        <a:srgbClr val="0D2C40"/>
      </a:hlink>
      <a:folHlink>
        <a:srgbClr val="0D2C40"/>
      </a:folHlink>
    </a:clrScheme>
    <a:fontScheme name="SUSE_2016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USE_16x9_Template_2016 v6_ks.potx" id="{86565D3A-5959-4E6D-BF21-1E3AC19B0B2C}" vid="{A0F39812-1637-4CD9-BB9D-8A3CEEFD9C52}"/>
    </a:ext>
  </a:extLst>
</a:theme>
</file>

<file path=ppt/theme/theme5.xml><?xml version="1.0" encoding="utf-8"?>
<a:theme xmlns:a="http://schemas.openxmlformats.org/drawingml/2006/main" name="SUSE_16x9_Template_2016 v7_ks">
  <a:themeElements>
    <a:clrScheme name="SUSE Color Palette">
      <a:dk1>
        <a:sysClr val="windowText" lastClr="000000"/>
      </a:dk1>
      <a:lt1>
        <a:sysClr val="window" lastClr="FFFFFF"/>
      </a:lt1>
      <a:dk2>
        <a:srgbClr val="0D2C40"/>
      </a:dk2>
      <a:lt2>
        <a:srgbClr val="A7A9AC"/>
      </a:lt2>
      <a:accent1>
        <a:srgbClr val="02D35F"/>
      </a:accent1>
      <a:accent2>
        <a:srgbClr val="841781"/>
      </a:accent2>
      <a:accent3>
        <a:srgbClr val="DE0080"/>
      </a:accent3>
      <a:accent4>
        <a:srgbClr val="FD9A2B"/>
      </a:accent4>
      <a:accent5>
        <a:srgbClr val="A0FF5F"/>
      </a:accent5>
      <a:accent6>
        <a:srgbClr val="02A49C"/>
      </a:accent6>
      <a:hlink>
        <a:srgbClr val="0D2C40"/>
      </a:hlink>
      <a:folHlink>
        <a:srgbClr val="0D2C40"/>
      </a:folHlink>
    </a:clrScheme>
    <a:fontScheme name="SUSE_2016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USE_16x9_Template_2016 v7_ks.potx" id="{CA153D18-3680-43C0-BAFA-A9DC7C8C6460}" vid="{79B5E05C-A7EF-4374-9621-74048ED1ECCF}"/>
    </a:ext>
  </a:extLst>
</a:theme>
</file>

<file path=ppt/theme/theme6.xml><?xml version="1.0" encoding="utf-8"?>
<a:theme xmlns:a="http://schemas.openxmlformats.org/drawingml/2006/main" name="4_template2">
  <a:themeElements>
    <a:clrScheme name="SUSE Color Palette">
      <a:dk1>
        <a:sysClr val="windowText" lastClr="000000"/>
      </a:dk1>
      <a:lt1>
        <a:sysClr val="window" lastClr="FFFFFF"/>
      </a:lt1>
      <a:dk2>
        <a:srgbClr val="0D2C40"/>
      </a:dk2>
      <a:lt2>
        <a:srgbClr val="A7A9AC"/>
      </a:lt2>
      <a:accent1>
        <a:srgbClr val="02D35F"/>
      </a:accent1>
      <a:accent2>
        <a:srgbClr val="841781"/>
      </a:accent2>
      <a:accent3>
        <a:srgbClr val="DE0080"/>
      </a:accent3>
      <a:accent4>
        <a:srgbClr val="FD9A2B"/>
      </a:accent4>
      <a:accent5>
        <a:srgbClr val="A0FF5F"/>
      </a:accent5>
      <a:accent6>
        <a:srgbClr val="02A49C"/>
      </a:accent6>
      <a:hlink>
        <a:srgbClr val="0D2C40"/>
      </a:hlink>
      <a:folHlink>
        <a:srgbClr val="0D2C40"/>
      </a:folHlink>
    </a:clrScheme>
    <a:fontScheme name="SUSE_2016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>
          <a:defRPr b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F35818E3-2C8A-8244-8352-6362923F9FC3}" vid="{E7D24101-705D-BA41-80C7-414E12811160}"/>
    </a:ext>
  </a:extLst>
</a:theme>
</file>

<file path=ppt/theme/theme7.xml><?xml version="1.0" encoding="utf-8"?>
<a:theme xmlns:a="http://schemas.openxmlformats.org/drawingml/2006/main" name="3_SUSE_16x9_Template_2016 v7_ks">
  <a:themeElements>
    <a:clrScheme name="SUSE Color Palette">
      <a:dk1>
        <a:sysClr val="windowText" lastClr="000000"/>
      </a:dk1>
      <a:lt1>
        <a:sysClr val="window" lastClr="FFFFFF"/>
      </a:lt1>
      <a:dk2>
        <a:srgbClr val="0D2C40"/>
      </a:dk2>
      <a:lt2>
        <a:srgbClr val="A7A9AC"/>
      </a:lt2>
      <a:accent1>
        <a:srgbClr val="02D35F"/>
      </a:accent1>
      <a:accent2>
        <a:srgbClr val="841781"/>
      </a:accent2>
      <a:accent3>
        <a:srgbClr val="DE0080"/>
      </a:accent3>
      <a:accent4>
        <a:srgbClr val="FD9A2B"/>
      </a:accent4>
      <a:accent5>
        <a:srgbClr val="A0FF5F"/>
      </a:accent5>
      <a:accent6>
        <a:srgbClr val="02A49C"/>
      </a:accent6>
      <a:hlink>
        <a:srgbClr val="0D2C40"/>
      </a:hlink>
      <a:folHlink>
        <a:srgbClr val="0D2C40"/>
      </a:folHlink>
    </a:clrScheme>
    <a:fontScheme name="SUSE_2016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AF71E82C-DC40-4664-8F02-C0970D8A926D}" vid="{C615D9C6-6790-43CA-841B-84A417D75A43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</Template>
  <TotalTime>47249</TotalTime>
  <Words>1984</Words>
  <Application>Microsoft Office PowerPoint</Application>
  <PresentationFormat>On-screen Show (16:9)</PresentationFormat>
  <Paragraphs>533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Office Theme</vt:lpstr>
      <vt:lpstr>template2</vt:lpstr>
      <vt:lpstr>1_template2</vt:lpstr>
      <vt:lpstr>2_template2</vt:lpstr>
      <vt:lpstr>SUSE_16x9_Template_2016 v7_ks</vt:lpstr>
      <vt:lpstr>4_template2</vt:lpstr>
      <vt:lpstr>3_SUSE_16x9_Template_2016 v7_ks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Faced by IT Leaders</dc:title>
  <dc:creator>Scott Corfield</dc:creator>
  <cp:lastModifiedBy>CRiley</cp:lastModifiedBy>
  <cp:revision>1243</cp:revision>
  <cp:lastPrinted>2017-07-31T10:34:00Z</cp:lastPrinted>
  <dcterms:created xsi:type="dcterms:W3CDTF">2016-04-14T21:10:21Z</dcterms:created>
  <dcterms:modified xsi:type="dcterms:W3CDTF">2020-01-12T23:56:09Z</dcterms:modified>
</cp:coreProperties>
</file>