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ustom.xml" ContentType="application/vnd.openxmlformats-officedocument.custom-propertie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_rels/presentation.xml.rels" ContentType="application/vnd.openxmlformats-package.relationships+xml"/>
  <Override PartName="/ppt/media/image2.png" ContentType="image/png"/>
  <Override PartName="/ppt/media/image1.png" ContentType="image/png"/>
  <Override PartName="/ppt/slideMasters/_rels/slideMaster4.xml.rels" ContentType="application/vnd.openxmlformats-package.relationships+xml"/>
  <Override PartName="/ppt/slideMasters/_rels/slideMaster1.xml.rels" ContentType="application/vnd.openxmlformats-package.relationships+xml"/>
  <Override PartName="/ppt/slideMasters/_rels/slideMaster3.xml.rels" ContentType="application/vnd.openxmlformats-package.relationships+xml"/>
  <Override PartName="/ppt/slideMasters/_rels/slideMaster2.xml.rels" ContentType="application/vnd.openxmlformats-package.relationships+xml"/>
  <Override PartName="/ppt/slideMasters/slideMaster4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presentation.xml" ContentType="application/vnd.openxmlformats-officedocument.presentationml.presentation.main+xml"/>
  <Override PartName="/ppt/theme/theme4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_rels/slideLayout45.xml.rels" ContentType="application/vnd.openxmlformats-package.relationships+xml"/>
  <Override PartName="/ppt/slideLayouts/_rels/slideLayout44.xml.rels" ContentType="application/vnd.openxmlformats-package.relationships+xml"/>
  <Override PartName="/ppt/slideLayouts/_rels/slideLayout43.xml.rels" ContentType="application/vnd.openxmlformats-package.relationships+xml"/>
  <Override PartName="/ppt/slideLayouts/_rels/slideLayout42.xml.rels" ContentType="application/vnd.openxmlformats-package.relationships+xml"/>
  <Override PartName="/ppt/slideLayouts/_rels/slideLayout41.xml.rels" ContentType="application/vnd.openxmlformats-package.relationships+xml"/>
  <Override PartName="/ppt/slideLayouts/_rels/slideLayout40.xml.rels" ContentType="application/vnd.openxmlformats-package.relationships+xml"/>
  <Override PartName="/ppt/slideLayouts/_rels/slideLayout38.xml.rels" ContentType="application/vnd.openxmlformats-package.relationships+xml"/>
  <Override PartName="/ppt/slideLayouts/_rels/slideLayout37.xml.rels" ContentType="application/vnd.openxmlformats-package.relationships+xml"/>
  <Override PartName="/ppt/slideLayouts/_rels/slideLayout16.xml.rels" ContentType="application/vnd.openxmlformats-package.relationships+xml"/>
  <Override PartName="/ppt/slideLayouts/_rels/slideLayout1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17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8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46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8.xml.rels" ContentType="application/vnd.openxmlformats-package.relationships+xml"/>
  <Override PartName="/ppt/slideLayouts/_rels/slideLayout13.xml.rels" ContentType="application/vnd.openxmlformats-package.relationships+xml"/>
  <Override PartName="/ppt/slideLayouts/_rels/slideLayout1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47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9.xml.rels" ContentType="application/vnd.openxmlformats-package.relationships+xml"/>
  <Override PartName="/ppt/slideLayouts/_rels/slideLayout39.xml.rels" ContentType="application/vnd.openxmlformats-package.relationships+xml"/>
  <Override PartName="/ppt/slideLayouts/_rels/slideLayout20.xml.rels" ContentType="application/vnd.openxmlformats-package.relationships+xml"/>
  <Override PartName="/ppt/slideLayouts/_rels/slideLayout21.xml.rels" ContentType="application/vnd.openxmlformats-package.relationships+xml"/>
  <Override PartName="/ppt/slideLayouts/_rels/slideLayout22.xml.rels" ContentType="application/vnd.openxmlformats-package.relationships+xml"/>
  <Override PartName="/ppt/slideLayouts/_rels/slideLayout23.xml.rels" ContentType="application/vnd.openxmlformats-package.relationships+xml"/>
  <Override PartName="/ppt/slideLayouts/_rels/slideLayout24.xml.rels" ContentType="application/vnd.openxmlformats-package.relationships+xml"/>
  <Override PartName="/ppt/slideLayouts/_rels/slideLayout30.xml.rels" ContentType="application/vnd.openxmlformats-package.relationships+xml"/>
  <Override PartName="/ppt/slideLayouts/_rels/slideLayout25.xml.rels" ContentType="application/vnd.openxmlformats-package.relationships+xml"/>
  <Override PartName="/ppt/slideLayouts/_rels/slideLayout31.xml.rels" ContentType="application/vnd.openxmlformats-package.relationships+xml"/>
  <Override PartName="/ppt/slideLayouts/_rels/slideLayout26.xml.rels" ContentType="application/vnd.openxmlformats-package.relationships+xml"/>
  <Override PartName="/ppt/slideLayouts/_rels/slideLayout27.xml.rels" ContentType="application/vnd.openxmlformats-package.relationships+xml"/>
  <Override PartName="/ppt/slideLayouts/_rels/slideLayout32.xml.rels" ContentType="application/vnd.openxmlformats-package.relationships+xml"/>
  <Override PartName="/ppt/slideLayouts/_rels/slideLayout2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9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33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34.xml.rels" ContentType="application/vnd.openxmlformats-package.relationships+xml"/>
  <Override PartName="/ppt/slideLayouts/_rels/slideLayout35.xml.rels" ContentType="application/vnd.openxmlformats-package.relationships+xml"/>
  <Override PartName="/ppt/slideLayouts/_rels/slideLayout36.xml.rels" ContentType="application/vnd.openxmlformats-package.relationships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  <p:sldMasterId id="2147483661" r:id="rId3"/>
    <p:sldMasterId id="2147483674" r:id="rId4"/>
    <p:sldMasterId id="2147483687" r:id="rId5"/>
  </p:sldMasterIdLst>
  <p:sldIdLst>
    <p:sldId id="256" r:id="rId6"/>
    <p:sldId id="257" r:id="rId7"/>
  </p:sldIdLst>
  <p:sldSz cx="12192000" cy="6858000"/>
  <p:notesSz cx="6858000" cy="914400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Master" Target="slideMasters/slideMaster2.xml"/><Relationship Id="rId4" Type="http://schemas.openxmlformats.org/officeDocument/2006/relationships/slideMaster" Target="slideMasters/slideMaster3.xml"/><Relationship Id="rId5" Type="http://schemas.openxmlformats.org/officeDocument/2006/relationships/slideMaster" Target="slideMasters/slideMaster4.xml"/><Relationship Id="rId6" Type="http://schemas.openxmlformats.org/officeDocument/2006/relationships/slide" Target="slides/slide1.xml"/><Relationship Id="rId7" Type="http://schemas.openxmlformats.org/officeDocument/2006/relationships/slide" Target="slides/slide2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1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2.xml"/>
</Relationships>
</file>

<file path=ppt/slideLayouts/_rels/slideLayout2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2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3.xml"/>
</Relationships>
</file>

<file path=ppt/slideLayouts/_rels/slideLayout3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3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4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4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1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1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1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68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3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4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75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2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79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8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2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8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89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90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9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9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94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9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9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98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01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3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04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05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06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08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09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0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1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2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13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3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18" name="PlaceHolder 2"/>
          <p:cNvSpPr>
            <a:spLocks noGrp="1"/>
          </p:cNvSpPr>
          <p:nvPr>
            <p:ph type="subTitle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3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2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2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4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2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28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29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3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2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3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3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7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0" name="PlaceHolder 3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4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5" name="PlaceHolder 5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4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4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8" name="PlaceHolder 3"/>
          <p:cNvSpPr>
            <a:spLocks noGrp="1"/>
          </p:cNvSpPr>
          <p:nvPr>
            <p:ph type="body"/>
          </p:nvPr>
        </p:nvSpPr>
        <p:spPr>
          <a:xfrm>
            <a:off x="431964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9" name="PlaceHolder 4"/>
          <p:cNvSpPr>
            <a:spLocks noGrp="1"/>
          </p:cNvSpPr>
          <p:nvPr>
            <p:ph type="body"/>
          </p:nvPr>
        </p:nvSpPr>
        <p:spPr>
          <a:xfrm>
            <a:off x="8029800" y="160452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50" name="PlaceHolder 5"/>
          <p:cNvSpPr>
            <a:spLocks noGrp="1"/>
          </p:cNvSpPr>
          <p:nvPr>
            <p:ph type="body"/>
          </p:nvPr>
        </p:nvSpPr>
        <p:spPr>
          <a:xfrm>
            <a:off x="60948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51" name="PlaceHolder 6"/>
          <p:cNvSpPr>
            <a:spLocks noGrp="1"/>
          </p:cNvSpPr>
          <p:nvPr>
            <p:ph type="body"/>
          </p:nvPr>
        </p:nvSpPr>
        <p:spPr>
          <a:xfrm>
            <a:off x="431964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52" name="PlaceHolder 7"/>
          <p:cNvSpPr>
            <a:spLocks noGrp="1"/>
          </p:cNvSpPr>
          <p:nvPr>
            <p:ph type="body"/>
          </p:nvPr>
        </p:nvSpPr>
        <p:spPr>
          <a:xfrm>
            <a:off x="8029800" y="3682080"/>
            <a:ext cx="35330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09480" y="273600"/>
            <a:ext cx="10972440" cy="53078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6231960" y="368208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hu-H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428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09480" y="3682080"/>
            <a:ext cx="10972440" cy="18968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hu-H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_rels/slideMaster2.xml.rels><?xml version="1.0" encoding="UTF-8"?>
<Relationships xmlns="http://schemas.openxmlformats.org/package/2006/relationships"><Relationship Id="rId1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2.xml"/><Relationship Id="rId12" Type="http://schemas.openxmlformats.org/officeDocument/2006/relationships/slideLayout" Target="../slideLayouts/slideLayout23.xml"/><Relationship Id="rId13" Type="http://schemas.openxmlformats.org/officeDocument/2006/relationships/slideLayout" Target="../slideLayouts/slideLayout24.xml"/>
</Relationships>
</file>

<file path=ppt/slideMasters/_rels/slideMaster3.xml.rels><?xml version="1.0" encoding="UTF-8"?>
<Relationships xmlns="http://schemas.openxmlformats.org/package/2006/relationships"><Relationship Id="rId1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8.xml"/><Relationship Id="rId6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0.xml"/><Relationship Id="rId8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36.xml"/>
</Relationships>
</file>

<file path=ppt/slideMasters/_rels/slideMaster4.xml.rels><?xml version="1.0" encoding="UTF-8"?>
<Relationships xmlns="http://schemas.openxmlformats.org/package/2006/relationships"><Relationship Id="rId1" Type="http://schemas.openxmlformats.org/officeDocument/2006/relationships/theme" Target="../theme/theme4.xml"/><Relationship Id="rId2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8.xml"/><Relationship Id="rId4" Type="http://schemas.openxmlformats.org/officeDocument/2006/relationships/slideLayout" Target="../slideLayouts/slideLayout39.xml"/><Relationship Id="rId5" Type="http://schemas.openxmlformats.org/officeDocument/2006/relationships/slideLayout" Target="../slideLayouts/slideLayout40.xml"/><Relationship Id="rId6" Type="http://schemas.openxmlformats.org/officeDocument/2006/relationships/slideLayout" Target="../slideLayouts/slideLayout41.xml"/><Relationship Id="rId7" Type="http://schemas.openxmlformats.org/officeDocument/2006/relationships/slideLayout" Target="../slideLayouts/slideLayout42.xml"/><Relationship Id="rId8" Type="http://schemas.openxmlformats.org/officeDocument/2006/relationships/slideLayout" Target="../slideLayouts/slideLayout43.xml"/><Relationship Id="rId9" Type="http://schemas.openxmlformats.org/officeDocument/2006/relationships/slideLayout" Target="../slideLayouts/slideLayout44.xml"/><Relationship Id="rId10" Type="http://schemas.openxmlformats.org/officeDocument/2006/relationships/slideLayout" Target="../slideLayouts/slideLayout45.xml"/><Relationship Id="rId11" Type="http://schemas.openxmlformats.org/officeDocument/2006/relationships/slideLayout" Target="../slideLayouts/slideLayout46.xml"/><Relationship Id="rId12" Type="http://schemas.openxmlformats.org/officeDocument/2006/relationships/slideLayout" Target="../slideLayouts/slideLayout47.xml"/><Relationship Id="rId13" Type="http://schemas.openxmlformats.org/officeDocument/2006/relationships/slideLayout" Target="../slideLayouts/slideLayout48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u-HU" sz="1800" spc="-1" strike="noStrike">
                <a:latin typeface="Arial"/>
              </a:rPr>
              <a:t>Címszöveg formátumának szerkesztése</a:t>
            </a:r>
            <a:endParaRPr b="0" lang="hu-HU" sz="18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08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Vázlatszöveg formátumának szerkesztése</a:t>
            </a:r>
            <a:endParaRPr b="0" lang="hu-H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Második vázlatszint</a:t>
            </a:r>
            <a:endParaRPr b="0" lang="hu-H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Harmadik vázlatszint</a:t>
            </a:r>
            <a:endParaRPr b="0" lang="hu-H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Negyedik vázlatszint</a:t>
            </a:r>
            <a:endParaRPr b="0" lang="hu-H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Ötödik vázlatszint</a:t>
            </a:r>
            <a:endParaRPr b="0" lang="hu-H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Hatodik vázlatszint</a:t>
            </a:r>
            <a:endParaRPr b="0" lang="hu-H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Hetedik vázlatszint</a:t>
            </a:r>
            <a:endParaRPr b="0" lang="hu-H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Masters/slideMaster2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Címszöveg formátumának szerkesztése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39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Vázlatszöveg formátumának szerkesztése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Második vázlatszint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Harmadik vázlatszint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Negyedik vázlatszint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Ötödik vázlatszint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Hatodik vázlatszint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Hetedik vázlatszint</a:t>
            </a:r>
            <a:endParaRPr b="0" lang="hu-H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</p:sldMaster>
</file>

<file path=ppt/slideMasters/slideMaster3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PlaceHolder 1"/>
          <p:cNvSpPr>
            <a:spLocks noGrp="1"/>
          </p:cNvSpPr>
          <p:nvPr>
            <p:ph type="title"/>
          </p:nvPr>
        </p:nvSpPr>
        <p:spPr>
          <a:xfrm>
            <a:off x="609480" y="273600"/>
            <a:ext cx="10972440" cy="114480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hu-HU" sz="4400" spc="-1" strike="noStrike">
                <a:latin typeface="Arial"/>
              </a:rPr>
              <a:t>Címszöveg formátumának szerkesztése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77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3200" spc="-1" strike="noStrike">
                <a:latin typeface="Arial"/>
              </a:rPr>
              <a:t>Vázlatszöveg formátumának szerkesztése</a:t>
            </a:r>
            <a:endParaRPr b="0" lang="hu-H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800" spc="-1" strike="noStrike">
                <a:latin typeface="Arial"/>
              </a:rPr>
              <a:t>Második vázlatszint</a:t>
            </a:r>
            <a:endParaRPr b="0" lang="hu-H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400" spc="-1" strike="noStrike">
                <a:latin typeface="Arial"/>
              </a:rPr>
              <a:t>Harmadik vázlatszint</a:t>
            </a:r>
            <a:endParaRPr b="0" lang="hu-H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2000" spc="-1" strike="noStrike">
                <a:latin typeface="Arial"/>
              </a:rPr>
              <a:t>Negyedik vázlatszint</a:t>
            </a:r>
            <a:endParaRPr b="0" lang="hu-H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Ötödik vázlatszint</a:t>
            </a:r>
            <a:endParaRPr b="0" lang="hu-H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Hatodik vázlatszint</a:t>
            </a:r>
            <a:endParaRPr b="0" lang="hu-H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2000" spc="-1" strike="noStrike">
                <a:latin typeface="Arial"/>
              </a:rPr>
              <a:t>Hetedik vázlatszint</a:t>
            </a:r>
            <a:endParaRPr b="0" lang="hu-H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</p:sldLayoutIdLst>
</p:sldMaster>
</file>

<file path=ppt/slideMasters/slideMaster4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PlaceHolder 1"/>
          <p:cNvSpPr>
            <a:spLocks noGrp="1"/>
          </p:cNvSpPr>
          <p:nvPr>
            <p:ph type="title"/>
          </p:nvPr>
        </p:nvSpPr>
        <p:spPr>
          <a:xfrm>
            <a:off x="609480" y="273240"/>
            <a:ext cx="10972080" cy="1145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r>
              <a:rPr b="0" lang="hu-HU" sz="1800" spc="-1" strike="noStrike">
                <a:latin typeface="Arial"/>
              </a:rPr>
              <a:t>Címszöveg formátumának szerkesztése</a:t>
            </a:r>
            <a:endParaRPr b="0" lang="hu-HU" sz="1800" spc="-1" strike="noStrike">
              <a:latin typeface="Arial"/>
            </a:endParaRPr>
          </a:p>
        </p:txBody>
      </p:sp>
      <p:sp>
        <p:nvSpPr>
          <p:cNvPr id="115" name="PlaceHolder 2"/>
          <p:cNvSpPr>
            <a:spLocks noGrp="1"/>
          </p:cNvSpPr>
          <p:nvPr>
            <p:ph type="body"/>
          </p:nvPr>
        </p:nvSpPr>
        <p:spPr>
          <a:xfrm>
            <a:off x="609480" y="1604520"/>
            <a:ext cx="535392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Vázlatszöveg formátumának szerkesztése</a:t>
            </a:r>
            <a:endParaRPr b="0" lang="hu-H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Második vázlatszint</a:t>
            </a:r>
            <a:endParaRPr b="0" lang="hu-H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Harmadik vázlatszint</a:t>
            </a:r>
            <a:endParaRPr b="0" lang="hu-H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Negyedik vázlatszint</a:t>
            </a:r>
            <a:endParaRPr b="0" lang="hu-H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Ötödik vázlatszint</a:t>
            </a:r>
            <a:endParaRPr b="0" lang="hu-H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Hatodik vázlatszint</a:t>
            </a:r>
            <a:endParaRPr b="0" lang="hu-H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Hetedik vázlatszint</a:t>
            </a:r>
            <a:endParaRPr b="0" lang="hu-HU" sz="1800" spc="-1" strike="noStrike">
              <a:latin typeface="Arial"/>
            </a:endParaRPr>
          </a:p>
        </p:txBody>
      </p:sp>
      <p:sp>
        <p:nvSpPr>
          <p:cNvPr id="116" name="PlaceHolder 3"/>
          <p:cNvSpPr>
            <a:spLocks noGrp="1"/>
          </p:cNvSpPr>
          <p:nvPr>
            <p:ph type="body"/>
          </p:nvPr>
        </p:nvSpPr>
        <p:spPr>
          <a:xfrm>
            <a:off x="6231960" y="1604520"/>
            <a:ext cx="5353920" cy="397692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Vázlatszöveg formátumának szerkesztése</a:t>
            </a:r>
            <a:endParaRPr b="0" lang="hu-HU" sz="18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Második vázlatszint</a:t>
            </a:r>
            <a:endParaRPr b="0" lang="hu-HU" sz="1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Harmadik vázlatszint</a:t>
            </a:r>
            <a:endParaRPr b="0" lang="hu-HU" sz="18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hu-HU" sz="1800" spc="-1" strike="noStrike">
                <a:latin typeface="Arial"/>
              </a:rPr>
              <a:t>Negyedik vázlatszint</a:t>
            </a:r>
            <a:endParaRPr b="0" lang="hu-HU" sz="18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Ötödik vázlatszint</a:t>
            </a:r>
            <a:endParaRPr b="0" lang="hu-HU" sz="18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Hatodik vázlatszint</a:t>
            </a:r>
            <a:endParaRPr b="0" lang="hu-HU" sz="18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hu-HU" sz="1800" spc="-1" strike="noStrike">
                <a:latin typeface="Arial"/>
              </a:rPr>
              <a:t>Hetedik vázlatszint</a:t>
            </a:r>
            <a:endParaRPr b="0" lang="hu-HU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88" r:id="rId2"/>
    <p:sldLayoutId id="2147483689" r:id="rId3"/>
    <p:sldLayoutId id="2147483690" r:id="rId4"/>
    <p:sldLayoutId id="2147483691" r:id="rId5"/>
    <p:sldLayoutId id="2147483692" r:id="rId6"/>
    <p:sldLayoutId id="2147483693" r:id="rId7"/>
    <p:sldLayoutId id="2147483694" r:id="rId8"/>
    <p:sldLayoutId id="2147483695" r:id="rId9"/>
    <p:sldLayoutId id="2147483696" r:id="rId10"/>
    <p:sldLayoutId id="2147483697" r:id="rId11"/>
    <p:sldLayoutId id="2147483698" r:id="rId12"/>
    <p:sldLayoutId id="2147483699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3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hu-HU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Egyenes vonalú mozgás jellemzői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54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rmAutofit/>
          </a:bodyPr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Egyenletes mozgás</a:t>
            </a:r>
            <a:endParaRPr b="0" lang="hu-HU" sz="28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v=állandó</a:t>
            </a:r>
            <a:endParaRPr b="0" lang="hu-HU" sz="2400" spc="-1" strike="noStrike"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b="0" lang="hu-HU" sz="24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Egyenletesen változó mozgás</a:t>
            </a:r>
            <a:endParaRPr b="0" lang="hu-HU" sz="28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v‡állandó</a:t>
            </a:r>
            <a:endParaRPr b="0" lang="hu-HU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Pillanatnyi sebesség (mérjük) </a:t>
            </a:r>
            <a:endParaRPr b="0" lang="hu-HU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Átlagsebesség (számítjuk)</a:t>
            </a:r>
            <a:endParaRPr b="0" lang="hu-HU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Gyorsulás (lassulás)</a:t>
            </a:r>
            <a:endParaRPr b="0" lang="hu-HU" sz="2400" spc="-1" strike="noStrike">
              <a:latin typeface="Arial"/>
            </a:endParaRPr>
          </a:p>
          <a:p>
            <a:pPr lvl="2" marL="11430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Jele: a</a:t>
            </a:r>
            <a:endParaRPr b="0" lang="hu-HU" sz="2000" spc="-1" strike="noStrike">
              <a:latin typeface="Arial"/>
            </a:endParaRPr>
          </a:p>
          <a:p>
            <a:pPr lvl="2" marL="11430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Mértékegysége: méter per secundum négyzet (m/s</a:t>
            </a:r>
            <a:r>
              <a:rPr b="0" lang="hu-HU" sz="2000" spc="-1" strike="noStrike" baseline="30000">
                <a:solidFill>
                  <a:srgbClr val="000000"/>
                </a:solidFill>
                <a:latin typeface="Calibri"/>
                <a:ea typeface="DejaVu Sans"/>
              </a:rPr>
              <a:t>2</a:t>
            </a:r>
            <a:r>
              <a:rPr b="0" lang="hu-H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)</a:t>
            </a:r>
            <a:endParaRPr b="0" lang="hu-HU" sz="2000" spc="-1" strike="noStrike">
              <a:latin typeface="Arial"/>
            </a:endParaRPr>
          </a:p>
          <a:p>
            <a:pPr lvl="2" marL="11430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Wingdings" charset="2"/>
              <a:buChar char=""/>
            </a:pPr>
            <a:r>
              <a:rPr b="0" lang="hu-HU" sz="2000" spc="-1" strike="noStrike">
                <a:solidFill>
                  <a:srgbClr val="000000"/>
                </a:solidFill>
                <a:latin typeface="Calibri"/>
                <a:ea typeface="DejaVu Sans"/>
              </a:rPr>
              <a:t>Számítása: </a:t>
            </a:r>
            <a:endParaRPr b="0" lang="hu-HU" sz="2000" spc="-1" strike="noStrike">
              <a:latin typeface="Arial"/>
            </a:endParaRPr>
          </a:p>
        </p:txBody>
      </p:sp>
      <p:sp>
        <p:nvSpPr>
          <p:cNvPr id="155" name="CustomShape 3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hu-HU" sz="2800" spc="-1" strike="noStrike">
              <a:latin typeface="Arial"/>
            </a:endParaRPr>
          </a:p>
        </p:txBody>
      </p:sp>
      <p:sp>
        <p:nvSpPr>
          <p:cNvPr id="156" name="CustomShape 4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C2357A1B-2643-4514-86A7-20FF48050EBA}" type="slidenum">
              <a:rPr b="0" lang="hu-H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1</a:t>
            </a:fld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CustomShape 1"/>
          <p:cNvSpPr/>
          <p:nvPr/>
        </p:nvSpPr>
        <p:spPr>
          <a:xfrm>
            <a:off x="838080" y="365040"/>
            <a:ext cx="10514520" cy="13244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>
              <a:lnSpc>
                <a:spcPct val="90000"/>
              </a:lnSpc>
            </a:pPr>
            <a:r>
              <a:rPr b="0" lang="hu-HU" sz="4400" spc="-1" strike="noStrike">
                <a:solidFill>
                  <a:srgbClr val="000000"/>
                </a:solidFill>
                <a:latin typeface="Calibri Light"/>
                <a:ea typeface="DejaVu Sans"/>
              </a:rPr>
              <a:t>Forgó mozgás</a:t>
            </a:r>
            <a:endParaRPr b="0" lang="hu-HU" sz="4400" spc="-1" strike="noStrike">
              <a:latin typeface="Arial"/>
            </a:endParaRPr>
          </a:p>
        </p:txBody>
      </p:sp>
      <p:sp>
        <p:nvSpPr>
          <p:cNvPr id="158" name="CustomShape 2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 megtett út hossza: a kör kerülete ( )</a:t>
            </a:r>
            <a:endParaRPr b="0" lang="hu-HU" sz="28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Az út megtételéhez szükséges idő:</a:t>
            </a:r>
            <a:endParaRPr b="0" lang="hu-HU" sz="28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Egy körfordulat megtételéhez szükséges idő a periódus idő (T)</a:t>
            </a:r>
            <a:endParaRPr b="0" lang="hu-HU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Időegység alatti körfordulatok száma a fordulatszám ()</a:t>
            </a:r>
            <a:endParaRPr b="0" lang="hu-HU" sz="2400" spc="-1" strike="noStrike">
              <a:latin typeface="Arial"/>
            </a:endParaRPr>
          </a:p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A mozgás sebessége:</a:t>
            </a:r>
            <a:endParaRPr b="0" lang="hu-HU" sz="28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Kerületi sebesség ()</a:t>
            </a:r>
            <a:endParaRPr b="0" lang="hu-HU" sz="2400" spc="-1" strike="noStrike">
              <a:latin typeface="Arial"/>
            </a:endParaRPr>
          </a:p>
          <a:p>
            <a:pPr lvl="1" marL="685800" indent="-22752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Calibri"/>
              <a:buChar char="–"/>
            </a:pPr>
            <a:r>
              <a:rPr b="0" lang="hu-HU" sz="2400" spc="-1" strike="noStrike">
                <a:solidFill>
                  <a:srgbClr val="000000"/>
                </a:solidFill>
                <a:latin typeface="Calibri"/>
                <a:ea typeface="DejaVu Sans"/>
              </a:rPr>
              <a:t>Szögsebesség ()</a:t>
            </a:r>
            <a:endParaRPr b="0" lang="hu-HU" sz="2400" spc="-1" strike="noStrike">
              <a:latin typeface="Arial"/>
            </a:endParaRPr>
          </a:p>
        </p:txBody>
      </p:sp>
      <p:sp>
        <p:nvSpPr>
          <p:cNvPr id="159" name="CustomShape 3"/>
          <p:cNvSpPr/>
          <p:nvPr/>
        </p:nvSpPr>
        <p:spPr>
          <a:xfrm>
            <a:off x="838080" y="1825560"/>
            <a:ext cx="10514520" cy="4350240"/>
          </a:xfrm>
          <a:prstGeom prst="rect">
            <a:avLst/>
          </a:prstGeom>
          <a:blipFill rotWithShape="0">
            <a:blip r:embed="rId1"/>
            <a:stretch>
              <a:fillRect/>
            </a:stretch>
          </a:blipFill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>
            <a:noAutofit/>
          </a:bodyPr>
          <a:p>
            <a:pPr marL="228600" indent="-22752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b="0" lang="hu-HU" sz="2800" spc="-1" strike="noStrike">
                <a:solidFill>
                  <a:srgbClr val="000000"/>
                </a:solidFill>
                <a:latin typeface="Calibri"/>
                <a:ea typeface="DejaVu Sans"/>
              </a:rPr>
              <a:t> </a:t>
            </a:r>
            <a:endParaRPr b="0" lang="hu-HU" sz="2800" spc="-1" strike="noStrike">
              <a:latin typeface="Arial"/>
            </a:endParaRPr>
          </a:p>
        </p:txBody>
      </p:sp>
      <p:sp>
        <p:nvSpPr>
          <p:cNvPr id="160" name="CustomShape 4"/>
          <p:cNvSpPr/>
          <p:nvPr/>
        </p:nvSpPr>
        <p:spPr>
          <a:xfrm>
            <a:off x="8380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61" name="CustomShape 5"/>
          <p:cNvSpPr/>
          <p:nvPr/>
        </p:nvSpPr>
        <p:spPr>
          <a:xfrm>
            <a:off x="8610480" y="6356520"/>
            <a:ext cx="2742120" cy="363960"/>
          </a:xfrm>
          <a:prstGeom prst="rect">
            <a:avLst/>
          </a:pr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5000" bIns="45000" anchor="ctr">
            <a:noAutofit/>
          </a:bodyPr>
          <a:p>
            <a:pPr algn="r">
              <a:lnSpc>
                <a:spcPct val="100000"/>
              </a:lnSpc>
            </a:pPr>
            <a:fld id="{9FCE9050-3B4B-45CE-8B69-5B677C42E6BA}" type="slidenum">
              <a:rPr b="0" lang="hu-HU" sz="1200" spc="-1" strike="noStrike">
                <a:solidFill>
                  <a:srgbClr val="8b8b8b"/>
                </a:solidFill>
                <a:latin typeface="Calibri"/>
                <a:ea typeface="DejaVu Sans"/>
              </a:rPr>
              <a:t>1</a:t>
            </a:fld>
            <a:endParaRPr b="0" lang="hu-HU" sz="12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3" dur="indefinite" restart="never" nodeType="tmRoot">
          <p:childTnLst>
            <p:seq>
              <p:cTn id="4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2090</TotalTime>
  <Application>LibreOffice/6.1.5.2$Linux_X86_64 LibreOffice_project/10$Build-2</Application>
  <Words>1770</Words>
  <Paragraphs>511</Paragraphs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2015-09-16T14:29:00Z</dcterms:created>
  <dc:creator>Laci</dc:creator>
  <dc:description/>
  <dc:language>hu-HU</dc:language>
  <cp:lastModifiedBy/>
  <dcterms:modified xsi:type="dcterms:W3CDTF">2020-01-15T23:40:34Z</dcterms:modified>
  <cp:revision>158</cp:revision>
  <dc:subject/>
  <dc:title>Általános szakmai ismeretek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0</vt:bool>
  </property>
  <property fmtid="{D5CDD505-2E9C-101B-9397-08002B2CF9AE}" pid="5" name="LinksUpToDate">
    <vt:bool>0</vt:bool>
  </property>
  <property fmtid="{D5CDD505-2E9C-101B-9397-08002B2CF9AE}" pid="6" name="MMClips">
    <vt:i4>0</vt:i4>
  </property>
  <property fmtid="{D5CDD505-2E9C-101B-9397-08002B2CF9AE}" pid="7" name="Notes">
    <vt:i4>1</vt:i4>
  </property>
  <property fmtid="{D5CDD505-2E9C-101B-9397-08002B2CF9AE}" pid="8" name="PresentationFormat">
    <vt:lpwstr>Szélesvásznú</vt:lpwstr>
  </property>
  <property fmtid="{D5CDD505-2E9C-101B-9397-08002B2CF9AE}" pid="9" name="ScaleCrop">
    <vt:bool>0</vt:bool>
  </property>
  <property fmtid="{D5CDD505-2E9C-101B-9397-08002B2CF9AE}" pid="10" name="ShareDoc">
    <vt:bool>0</vt:bool>
  </property>
  <property fmtid="{D5CDD505-2E9C-101B-9397-08002B2CF9AE}" pid="11" name="Slides">
    <vt:i4>52</vt:i4>
  </property>
</Properties>
</file>