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 wrap="none">
            <a:normAutofit fontScale="90000"/>
          </a:bodyPr>
          <a:lstStyle/>
          <a:p>
            <a:r>
              <a:rPr lang="en-GB" dirty="0" smtClean="0"/>
              <a:t>Verse 1/6: Revelation 19:2</a:t>
            </a:r>
            <a:br>
              <a:rPr lang="en-GB" dirty="0" smtClean="0"/>
            </a:br>
            <a:r>
              <a:rPr lang="en-GB" sz="2667" dirty="0" smtClean="0"/>
              <a:t>1/2</a:t>
            </a:r>
            <a:endParaRPr lang="en-GB" sz="2667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847169"/>
            <a:ext cx="9144000" cy="6010831"/>
          </a:xfrm>
        </p:spPr>
        <p:txBody>
          <a:bodyPr wrap="none"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Some text</a:t>
            </a:r>
          </a:p>
          <a:p>
            <a:pPr marL="0" indent="0">
              <a:buNone/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Verse 1/6: Revelation 19:2 1/2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Christoph Egger</dc:creator>
  <cp:lastModifiedBy>Christoph Egger</cp:lastModifiedBy>
  <cp:revision>3</cp:revision>
  <dcterms:created xsi:type="dcterms:W3CDTF">2020-01-15T09:15:08Z</dcterms:created>
  <dcterms:modified xsi:type="dcterms:W3CDTF">2020-01-15T09:15:48Z</dcterms:modified>
</cp:coreProperties>
</file>