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768E-9F20-5147-9192-816109FA2830}" type="datetimeFigureOut">
              <a:rPr lang="de-DE" smtClean="0"/>
              <a:pPr/>
              <a:t>15.01.2020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D77FB-D8F1-6B49-9B0C-968B058B1193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8548"/>
            <a:ext cx="9144000" cy="915377"/>
          </a:xfrm>
        </p:spPr>
        <p:txBody>
          <a:bodyPr wrap="none">
            <a:normAutofit/>
          </a:bodyPr>
          <a:lstStyle/>
          <a:p>
            <a:r>
              <a:rPr lang="en-GB" sz="4000" dirty="0" smtClean="0"/>
              <a:t>What are abominations unto God 9</a:t>
            </a:r>
            <a:r>
              <a:rPr lang="de-DE" sz="4000" dirty="0" smtClean="0"/>
              <a:t>/14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0" y="923925"/>
            <a:ext cx="9144000" cy="5934075"/>
          </a:xfrm>
        </p:spPr>
        <p:txBody>
          <a:bodyPr wrap="none"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“When </a:t>
            </a:r>
            <a:r>
              <a:rPr lang="en-GB" sz="1600" b="1" dirty="0" smtClean="0"/>
              <a:t>men strive together one with another</a:t>
            </a:r>
            <a:r>
              <a:rPr lang="en-GB" sz="1600" dirty="0" smtClean="0"/>
              <a:t>, and </a:t>
            </a:r>
            <a:r>
              <a:rPr lang="en-GB" sz="1600" b="1" dirty="0" smtClean="0"/>
              <a:t>the wife of the one </a:t>
            </a:r>
            <a:r>
              <a:rPr lang="en-GB" sz="1600" dirty="0" err="1" smtClean="0"/>
              <a:t>draweth</a:t>
            </a:r>
            <a:r>
              <a:rPr lang="en-GB" sz="1600" dirty="0" smtClean="0"/>
              <a:t> near for to deliver her</a:t>
            </a:r>
            <a:br>
              <a:rPr lang="en-GB" sz="1600" dirty="0" smtClean="0"/>
            </a:br>
            <a:r>
              <a:rPr lang="en-GB" sz="1600" dirty="0" smtClean="0"/>
              <a:t>husband out of the hand of him that </a:t>
            </a:r>
            <a:r>
              <a:rPr lang="en-GB" sz="1600" dirty="0" err="1" smtClean="0"/>
              <a:t>smiteth</a:t>
            </a:r>
            <a:r>
              <a:rPr lang="en-GB" sz="1600" dirty="0" smtClean="0"/>
              <a:t> him, and </a:t>
            </a:r>
            <a:r>
              <a:rPr lang="en-GB" sz="1600" dirty="0" err="1" smtClean="0"/>
              <a:t>putteth</a:t>
            </a:r>
            <a:r>
              <a:rPr lang="en-GB" sz="1600" dirty="0" smtClean="0"/>
              <a:t> forth her hand, and </a:t>
            </a:r>
            <a:r>
              <a:rPr lang="en-GB" sz="1600" b="1" dirty="0" err="1" smtClean="0"/>
              <a:t>taketh</a:t>
            </a:r>
            <a:r>
              <a:rPr lang="en-GB" sz="1600" b="1" dirty="0" smtClean="0"/>
              <a:t> him by the secrets</a:t>
            </a:r>
            <a:r>
              <a:rPr lang="en-GB" sz="1600" dirty="0" smtClean="0"/>
              <a:t>:</a:t>
            </a:r>
            <a:br>
              <a:rPr lang="en-GB" sz="1600" dirty="0" smtClean="0"/>
            </a:br>
            <a:r>
              <a:rPr lang="en-GB" sz="1600" dirty="0" smtClean="0"/>
              <a:t>Then thou </a:t>
            </a:r>
            <a:r>
              <a:rPr lang="en-GB" sz="1600" dirty="0" err="1" smtClean="0"/>
              <a:t>shalt</a:t>
            </a:r>
            <a:r>
              <a:rPr lang="en-GB" sz="1600" dirty="0" smtClean="0"/>
              <a:t> cut off her hand, </a:t>
            </a:r>
            <a:r>
              <a:rPr lang="en-GB" sz="1600" dirty="0" err="1" smtClean="0"/>
              <a:t>thine</a:t>
            </a:r>
            <a:r>
              <a:rPr lang="en-GB" sz="1600" dirty="0" smtClean="0"/>
              <a:t> eye shall not pity her. Thou </a:t>
            </a:r>
            <a:r>
              <a:rPr lang="en-GB" sz="1600" dirty="0" err="1" smtClean="0"/>
              <a:t>shalt</a:t>
            </a:r>
            <a:r>
              <a:rPr lang="en-GB" sz="1600" dirty="0" smtClean="0"/>
              <a:t> not have in thy bag divers weights,</a:t>
            </a:r>
            <a:br>
              <a:rPr lang="en-GB" sz="1600" dirty="0" smtClean="0"/>
            </a:br>
            <a:r>
              <a:rPr lang="en-GB" sz="1600" dirty="0" smtClean="0"/>
              <a:t>a great and a small. </a:t>
            </a:r>
            <a:r>
              <a:rPr lang="en-GB" sz="1600" b="1" dirty="0" smtClean="0"/>
              <a:t>Thou </a:t>
            </a:r>
            <a:r>
              <a:rPr lang="en-GB" sz="1600" b="1" dirty="0" err="1" smtClean="0"/>
              <a:t>shalt</a:t>
            </a:r>
            <a:r>
              <a:rPr lang="en-GB" sz="1600" b="1" dirty="0" smtClean="0"/>
              <a:t> not have in </a:t>
            </a:r>
            <a:r>
              <a:rPr lang="en-GB" sz="1600" b="1" dirty="0" err="1" smtClean="0"/>
              <a:t>thine</a:t>
            </a:r>
            <a:r>
              <a:rPr lang="en-GB" sz="1600" b="1" dirty="0" smtClean="0"/>
              <a:t> house divers measures, a great and a small.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But </a:t>
            </a:r>
            <a:r>
              <a:rPr lang="en-GB" sz="1600" b="1" dirty="0" smtClean="0"/>
              <a:t>thou </a:t>
            </a:r>
            <a:r>
              <a:rPr lang="en-GB" sz="1600" b="1" dirty="0" err="1" smtClean="0"/>
              <a:t>shalt</a:t>
            </a:r>
            <a:r>
              <a:rPr lang="en-GB" sz="1600" b="1" dirty="0" smtClean="0"/>
              <a:t> have a perfect and just weight</a:t>
            </a:r>
            <a:r>
              <a:rPr lang="en-GB" sz="1600" dirty="0" smtClean="0"/>
              <a:t>, a perfect and just measure </a:t>
            </a:r>
            <a:r>
              <a:rPr lang="en-GB" sz="1600" dirty="0" err="1" smtClean="0"/>
              <a:t>shalt</a:t>
            </a:r>
            <a:r>
              <a:rPr lang="en-GB" sz="1600" dirty="0" smtClean="0"/>
              <a:t> thou have:</a:t>
            </a:r>
            <a:br>
              <a:rPr lang="en-GB" sz="1600" dirty="0" smtClean="0"/>
            </a:br>
            <a:r>
              <a:rPr lang="en-GB" sz="1600" dirty="0" smtClean="0"/>
              <a:t>that thy days may be lengthened in the land which the LORD thy God </a:t>
            </a:r>
            <a:r>
              <a:rPr lang="en-GB" sz="1600" dirty="0" err="1" smtClean="0"/>
              <a:t>giveth</a:t>
            </a:r>
            <a:r>
              <a:rPr lang="en-GB" sz="1600" dirty="0" smtClean="0"/>
              <a:t> thee.</a:t>
            </a:r>
            <a:br>
              <a:rPr lang="en-GB" sz="1600" dirty="0" smtClean="0"/>
            </a:br>
            <a:r>
              <a:rPr lang="en-GB" sz="1600" b="1" dirty="0" smtClean="0"/>
              <a:t>For all that do such things</a:t>
            </a:r>
            <a:r>
              <a:rPr lang="en-GB" sz="1600" dirty="0" smtClean="0"/>
              <a:t>, and all </a:t>
            </a:r>
            <a:r>
              <a:rPr lang="en-GB" sz="1600" b="1" dirty="0" smtClean="0"/>
              <a:t>that do </a:t>
            </a:r>
            <a:r>
              <a:rPr lang="en-GB" sz="1600" b="1" dirty="0" err="1" smtClean="0"/>
              <a:t>unrighteously</a:t>
            </a:r>
            <a:r>
              <a:rPr lang="en-GB" sz="1600" dirty="0" smtClean="0"/>
              <a:t>, are an abomination unto the LORD thy God.”</a:t>
            </a:r>
            <a:br>
              <a:rPr lang="en-GB" sz="1600" dirty="0" smtClean="0"/>
            </a:br>
            <a:r>
              <a:rPr lang="en-GB" sz="1600" dirty="0" smtClean="0"/>
              <a:t>Deuteronomy 25:11-16</a:t>
            </a:r>
          </a:p>
          <a:p>
            <a:pPr marL="0" indent="0">
              <a:buNone/>
            </a:pPr>
            <a:r>
              <a:rPr lang="en-GB" sz="1600" dirty="0" smtClean="0"/>
              <a:t>=&gt; The wife of the one </a:t>
            </a:r>
            <a:r>
              <a:rPr lang="en-GB" sz="1600" dirty="0" err="1" smtClean="0"/>
              <a:t>ashames</a:t>
            </a:r>
            <a:r>
              <a:rPr lang="en-GB" sz="1600" dirty="0" smtClean="0"/>
              <a:t> the other by taking the genital which is unjust</a:t>
            </a:r>
          </a:p>
          <a:p>
            <a:pPr marL="0" indent="0">
              <a:buNone/>
            </a:pPr>
            <a:r>
              <a:rPr lang="en-GB" sz="1600" dirty="0" smtClean="0"/>
              <a:t>=&gt; Having divers measures is unjust therefore this is an abomination to God</a:t>
            </a:r>
            <a:br>
              <a:rPr lang="en-GB" sz="1600" dirty="0" smtClean="0"/>
            </a:b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Macintosh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What are abominations unto God 9/14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Christoph Egger</dc:creator>
  <cp:lastModifiedBy>Christoph Egger</cp:lastModifiedBy>
  <cp:revision>3</cp:revision>
  <dcterms:created xsi:type="dcterms:W3CDTF">2020-01-15T09:08:47Z</dcterms:created>
  <dcterms:modified xsi:type="dcterms:W3CDTF">2020-01-15T09:09:18Z</dcterms:modified>
</cp:coreProperties>
</file>