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25.03.2020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25.03.2020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25.03.2020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25.03.2020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25.03.2020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25.03.2020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25.03.2020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25.03.2020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25.03.2020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25.03.2020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25.03.2020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768E-9F20-5147-9192-816109FA2830}" type="datetimeFigureOut">
              <a:rPr lang="de-DE" smtClean="0"/>
              <a:pPr/>
              <a:t>25.03.2020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5"/>
          </a:xfrm>
        </p:spPr>
        <p:txBody>
          <a:bodyPr wrap="none">
            <a:normAutofit fontScale="90000"/>
          </a:bodyPr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0" y="976313"/>
            <a:ext cx="9144000" cy="5881687"/>
          </a:xfrm>
        </p:spPr>
        <p:txBody>
          <a:bodyPr wrap="none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Introduction/ </a:t>
            </a:r>
            <a:r>
              <a:rPr lang="en-US" dirty="0" smtClean="0"/>
              <a:t>(</a:t>
            </a:r>
            <a:r>
              <a:rPr lang="en-US" dirty="0" smtClean="0"/>
              <a:t>1/ </a:t>
            </a:r>
            <a:r>
              <a:rPr lang="en-US" dirty="0" smtClean="0"/>
              <a:t>slide)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Timeline/ &amp;/ Sequences/ </a:t>
            </a:r>
            <a:r>
              <a:rPr lang="en-US" dirty="0" smtClean="0"/>
              <a:t>(</a:t>
            </a:r>
            <a:r>
              <a:rPr lang="en-US" dirty="0" smtClean="0"/>
              <a:t>2/ </a:t>
            </a:r>
            <a:r>
              <a:rPr lang="en-US" dirty="0" smtClean="0"/>
              <a:t>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The/ 144000/ </a:t>
            </a:r>
            <a:r>
              <a:rPr lang="en-US" dirty="0" smtClean="0"/>
              <a:t>(</a:t>
            </a:r>
            <a:r>
              <a:rPr lang="en-US" dirty="0" smtClean="0"/>
              <a:t>5/ </a:t>
            </a:r>
            <a:r>
              <a:rPr lang="en-US" dirty="0" smtClean="0"/>
              <a:t>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The/ attributes/ of/ the/ 144000/ </a:t>
            </a:r>
            <a:r>
              <a:rPr lang="en-US" dirty="0" smtClean="0"/>
              <a:t>(</a:t>
            </a:r>
            <a:r>
              <a:rPr lang="en-US" dirty="0" smtClean="0"/>
              <a:t>9/ </a:t>
            </a:r>
            <a:r>
              <a:rPr lang="en-US" dirty="0" smtClean="0"/>
              <a:t>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The/ tribes/ of/ the/ children/ of/ Israel/ </a:t>
            </a:r>
            <a:r>
              <a:rPr lang="en-US" dirty="0" smtClean="0"/>
              <a:t>(</a:t>
            </a:r>
            <a:r>
              <a:rPr lang="en-US" dirty="0" smtClean="0"/>
              <a:t>2/ </a:t>
            </a:r>
            <a:r>
              <a:rPr lang="en-US" dirty="0" smtClean="0"/>
              <a:t>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Manuscript/ comparison/ </a:t>
            </a:r>
            <a:r>
              <a:rPr lang="en-US" dirty="0" smtClean="0"/>
              <a:t>(</a:t>
            </a:r>
            <a:r>
              <a:rPr lang="en-US" dirty="0" smtClean="0"/>
              <a:t>5/ </a:t>
            </a:r>
            <a:r>
              <a:rPr lang="en-US" dirty="0" smtClean="0"/>
              <a:t>slides)</a:t>
            </a:r>
            <a:endParaRPr lang="de-DE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Summary/ </a:t>
            </a:r>
            <a:r>
              <a:rPr lang="en-US" smtClean="0"/>
              <a:t>(</a:t>
            </a:r>
            <a:r>
              <a:rPr lang="en-US" smtClean="0"/>
              <a:t>2/ </a:t>
            </a:r>
            <a:r>
              <a:rPr lang="en-US" dirty="0" smtClean="0"/>
              <a:t>slides)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Macintosh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Agenda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Christoph Egger</dc:creator>
  <cp:lastModifiedBy>Christoph Egger</cp:lastModifiedBy>
  <cp:revision>4</cp:revision>
  <dcterms:created xsi:type="dcterms:W3CDTF">2020-03-25T07:35:55Z</dcterms:created>
  <dcterms:modified xsi:type="dcterms:W3CDTF">2020-03-25T07:36:59Z</dcterms:modified>
</cp:coreProperties>
</file>