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 wrap="none"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976313"/>
            <a:ext cx="9144000" cy="5881687"/>
          </a:xfrm>
        </p:spPr>
        <p:txBody>
          <a:bodyPr wrap="none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(1 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Timeline &amp; Sequences (2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144000 (5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attributes of the 144000 (9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tribes of the children of Israel (2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Manuscript comparison (5 slides)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 (2 slides)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Macintosh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Christoph Egger</dc:creator>
  <cp:lastModifiedBy>Christoph Egger</cp:lastModifiedBy>
  <cp:revision>3</cp:revision>
  <dcterms:created xsi:type="dcterms:W3CDTF">2020-01-15T08:56:57Z</dcterms:created>
  <dcterms:modified xsi:type="dcterms:W3CDTF">2020-01-15T08:57:21Z</dcterms:modified>
</cp:coreProperties>
</file>