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5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093FE-C950-A2F9-9DC0-4FEF8FF2CFE1}" v="411" dt="2020-01-09T13:37:45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80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7357" y="1440415"/>
            <a:ext cx="7394713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7357" y="3902453"/>
            <a:ext cx="7394713" cy="1053863"/>
          </a:xfr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57356" y="5624989"/>
            <a:ext cx="7394712" cy="7313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00" b="0"/>
            </a:lvl2pPr>
            <a:lvl3pPr marL="0" indent="0">
              <a:spcBef>
                <a:spcPts val="0"/>
              </a:spcBef>
              <a:buNone/>
              <a:defRPr sz="1300" b="0"/>
            </a:lvl3pPr>
            <a:lvl4pPr marL="0" indent="0">
              <a:spcBef>
                <a:spcPts val="0"/>
              </a:spcBef>
              <a:buNone/>
              <a:defRPr sz="1300" b="0"/>
            </a:lvl4pPr>
            <a:lvl5pPr marL="0" indent="0">
              <a:spcBef>
                <a:spcPts val="0"/>
              </a:spcBef>
              <a:buNone/>
              <a:defRPr sz="1300" b="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Presenter Title</a:t>
            </a:r>
          </a:p>
          <a:p>
            <a:pPr lvl="0"/>
            <a:r>
              <a:rPr lang="en-US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1" y="648274"/>
            <a:ext cx="1169889" cy="7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12192000" cy="686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43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663649" y="6408039"/>
            <a:ext cx="256032" cy="25603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43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430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663649" y="6408039"/>
            <a:ext cx="256032" cy="25603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2"/>
            <a:ext cx="12192000" cy="6892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219845"/>
            <a:ext cx="10160000" cy="2418313"/>
          </a:xfrm>
        </p:spPr>
        <p:txBody>
          <a:bodyPr anchor="ctr"/>
          <a:lstStyle>
            <a:lvl1pPr>
              <a:defRPr sz="430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663649" y="6408039"/>
            <a:ext cx="256032" cy="25603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26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9178" y="0"/>
            <a:ext cx="11872823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2" y="1627633"/>
            <a:ext cx="10187608" cy="1653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4"/>
            <a:ext cx="10187608" cy="4377775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6" y="1231763"/>
            <a:ext cx="10187516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3491" y="-6773"/>
            <a:ext cx="11868509" cy="687628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4"/>
            <a:ext cx="10187608" cy="1409148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6" y="1231763"/>
            <a:ext cx="10187516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5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4"/>
            <a:ext cx="4920973" cy="4377775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6286" y="1231763"/>
            <a:ext cx="4920929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56083" y="1843018"/>
            <a:ext cx="4925568" cy="4377775"/>
          </a:xfrm>
        </p:spPr>
        <p:txBody>
          <a:bodyPr/>
          <a:lstStyle>
            <a:lvl1pPr marL="173034" indent="-173034">
              <a:buFont typeface="Arial" panose="020B0604020202020204" pitchFamily="34" charset="0"/>
              <a:buChar char="•"/>
              <a:defRPr sz="1700" b="0"/>
            </a:lvl1pPr>
            <a:lvl2pPr marL="457189" indent="-112711">
              <a:buFont typeface="Arial" panose="020B0604020202020204" pitchFamily="34" charset="0"/>
              <a:buChar char="-"/>
              <a:defRPr sz="1400" b="0"/>
            </a:lvl2pPr>
            <a:lvl3pPr marL="630223" indent="-60324">
              <a:defRPr sz="1200"/>
            </a:lvl3pPr>
            <a:lvl4pPr marL="741344" indent="-112711">
              <a:defRPr sz="1000"/>
            </a:lvl4pPr>
            <a:lvl5pPr marL="854053" indent="-112711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56175" y="1232727"/>
            <a:ext cx="4925568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3" y="1842054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6287" y="1231763"/>
            <a:ext cx="3260005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2245" y="1835429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32340" y="1225138"/>
            <a:ext cx="3260005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898300" y="1836393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98392" y="1226102"/>
            <a:ext cx="3260005" cy="438151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4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98830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1466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64104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6" y="1258958"/>
            <a:ext cx="10187516" cy="1080052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20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66192" y="2623933"/>
            <a:ext cx="10187608" cy="3595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773" y="579808"/>
            <a:ext cx="7643192" cy="521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10681" y="1239079"/>
            <a:ext cx="7643121" cy="7268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80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0610" y="2060714"/>
            <a:ext cx="7643191" cy="4172367"/>
          </a:xfrm>
        </p:spPr>
        <p:txBody>
          <a:bodyPr/>
          <a:lstStyle>
            <a:lvl1pPr>
              <a:spcBef>
                <a:spcPts val="0"/>
              </a:spcBef>
              <a:spcAft>
                <a:spcPts val="24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66192" y="1835427"/>
            <a:ext cx="2146853" cy="4397655"/>
          </a:xfrm>
        </p:spPr>
        <p:txBody>
          <a:bodyPr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32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23491" y="-6773"/>
            <a:ext cx="11868508" cy="687628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4" y="573035"/>
            <a:ext cx="4026697" cy="5218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2" y="-1"/>
            <a:ext cx="12191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11" y="2688010"/>
            <a:ext cx="2626091" cy="14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194" y="573035"/>
            <a:ext cx="10187609" cy="521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192" y="1252333"/>
            <a:ext cx="10187608" cy="4967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6192" y="6356352"/>
            <a:ext cx="2415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55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6" r:id="rId3"/>
    <p:sldLayoutId id="2147483823" r:id="rId4"/>
    <p:sldLayoutId id="2147483802" r:id="rId5"/>
    <p:sldLayoutId id="2147483805" r:id="rId6"/>
    <p:sldLayoutId id="2147483777" r:id="rId7"/>
    <p:sldLayoutId id="2147483801" r:id="rId8"/>
    <p:sldLayoutId id="2147483778" r:id="rId9"/>
    <p:sldLayoutId id="2147483785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803" r:id="rId17"/>
    <p:sldLayoutId id="2147483804" r:id="rId18"/>
    <p:sldLayoutId id="2147483799" r:id="rId19"/>
    <p:sldLayoutId id="2147483822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685783" rtl="0" eaLnBrk="1" latinLnBrk="0" hangingPunct="1">
        <a:lnSpc>
          <a:spcPts val="336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751"/>
        </a:spcBef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3034" indent="-173034" algn="l" defTabSz="68578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4156" indent="-119060" algn="l" defTabSz="68895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865" indent="-112711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17512" indent="-112711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7" userDrawn="1">
          <p15:clr>
            <a:srgbClr val="F26B43"/>
          </p15:clr>
        </p15:guide>
        <p15:guide id="2" pos="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C44EE7-906E-4626-BF36-24B1D7AF8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82603"/>
              </p:ext>
            </p:extLst>
          </p:nvPr>
        </p:nvGraphicFramePr>
        <p:xfrm>
          <a:off x="2849217" y="1170608"/>
          <a:ext cx="4432610" cy="35513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2759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4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operating system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85">
                <a:tc>
                  <a:txBody>
                    <a:bodyPr/>
                    <a:lstStyle/>
                    <a:p>
                      <a:pPr marL="0" marR="0" lvl="0" indent="0" algn="l" defTabSz="5143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fridge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No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05"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40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Cola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Fanta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4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Sprite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485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48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Sandwiches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Yes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template2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</cp:revision>
  <dcterms:created xsi:type="dcterms:W3CDTF">2020-01-09T13:32:12Z</dcterms:created>
  <dcterms:modified xsi:type="dcterms:W3CDTF">2020-01-09T13:38:04Z</dcterms:modified>
</cp:coreProperties>
</file>