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  <p:sldMasterId id="2147483825" r:id="rId2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F86A0B-1A84-DC74-1C02-5374D0364CDA}" v="41" dt="2020-01-09T11:35:20.2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29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1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641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pening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0" indent="0">
              <a:spcBef>
                <a:spcPts val="1800"/>
              </a:spcBef>
              <a:buNone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61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4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2" y="-1"/>
            <a:ext cx="1219199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7357" y="1440415"/>
            <a:ext cx="7394713" cy="2387600"/>
          </a:xfrm>
        </p:spPr>
        <p:txBody>
          <a:bodyPr anchor="b"/>
          <a:lstStyle>
            <a:lvl1pPr algn="l">
              <a:lnSpc>
                <a:spcPts val="4700"/>
              </a:lnSpc>
              <a:defRPr sz="4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7357" y="3902453"/>
            <a:ext cx="7394713" cy="1053863"/>
          </a:xfrm>
        </p:spPr>
        <p:txBody>
          <a:bodyPr>
            <a:noAutofit/>
          </a:bodyPr>
          <a:lstStyle>
            <a:lvl1pPr marL="0" indent="0" algn="l">
              <a:buNone/>
              <a:defRPr sz="2100" b="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Subhead or Second Line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57356" y="5624989"/>
            <a:ext cx="7394712" cy="7313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00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300" b="0"/>
            </a:lvl2pPr>
            <a:lvl3pPr marL="0" indent="0">
              <a:spcBef>
                <a:spcPts val="0"/>
              </a:spcBef>
              <a:buNone/>
              <a:defRPr sz="1300" b="0"/>
            </a:lvl3pPr>
            <a:lvl4pPr marL="0" indent="0">
              <a:spcBef>
                <a:spcPts val="0"/>
              </a:spcBef>
              <a:buNone/>
              <a:defRPr sz="1300" b="0"/>
            </a:lvl4pPr>
            <a:lvl5pPr marL="0" indent="0">
              <a:spcBef>
                <a:spcPts val="0"/>
              </a:spcBef>
              <a:buNone/>
              <a:defRPr sz="1300" b="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Presenter Title</a:t>
            </a:r>
          </a:p>
          <a:p>
            <a:pPr lvl="0"/>
            <a:r>
              <a:rPr lang="en-US" dirty="0"/>
              <a:t>Presenter Email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41" y="648274"/>
            <a:ext cx="1169889" cy="7109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2" y="-1"/>
            <a:ext cx="12191999" cy="6858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41" y="648274"/>
            <a:ext cx="1169889" cy="71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4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25"/>
          <a:stretch/>
        </p:blipFill>
        <p:spPr>
          <a:xfrm>
            <a:off x="0" y="0"/>
            <a:ext cx="12192000" cy="6864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2219845"/>
            <a:ext cx="10160000" cy="2418313"/>
          </a:xfrm>
        </p:spPr>
        <p:txBody>
          <a:bodyPr anchor="ctr"/>
          <a:lstStyle>
            <a:lvl1pPr>
              <a:defRPr sz="37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25"/>
          <a:stretch/>
        </p:blipFill>
        <p:spPr>
          <a:xfrm>
            <a:off x="0" y="0"/>
            <a:ext cx="12192000" cy="686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1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" t="5341" r="1127" b="110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2219845"/>
            <a:ext cx="10160000" cy="2418313"/>
          </a:xfrm>
        </p:spPr>
        <p:txBody>
          <a:bodyPr anchor="ctr"/>
          <a:lstStyle>
            <a:lvl1pPr>
              <a:defRPr sz="37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2219845"/>
            <a:ext cx="10160000" cy="2418313"/>
          </a:xfrm>
        </p:spPr>
        <p:txBody>
          <a:bodyPr anchor="ctr"/>
          <a:lstStyle>
            <a:lvl1pPr>
              <a:defRPr sz="37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84724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2" y="-1"/>
            <a:ext cx="1219199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2219845"/>
            <a:ext cx="10160000" cy="2418313"/>
          </a:xfrm>
        </p:spPr>
        <p:txBody>
          <a:bodyPr anchor="ctr"/>
          <a:lstStyle>
            <a:lvl1pPr>
              <a:defRPr sz="37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2" y="-1"/>
            <a:ext cx="1219199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2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27"/>
          <a:stretch/>
        </p:blipFill>
        <p:spPr>
          <a:xfrm>
            <a:off x="0" y="2"/>
            <a:ext cx="12192000" cy="68921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2219845"/>
            <a:ext cx="10160000" cy="2418313"/>
          </a:xfrm>
        </p:spPr>
        <p:txBody>
          <a:bodyPr anchor="ctr"/>
          <a:lstStyle>
            <a:lvl1pPr>
              <a:defRPr sz="37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27"/>
          <a:stretch/>
        </p:blipFill>
        <p:spPr>
          <a:xfrm>
            <a:off x="0" y="2"/>
            <a:ext cx="12192000" cy="68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5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8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Content-Phot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19178" y="0"/>
            <a:ext cx="11872823" cy="685800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192" y="1627633"/>
            <a:ext cx="10187608" cy="16534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22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47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66192" y="1842054"/>
            <a:ext cx="10187608" cy="4377775"/>
          </a:xfrm>
        </p:spPr>
        <p:txBody>
          <a:bodyPr/>
          <a:lstStyle>
            <a:lvl1pPr marL="173034" indent="-173034">
              <a:buFont typeface="Arial" panose="020B0604020202020204" pitchFamily="34" charset="0"/>
              <a:buChar char="•"/>
              <a:defRPr sz="1700" b="0"/>
            </a:lvl1pPr>
            <a:lvl2pPr marL="457189" indent="-112711">
              <a:buFont typeface="Arial" panose="020B0604020202020204" pitchFamily="34" charset="0"/>
              <a:buChar char="-"/>
              <a:defRPr sz="1400" b="0"/>
            </a:lvl2pPr>
            <a:lvl3pPr marL="630223" indent="-60324">
              <a:defRPr sz="1200"/>
            </a:lvl3pPr>
            <a:lvl4pPr marL="741344" indent="-112711">
              <a:defRPr sz="1000"/>
            </a:lvl4pPr>
            <a:lvl5pPr marL="854053" indent="-112711">
              <a:defRPr sz="100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166286" y="1231763"/>
            <a:ext cx="10187516" cy="438151"/>
          </a:xfrm>
        </p:spPr>
        <p:txBody>
          <a:bodyPr anchor="ctr"/>
          <a:lstStyle>
            <a:lvl1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20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57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Subtitle-Phot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23491" y="-6773"/>
            <a:ext cx="11868509" cy="6876288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66192" y="1842054"/>
            <a:ext cx="10187608" cy="1409148"/>
          </a:xfrm>
        </p:spPr>
        <p:txBody>
          <a:bodyPr/>
          <a:lstStyle>
            <a:lvl1pPr marL="173034" indent="-173034">
              <a:buFont typeface="Arial" panose="020B0604020202020204" pitchFamily="34" charset="0"/>
              <a:buChar char="•"/>
              <a:defRPr sz="1700" b="0"/>
            </a:lvl1pPr>
            <a:lvl2pPr marL="457189" indent="-112711">
              <a:buFont typeface="Arial" panose="020B0604020202020204" pitchFamily="34" charset="0"/>
              <a:buChar char="-"/>
              <a:defRPr sz="1400" b="0"/>
            </a:lvl2pPr>
            <a:lvl3pPr marL="630223" indent="-60324">
              <a:defRPr sz="1200"/>
            </a:lvl3pPr>
            <a:lvl4pPr marL="741344" indent="-112711">
              <a:defRPr sz="1000"/>
            </a:lvl4pPr>
            <a:lvl5pPr marL="854053" indent="-112711">
              <a:defRPr sz="100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166286" y="1231763"/>
            <a:ext cx="10187516" cy="438151"/>
          </a:xfrm>
        </p:spPr>
        <p:txBody>
          <a:bodyPr anchor="ctr"/>
          <a:lstStyle>
            <a:lvl1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20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66192" y="1842054"/>
            <a:ext cx="4920973" cy="4377775"/>
          </a:xfrm>
        </p:spPr>
        <p:txBody>
          <a:bodyPr/>
          <a:lstStyle>
            <a:lvl1pPr marL="173034" indent="-173034">
              <a:buFont typeface="Arial" panose="020B0604020202020204" pitchFamily="34" charset="0"/>
              <a:buChar char="•"/>
              <a:defRPr sz="1700" b="0"/>
            </a:lvl1pPr>
            <a:lvl2pPr marL="457189" indent="-112711">
              <a:buFont typeface="Arial" panose="020B0604020202020204" pitchFamily="34" charset="0"/>
              <a:buChar char="-"/>
              <a:defRPr sz="1400" b="0"/>
            </a:lvl2pPr>
            <a:lvl3pPr marL="630223" indent="-60324">
              <a:defRPr sz="1200"/>
            </a:lvl3pPr>
            <a:lvl4pPr marL="741344" indent="-112711">
              <a:defRPr sz="1000"/>
            </a:lvl4pPr>
            <a:lvl5pPr marL="854053" indent="-112711">
              <a:defRPr sz="100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6286" y="1231763"/>
            <a:ext cx="4920929" cy="438151"/>
          </a:xfrm>
        </p:spPr>
        <p:txBody>
          <a:bodyPr anchor="ctr"/>
          <a:lstStyle>
            <a:lvl1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20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Subhead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256083" y="1843018"/>
            <a:ext cx="4925568" cy="4377775"/>
          </a:xfrm>
        </p:spPr>
        <p:txBody>
          <a:bodyPr/>
          <a:lstStyle>
            <a:lvl1pPr marL="173034" indent="-173034">
              <a:buFont typeface="Arial" panose="020B0604020202020204" pitchFamily="34" charset="0"/>
              <a:buChar char="•"/>
              <a:defRPr sz="1700" b="0"/>
            </a:lvl1pPr>
            <a:lvl2pPr marL="457189" indent="-112711">
              <a:buFont typeface="Arial" panose="020B0604020202020204" pitchFamily="34" charset="0"/>
              <a:buChar char="-"/>
              <a:defRPr sz="1400" b="0"/>
            </a:lvl2pPr>
            <a:lvl3pPr marL="630223" indent="-60324">
              <a:defRPr sz="1200"/>
            </a:lvl3pPr>
            <a:lvl4pPr marL="741344" indent="-112711">
              <a:defRPr sz="1000"/>
            </a:lvl4pPr>
            <a:lvl5pPr marL="854053" indent="-112711">
              <a:defRPr sz="100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256175" y="1232727"/>
            <a:ext cx="4925568" cy="438151"/>
          </a:xfrm>
        </p:spPr>
        <p:txBody>
          <a:bodyPr anchor="ctr"/>
          <a:lstStyle>
            <a:lvl1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20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Subhead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05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66193" y="1842054"/>
            <a:ext cx="3260035" cy="43777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700" b="0"/>
            </a:lvl1pPr>
            <a:lvl2pPr marL="0" indent="0">
              <a:buFont typeface="Arial" panose="020B0604020202020204" pitchFamily="34" charset="0"/>
              <a:buNone/>
              <a:defRPr sz="1400" b="0"/>
            </a:lvl2pPr>
            <a:lvl3pPr marL="0" indent="0">
              <a:buNone/>
              <a:defRPr sz="12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6287" y="1231763"/>
            <a:ext cx="3260005" cy="438151"/>
          </a:xfrm>
        </p:spPr>
        <p:txBody>
          <a:bodyPr anchor="ctr"/>
          <a:lstStyle>
            <a:lvl1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20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32245" y="1835429"/>
            <a:ext cx="3260035" cy="43777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700" b="0"/>
            </a:lvl1pPr>
            <a:lvl2pPr marL="0" indent="0">
              <a:buFont typeface="Arial" panose="020B0604020202020204" pitchFamily="34" charset="0"/>
              <a:buNone/>
              <a:defRPr sz="1400" b="0"/>
            </a:lvl2pPr>
            <a:lvl3pPr marL="0" indent="0">
              <a:buNone/>
              <a:defRPr sz="12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532340" y="1225138"/>
            <a:ext cx="3260005" cy="438151"/>
          </a:xfrm>
        </p:spPr>
        <p:txBody>
          <a:bodyPr anchor="ctr"/>
          <a:lstStyle>
            <a:lvl1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20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7898300" y="1836393"/>
            <a:ext cx="3260035" cy="43777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700" b="0"/>
            </a:lvl1pPr>
            <a:lvl2pPr marL="0" indent="0">
              <a:buFont typeface="Arial" panose="020B0604020202020204" pitchFamily="34" charset="0"/>
              <a:buNone/>
              <a:defRPr sz="1400" b="0"/>
            </a:lvl2pPr>
            <a:lvl3pPr marL="0" indent="0">
              <a:buNone/>
              <a:defRPr sz="12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98392" y="1226102"/>
            <a:ext cx="3260005" cy="438151"/>
          </a:xfrm>
        </p:spPr>
        <p:txBody>
          <a:bodyPr anchor="ctr"/>
          <a:lstStyle>
            <a:lvl1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20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 Sub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0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66194" y="1278836"/>
            <a:ext cx="2341217" cy="494099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700" b="1"/>
            </a:lvl1pPr>
            <a:lvl2pPr marL="0" indent="0">
              <a:buFont typeface="Arial" panose="020B0604020202020204" pitchFamily="34" charset="0"/>
              <a:buNone/>
              <a:defRPr sz="1400" b="0"/>
            </a:lvl2pPr>
            <a:lvl3pPr marL="0" indent="0">
              <a:buNone/>
              <a:defRPr sz="12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/>
              <a:t>Column 1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698830" y="1278836"/>
            <a:ext cx="2341217" cy="494099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700" b="1"/>
            </a:lvl1pPr>
            <a:lvl2pPr marL="0" indent="0">
              <a:buFont typeface="Arial" panose="020B0604020202020204" pitchFamily="34" charset="0"/>
              <a:buNone/>
              <a:defRPr sz="1400" b="0"/>
            </a:lvl2pPr>
            <a:lvl3pPr marL="0" indent="0">
              <a:buNone/>
              <a:defRPr sz="12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/>
              <a:t>Column 2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231466" y="1278836"/>
            <a:ext cx="2341217" cy="494099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700" b="1"/>
            </a:lvl1pPr>
            <a:lvl2pPr marL="0" indent="0">
              <a:buFont typeface="Arial" panose="020B0604020202020204" pitchFamily="34" charset="0"/>
              <a:buNone/>
              <a:defRPr sz="1400" b="0"/>
            </a:lvl2pPr>
            <a:lvl3pPr marL="0" indent="0">
              <a:buNone/>
              <a:defRPr sz="12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/>
              <a:t>Column 3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764104" y="1278836"/>
            <a:ext cx="2341217" cy="494099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700" b="1"/>
            </a:lvl1pPr>
            <a:lvl2pPr marL="0" indent="0">
              <a:buFont typeface="Arial" panose="020B0604020202020204" pitchFamily="34" charset="0"/>
              <a:buNone/>
              <a:defRPr sz="1400" b="0"/>
            </a:lvl2pPr>
            <a:lvl3pPr marL="0" indent="0">
              <a:buNone/>
              <a:defRPr sz="12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/>
              <a:t>Column 4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6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166286" y="1258958"/>
            <a:ext cx="10187516" cy="1080052"/>
          </a:xfrm>
        </p:spPr>
        <p:txBody>
          <a:bodyPr anchor="t"/>
          <a:lstStyle>
            <a:lvl1pPr marL="0" indent="0">
              <a:spcBef>
                <a:spcPts val="0"/>
              </a:spcBef>
              <a:defRPr lang="en-US" sz="20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20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166192" y="2623933"/>
            <a:ext cx="10187608" cy="35958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773" y="579808"/>
            <a:ext cx="7643192" cy="52189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10681" y="1239079"/>
            <a:ext cx="7643121" cy="726800"/>
          </a:xfrm>
        </p:spPr>
        <p:txBody>
          <a:bodyPr anchor="t"/>
          <a:lstStyle>
            <a:lvl1pPr marL="0" indent="0">
              <a:spcBef>
                <a:spcPts val="0"/>
              </a:spcBef>
              <a:defRPr lang="en-US" sz="1800" b="0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20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710610" y="2060714"/>
            <a:ext cx="7643191" cy="4172367"/>
          </a:xfrm>
        </p:spPr>
        <p:txBody>
          <a:bodyPr/>
          <a:lstStyle>
            <a:lvl1pPr>
              <a:spcBef>
                <a:spcPts val="0"/>
              </a:spcBef>
              <a:spcAft>
                <a:spcPts val="2400"/>
              </a:spcAft>
              <a:defRPr/>
            </a:lvl1pPr>
            <a:lvl2pPr marL="0" indent="0">
              <a:buNone/>
              <a:defRPr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4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166192" y="1835427"/>
            <a:ext cx="2146853" cy="4397655"/>
          </a:xfrm>
        </p:spPr>
        <p:txBody>
          <a:bodyPr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  <a:defRPr sz="1200"/>
            </a:lvl2pPr>
            <a:lvl3pPr marL="0" indent="0">
              <a:lnSpc>
                <a:spcPts val="1400"/>
              </a:lnSpc>
              <a:spcBef>
                <a:spcPts val="0"/>
              </a:spcBef>
              <a:buNone/>
              <a:defRPr sz="1200"/>
            </a:lvl3pPr>
            <a:lvl4pPr marL="0" indent="0">
              <a:lnSpc>
                <a:spcPts val="1400"/>
              </a:lnSpc>
              <a:spcBef>
                <a:spcPts val="0"/>
              </a:spcBef>
              <a:buNone/>
              <a:defRPr sz="1200"/>
            </a:lvl4pPr>
            <a:lvl5pPr marL="0" indent="0">
              <a:lnSpc>
                <a:spcPts val="1400"/>
              </a:lnSpc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767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04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Phot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23491" y="-6773"/>
            <a:ext cx="11868508" cy="6876288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2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g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194" y="573035"/>
            <a:ext cx="4026697" cy="5218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7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600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2" y="-1"/>
            <a:ext cx="12191999" cy="6858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011" y="2688010"/>
            <a:ext cx="2626091" cy="14731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2" y="-1"/>
            <a:ext cx="12191999" cy="6858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011" y="2688010"/>
            <a:ext cx="2626091" cy="147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6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19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02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65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46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28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68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5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6194" y="573035"/>
            <a:ext cx="10187609" cy="5218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6192" y="1252333"/>
            <a:ext cx="10187608" cy="4967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6192" y="6356352"/>
            <a:ext cx="2415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D2C4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 b="25000"/>
          <a:stretch/>
        </p:blipFill>
        <p:spPr>
          <a:xfrm>
            <a:off x="0" y="0"/>
            <a:ext cx="552451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 b="25000"/>
          <a:stretch/>
        </p:blipFill>
        <p:spPr>
          <a:xfrm>
            <a:off x="0" y="0"/>
            <a:ext cx="552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7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  <p:sldLayoutId id="2147483844" r:id="rId19"/>
    <p:sldLayoutId id="2147483845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783" rtl="0" eaLnBrk="1" latinLnBrk="0" hangingPunct="1">
        <a:lnSpc>
          <a:spcPts val="3360"/>
        </a:lnSpc>
        <a:spcBef>
          <a:spcPct val="0"/>
        </a:spcBef>
        <a:buNone/>
        <a:defRPr sz="37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783" rtl="0" eaLnBrk="1" latinLnBrk="0" hangingPunct="1">
        <a:lnSpc>
          <a:spcPct val="100000"/>
        </a:lnSpc>
        <a:spcBef>
          <a:spcPts val="751"/>
        </a:spcBef>
        <a:buFont typeface="Arial" panose="020B0604020202020204" pitchFamily="34" charset="0"/>
        <a:buNone/>
        <a:defRPr sz="24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73034" indent="-173034" algn="l" defTabSz="685783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9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84156" indent="-119060" algn="l" defTabSz="68895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96865" indent="-112711" algn="l" defTabSz="685783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17512" indent="-112711" algn="l" defTabSz="685783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7" userDrawn="1">
          <p15:clr>
            <a:srgbClr val="F26B43"/>
          </p15:clr>
        </p15:guide>
        <p15:guide id="2" pos="2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6334" y="4474229"/>
            <a:ext cx="2815919" cy="2119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5400">
              <a:schemeClr val="accent6">
                <a:alpha val="40000"/>
              </a:schemeClr>
            </a:glow>
            <a:outerShdw blurRad="76200" dist="76200" dir="7140000" sx="107000" sy="107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shadow is quite</a:t>
            </a:r>
          </a:p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bigger in Office 365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than LibreOffice 6.4.</a:t>
            </a:r>
          </a:p>
        </p:txBody>
      </p:sp>
    </p:spTree>
    <p:extLst>
      <p:ext uri="{BB962C8B-B14F-4D97-AF65-F5344CB8AC3E}">
        <p14:creationId xmlns:p14="http://schemas.microsoft.com/office/powerpoint/2010/main" val="4115509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plate2">
  <a:themeElements>
    <a:clrScheme name="SUSE Color Palette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>
          <a:defRPr b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F35818E3-2C8A-8244-8352-6362923F9FC3}" vid="{E7D24101-705D-BA41-80C7-414E128111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1_template2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19</cp:revision>
  <dcterms:created xsi:type="dcterms:W3CDTF">2020-01-09T11:32:50Z</dcterms:created>
  <dcterms:modified xsi:type="dcterms:W3CDTF">2020-01-09T11:38:23Z</dcterms:modified>
</cp:coreProperties>
</file>