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761" r:id="rId4"/>
    <p:sldMasterId id="2147483733" r:id="rId5"/>
  </p:sldMasterIdLst>
  <p:notesMasterIdLst>
    <p:notesMasterId r:id="rId7"/>
  </p:notesMasterIdLst>
  <p:handoutMasterIdLst>
    <p:handoutMasterId r:id="rId8"/>
  </p:handoutMasterIdLst>
  <p:sldIdLst>
    <p:sldId id="469" r:id="rId6"/>
  </p:sldIdLst>
  <p:sldSz cx="12192000" cy="6858000"/>
  <p:notesSz cx="6858000" cy="9296400"/>
  <p:embeddedFontLst>
    <p:embeddedFont>
      <p:font typeface="Calibri" panose="020F0502020204030204" pitchFamily="34" charset="0"/>
      <p:regular r:id="rId9"/>
      <p:bold r:id="rId10"/>
      <p:italic r:id="rId11"/>
      <p:boldItalic r:id="rId12"/>
    </p:embeddedFont>
    <p:embeddedFont>
      <p:font typeface="Open Sans" panose="020B0604020202020204" charset="0"/>
      <p:regular r:id="rId13"/>
      <p:bold r:id="rId14"/>
      <p:italic r:id="rId15"/>
      <p:boldItalic r:id="rId16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C66062D-BF3E-40B8-A799-8DA0812C3A92}">
          <p14:sldIdLst>
            <p14:sldId id="46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457" userDrawn="1">
          <p15:clr>
            <a:srgbClr val="A4A3A4"/>
          </p15:clr>
        </p15:guide>
        <p15:guide id="2" pos="3936" userDrawn="1">
          <p15:clr>
            <a:srgbClr val="A4A3A4"/>
          </p15:clr>
        </p15:guide>
        <p15:guide id="3" orient="horz" pos="3861" userDrawn="1">
          <p15:clr>
            <a:srgbClr val="A4A3A4"/>
          </p15:clr>
        </p15:guide>
        <p15:guide id="4" pos="2819" userDrawn="1">
          <p15:clr>
            <a:srgbClr val="A4A3A4"/>
          </p15:clr>
        </p15:guide>
        <p15:guide id="5" pos="7200" userDrawn="1">
          <p15:clr>
            <a:srgbClr val="A4A3A4"/>
          </p15:clr>
        </p15:guide>
        <p15:guide id="7" orient="horz" pos="3385" userDrawn="1">
          <p15:clr>
            <a:srgbClr val="A4A3A4"/>
          </p15:clr>
        </p15:guide>
        <p15:guide id="8" orient="horz" pos="981" userDrawn="1">
          <p15:clr>
            <a:srgbClr val="A4A3A4"/>
          </p15:clr>
        </p15:guide>
        <p15:guide id="9" orient="horz" pos="429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acy Crook" initials="SC" lastIdx="1" clrIdx="0">
    <p:extLst>
      <p:ext uri="{19B8F6BF-5375-455C-9EA6-DF929625EA0E}">
        <p15:presenceInfo xmlns:p15="http://schemas.microsoft.com/office/powerpoint/2012/main" userId="S::scrook@idc.com::16eddcc1-ac4b-4409-87ec-756eb3699a5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79BC"/>
    <a:srgbClr val="ACCB32"/>
    <a:srgbClr val="F8981D"/>
    <a:srgbClr val="FFCD07"/>
    <a:srgbClr val="9E3D90"/>
    <a:srgbClr val="36AEC7"/>
    <a:srgbClr val="164C82"/>
    <a:srgbClr val="86CFDE"/>
    <a:srgbClr val="4793DF"/>
    <a:srgbClr val="113C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CBECC3-78E3-4634-9EBC-6D80144151F1}" v="21" dt="2020-03-04T12:36:11.657"/>
    <p1510:client id="{9F252D65-B074-64F0-7DEF-3190AB3BE9C9}" v="16" dt="2020-05-22T08:34:09.784"/>
    <p1510:client id="{B163956E-A8A0-44A0-B7AD-0395069B7354}" v="210" dt="2020-03-04T11:14:35.601"/>
    <p1510:client id="{F90E54C3-6D16-797D-66E1-EA431EA1D2AF}" v="138" dt="2020-05-22T08:41:19.032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876" y="72"/>
      </p:cViewPr>
      <p:guideLst>
        <p:guide orient="horz" pos="1457"/>
        <p:guide pos="3936"/>
        <p:guide orient="horz" pos="3861"/>
        <p:guide pos="2819"/>
        <p:guide pos="7200"/>
        <p:guide orient="horz" pos="3385"/>
        <p:guide orient="horz" pos="981"/>
        <p:guide orient="horz" pos="429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font" Target="fonts/font5.fntdata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4.fntdata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font" Target="fonts/font8.fntdata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font" Target="fonts/font3.fntdata"/><Relationship Id="rId5" Type="http://schemas.openxmlformats.org/officeDocument/2006/relationships/slideMaster" Target="slideMasters/slideMaster2.xml"/><Relationship Id="rId15" Type="http://schemas.openxmlformats.org/officeDocument/2006/relationships/font" Target="fonts/font7.fntdata"/><Relationship Id="rId23" Type="http://schemas.microsoft.com/office/2015/10/relationships/revisionInfo" Target="revisionInfo.xml"/><Relationship Id="rId10" Type="http://schemas.openxmlformats.org/officeDocument/2006/relationships/font" Target="fonts/font2.fntdata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mesh Divakaran" userId="937866b8-3e8b-484d-b7af-f55a4502e8ef" providerId="ADAL" clId="{3BCBECC3-78E3-4634-9EBC-6D80144151F1}"/>
    <pc:docChg chg="undo custSel addSld delSld modSld modSection">
      <pc:chgData name="Umesh Divakaran" userId="937866b8-3e8b-484d-b7af-f55a4502e8ef" providerId="ADAL" clId="{3BCBECC3-78E3-4634-9EBC-6D80144151F1}" dt="2020-03-04T14:38:28.731" v="132" actId="478"/>
      <pc:docMkLst>
        <pc:docMk/>
      </pc:docMkLst>
      <pc:sldChg chg="modSp add del mod">
        <pc:chgData name="Umesh Divakaran" userId="937866b8-3e8b-484d-b7af-f55a4502e8ef" providerId="ADAL" clId="{3BCBECC3-78E3-4634-9EBC-6D80144151F1}" dt="2020-03-04T12:36:11.657" v="131" actId="47"/>
        <pc:sldMkLst>
          <pc:docMk/>
          <pc:sldMk cId="215099224" sldId="439"/>
        </pc:sldMkLst>
        <pc:spChg chg="mod">
          <ac:chgData name="Umesh Divakaran" userId="937866b8-3e8b-484d-b7af-f55a4502e8ef" providerId="ADAL" clId="{3BCBECC3-78E3-4634-9EBC-6D80144151F1}" dt="2020-03-04T12:31:35.922" v="23" actId="1036"/>
          <ac:spMkLst>
            <pc:docMk/>
            <pc:sldMk cId="215099224" sldId="439"/>
            <ac:spMk id="7" creationId="{15044EF9-0904-423A-9D1F-FC68A022A050}"/>
          </ac:spMkLst>
        </pc:spChg>
      </pc:sldChg>
      <pc:sldChg chg="delSp modSp mod">
        <pc:chgData name="Umesh Divakaran" userId="937866b8-3e8b-484d-b7af-f55a4502e8ef" providerId="ADAL" clId="{3BCBECC3-78E3-4634-9EBC-6D80144151F1}" dt="2020-03-04T12:34:15.378" v="120" actId="1076"/>
        <pc:sldMkLst>
          <pc:docMk/>
          <pc:sldMk cId="3234057403" sldId="443"/>
        </pc:sldMkLst>
        <pc:spChg chg="mod">
          <ac:chgData name="Umesh Divakaran" userId="937866b8-3e8b-484d-b7af-f55a4502e8ef" providerId="ADAL" clId="{3BCBECC3-78E3-4634-9EBC-6D80144151F1}" dt="2020-03-04T12:34:05.250" v="115" actId="1038"/>
          <ac:spMkLst>
            <pc:docMk/>
            <pc:sldMk cId="3234057403" sldId="443"/>
            <ac:spMk id="2" creationId="{3071A9DB-C139-4E8D-AEEA-AFE86697335C}"/>
          </ac:spMkLst>
        </pc:spChg>
        <pc:spChg chg="mod">
          <ac:chgData name="Umesh Divakaran" userId="937866b8-3e8b-484d-b7af-f55a4502e8ef" providerId="ADAL" clId="{3BCBECC3-78E3-4634-9EBC-6D80144151F1}" dt="2020-03-04T12:34:08.392" v="116" actId="403"/>
          <ac:spMkLst>
            <pc:docMk/>
            <pc:sldMk cId="3234057403" sldId="443"/>
            <ac:spMk id="6" creationId="{4ACD5041-9306-4259-85C7-C879BA7DF0C2}"/>
          </ac:spMkLst>
        </pc:spChg>
        <pc:spChg chg="mod">
          <ac:chgData name="Umesh Divakaran" userId="937866b8-3e8b-484d-b7af-f55a4502e8ef" providerId="ADAL" clId="{3BCBECC3-78E3-4634-9EBC-6D80144151F1}" dt="2020-03-04T12:34:15.378" v="120" actId="1076"/>
          <ac:spMkLst>
            <pc:docMk/>
            <pc:sldMk cId="3234057403" sldId="443"/>
            <ac:spMk id="11" creationId="{2DEA6D3B-D336-433E-A57A-DF26F8F91760}"/>
          </ac:spMkLst>
        </pc:spChg>
        <pc:spChg chg="del">
          <ac:chgData name="Umesh Divakaran" userId="937866b8-3e8b-484d-b7af-f55a4502e8ef" providerId="ADAL" clId="{3BCBECC3-78E3-4634-9EBC-6D80144151F1}" dt="2020-03-04T12:33:35.042" v="100" actId="478"/>
          <ac:spMkLst>
            <pc:docMk/>
            <pc:sldMk cId="3234057403" sldId="443"/>
            <ac:spMk id="12" creationId="{E0502EC7-6D93-4F62-96B2-842F64ECFB79}"/>
          </ac:spMkLst>
        </pc:spChg>
        <pc:spChg chg="mod">
          <ac:chgData name="Umesh Divakaran" userId="937866b8-3e8b-484d-b7af-f55a4502e8ef" providerId="ADAL" clId="{3BCBECC3-78E3-4634-9EBC-6D80144151F1}" dt="2020-03-04T12:34:05.250" v="115" actId="1038"/>
          <ac:spMkLst>
            <pc:docMk/>
            <pc:sldMk cId="3234057403" sldId="443"/>
            <ac:spMk id="13" creationId="{9333736E-2865-4DD6-9F97-B2C91036E3B6}"/>
          </ac:spMkLst>
        </pc:spChg>
        <pc:spChg chg="mod">
          <ac:chgData name="Umesh Divakaran" userId="937866b8-3e8b-484d-b7af-f55a4502e8ef" providerId="ADAL" clId="{3BCBECC3-78E3-4634-9EBC-6D80144151F1}" dt="2020-03-04T12:32:22.664" v="67" actId="1036"/>
          <ac:spMkLst>
            <pc:docMk/>
            <pc:sldMk cId="3234057403" sldId="443"/>
            <ac:spMk id="17" creationId="{B851F076-E0CF-478B-897B-832941355C02}"/>
          </ac:spMkLst>
        </pc:spChg>
        <pc:spChg chg="mod">
          <ac:chgData name="Umesh Divakaran" userId="937866b8-3e8b-484d-b7af-f55a4502e8ef" providerId="ADAL" clId="{3BCBECC3-78E3-4634-9EBC-6D80144151F1}" dt="2020-03-04T12:34:05.250" v="115" actId="1038"/>
          <ac:spMkLst>
            <pc:docMk/>
            <pc:sldMk cId="3234057403" sldId="443"/>
            <ac:spMk id="18" creationId="{4DA90165-D6E4-475E-8766-DAAFFB6E390C}"/>
          </ac:spMkLst>
        </pc:spChg>
        <pc:spChg chg="mod">
          <ac:chgData name="Umesh Divakaran" userId="937866b8-3e8b-484d-b7af-f55a4502e8ef" providerId="ADAL" clId="{3BCBECC3-78E3-4634-9EBC-6D80144151F1}" dt="2020-03-04T12:34:05.250" v="115" actId="1038"/>
          <ac:spMkLst>
            <pc:docMk/>
            <pc:sldMk cId="3234057403" sldId="443"/>
            <ac:spMk id="19" creationId="{97A18219-1377-48FE-9B5A-2E0653503809}"/>
          </ac:spMkLst>
        </pc:spChg>
        <pc:graphicFrameChg chg="mod">
          <ac:chgData name="Umesh Divakaran" userId="937866b8-3e8b-484d-b7af-f55a4502e8ef" providerId="ADAL" clId="{3BCBECC3-78E3-4634-9EBC-6D80144151F1}" dt="2020-03-04T12:34:13.908" v="119" actId="1076"/>
          <ac:graphicFrameMkLst>
            <pc:docMk/>
            <pc:sldMk cId="3234057403" sldId="443"/>
            <ac:graphicFrameMk id="16" creationId="{745AA2C0-5D5B-4876-82E1-B94A5370AFEC}"/>
          </ac:graphicFrameMkLst>
        </pc:graphicFrameChg>
      </pc:sldChg>
      <pc:sldChg chg="delSp modSp mod">
        <pc:chgData name="Umesh Divakaran" userId="937866b8-3e8b-484d-b7af-f55a4502e8ef" providerId="ADAL" clId="{3BCBECC3-78E3-4634-9EBC-6D80144151F1}" dt="2020-03-04T12:33:33.293" v="99" actId="478"/>
        <pc:sldMkLst>
          <pc:docMk/>
          <pc:sldMk cId="2771773248" sldId="444"/>
        </pc:sldMkLst>
        <pc:spChg chg="del">
          <ac:chgData name="Umesh Divakaran" userId="937866b8-3e8b-484d-b7af-f55a4502e8ef" providerId="ADAL" clId="{3BCBECC3-78E3-4634-9EBC-6D80144151F1}" dt="2020-03-04T12:33:33.293" v="99" actId="478"/>
          <ac:spMkLst>
            <pc:docMk/>
            <pc:sldMk cId="2771773248" sldId="444"/>
            <ac:spMk id="8" creationId="{D2D1DCF5-8246-483A-A83D-7C31B15FCA7D}"/>
          </ac:spMkLst>
        </pc:spChg>
        <pc:spChg chg="mod">
          <ac:chgData name="Umesh Divakaran" userId="937866b8-3e8b-484d-b7af-f55a4502e8ef" providerId="ADAL" clId="{3BCBECC3-78E3-4634-9EBC-6D80144151F1}" dt="2020-03-04T12:32:25.666" v="75" actId="1036"/>
          <ac:spMkLst>
            <pc:docMk/>
            <pc:sldMk cId="2771773248" sldId="444"/>
            <ac:spMk id="17" creationId="{838E4922-1C03-4485-8C58-A0274F6B88B2}"/>
          </ac:spMkLst>
        </pc:spChg>
        <pc:graphicFrameChg chg="mod">
          <ac:chgData name="Umesh Divakaran" userId="937866b8-3e8b-484d-b7af-f55a4502e8ef" providerId="ADAL" clId="{3BCBECC3-78E3-4634-9EBC-6D80144151F1}" dt="2020-03-04T12:33:29.297" v="98" actId="14100"/>
          <ac:graphicFrameMkLst>
            <pc:docMk/>
            <pc:sldMk cId="2771773248" sldId="444"/>
            <ac:graphicFrameMk id="12" creationId="{95B98A48-EA09-480E-8F9F-80700790B1FE}"/>
          </ac:graphicFrameMkLst>
        </pc:graphicFrameChg>
        <pc:graphicFrameChg chg="mod">
          <ac:chgData name="Umesh Divakaran" userId="937866b8-3e8b-484d-b7af-f55a4502e8ef" providerId="ADAL" clId="{3BCBECC3-78E3-4634-9EBC-6D80144151F1}" dt="2020-03-04T12:33:24.818" v="96" actId="1076"/>
          <ac:graphicFrameMkLst>
            <pc:docMk/>
            <pc:sldMk cId="2771773248" sldId="444"/>
            <ac:graphicFrameMk id="13" creationId="{3D0A918E-84E7-4DF8-9C45-003DF67FB434}"/>
          </ac:graphicFrameMkLst>
        </pc:graphicFrameChg>
      </pc:sldChg>
      <pc:sldChg chg="delSp modSp mod">
        <pc:chgData name="Umesh Divakaran" userId="937866b8-3e8b-484d-b7af-f55a4502e8ef" providerId="ADAL" clId="{3BCBECC3-78E3-4634-9EBC-6D80144151F1}" dt="2020-03-04T14:38:28.731" v="132" actId="478"/>
        <pc:sldMkLst>
          <pc:docMk/>
          <pc:sldMk cId="3715603048" sldId="445"/>
        </pc:sldMkLst>
        <pc:spChg chg="mod">
          <ac:chgData name="Umesh Divakaran" userId="937866b8-3e8b-484d-b7af-f55a4502e8ef" providerId="ADAL" clId="{3BCBECC3-78E3-4634-9EBC-6D80144151F1}" dt="2020-03-04T12:32:29.082" v="83" actId="1036"/>
          <ac:spMkLst>
            <pc:docMk/>
            <pc:sldMk cId="3715603048" sldId="445"/>
            <ac:spMk id="22" creationId="{510F7986-C878-4298-9BAD-559255FFAC0D}"/>
          </ac:spMkLst>
        </pc:spChg>
        <pc:spChg chg="del">
          <ac:chgData name="Umesh Divakaran" userId="937866b8-3e8b-484d-b7af-f55a4502e8ef" providerId="ADAL" clId="{3BCBECC3-78E3-4634-9EBC-6D80144151F1}" dt="2020-03-04T14:38:28.731" v="132" actId="478"/>
          <ac:spMkLst>
            <pc:docMk/>
            <pc:sldMk cId="3715603048" sldId="445"/>
            <ac:spMk id="26" creationId="{75968F91-9748-4776-844C-3D5C1FE8B897}"/>
          </ac:spMkLst>
        </pc:spChg>
      </pc:sldChg>
      <pc:sldChg chg="modSp mod">
        <pc:chgData name="Umesh Divakaran" userId="937866b8-3e8b-484d-b7af-f55a4502e8ef" providerId="ADAL" clId="{3BCBECC3-78E3-4634-9EBC-6D80144151F1}" dt="2020-03-04T12:31:48.999" v="47" actId="1036"/>
        <pc:sldMkLst>
          <pc:docMk/>
          <pc:sldMk cId="2837098225" sldId="446"/>
        </pc:sldMkLst>
        <pc:spChg chg="mod">
          <ac:chgData name="Umesh Divakaran" userId="937866b8-3e8b-484d-b7af-f55a4502e8ef" providerId="ADAL" clId="{3BCBECC3-78E3-4634-9EBC-6D80144151F1}" dt="2020-03-04T12:31:48.999" v="47" actId="1036"/>
          <ac:spMkLst>
            <pc:docMk/>
            <pc:sldMk cId="2837098225" sldId="446"/>
            <ac:spMk id="31" creationId="{A5EDEC9F-1CED-44A0-884C-5971552C0A13}"/>
          </ac:spMkLst>
        </pc:spChg>
      </pc:sldChg>
      <pc:sldChg chg="modSp mod">
        <pc:chgData name="Umesh Divakaran" userId="937866b8-3e8b-484d-b7af-f55a4502e8ef" providerId="ADAL" clId="{3BCBECC3-78E3-4634-9EBC-6D80144151F1}" dt="2020-03-04T12:32:03.314" v="51"/>
        <pc:sldMkLst>
          <pc:docMk/>
          <pc:sldMk cId="2748096839" sldId="447"/>
        </pc:sldMkLst>
        <pc:spChg chg="mod">
          <ac:chgData name="Umesh Divakaran" userId="937866b8-3e8b-484d-b7af-f55a4502e8ef" providerId="ADAL" clId="{3BCBECC3-78E3-4634-9EBC-6D80144151F1}" dt="2020-03-04T12:32:03.314" v="51"/>
          <ac:spMkLst>
            <pc:docMk/>
            <pc:sldMk cId="2748096839" sldId="447"/>
            <ac:spMk id="9" creationId="{51640CAE-FEDE-467E-9FD8-3B909CE6854C}"/>
          </ac:spMkLst>
        </pc:spChg>
      </pc:sldChg>
      <pc:sldChg chg="delSp modSp mod">
        <pc:chgData name="Umesh Divakaran" userId="937866b8-3e8b-484d-b7af-f55a4502e8ef" providerId="ADAL" clId="{3BCBECC3-78E3-4634-9EBC-6D80144151F1}" dt="2020-03-04T12:36:01.364" v="129" actId="732"/>
        <pc:sldMkLst>
          <pc:docMk/>
          <pc:sldMk cId="543294487" sldId="454"/>
        </pc:sldMkLst>
        <pc:spChg chg="del">
          <ac:chgData name="Umesh Divakaran" userId="937866b8-3e8b-484d-b7af-f55a4502e8ef" providerId="ADAL" clId="{3BCBECC3-78E3-4634-9EBC-6D80144151F1}" dt="2020-03-04T12:35:34.859" v="127" actId="478"/>
          <ac:spMkLst>
            <pc:docMk/>
            <pc:sldMk cId="543294487" sldId="454"/>
            <ac:spMk id="18" creationId="{477CDF5B-BDF0-4304-8367-DCD6F2487A4F}"/>
          </ac:spMkLst>
        </pc:spChg>
        <pc:picChg chg="mod modCrop">
          <ac:chgData name="Umesh Divakaran" userId="937866b8-3e8b-484d-b7af-f55a4502e8ef" providerId="ADAL" clId="{3BCBECC3-78E3-4634-9EBC-6D80144151F1}" dt="2020-03-04T12:36:01.364" v="129" actId="732"/>
          <ac:picMkLst>
            <pc:docMk/>
            <pc:sldMk cId="543294487" sldId="454"/>
            <ac:picMk id="27" creationId="{B6B0AE98-36CD-4270-BEA8-E21C4CD19882}"/>
          </ac:picMkLst>
        </pc:picChg>
      </pc:sldChg>
      <pc:sldChg chg="delSp modSp mod">
        <pc:chgData name="Umesh Divakaran" userId="937866b8-3e8b-484d-b7af-f55a4502e8ef" providerId="ADAL" clId="{3BCBECC3-78E3-4634-9EBC-6D80144151F1}" dt="2020-03-04T12:36:09.168" v="130" actId="478"/>
        <pc:sldMkLst>
          <pc:docMk/>
          <pc:sldMk cId="380356452" sldId="455"/>
        </pc:sldMkLst>
        <pc:spChg chg="del">
          <ac:chgData name="Umesh Divakaran" userId="937866b8-3e8b-484d-b7af-f55a4502e8ef" providerId="ADAL" clId="{3BCBECC3-78E3-4634-9EBC-6D80144151F1}" dt="2020-03-04T12:36:09.168" v="130" actId="478"/>
          <ac:spMkLst>
            <pc:docMk/>
            <pc:sldMk cId="380356452" sldId="455"/>
            <ac:spMk id="9" creationId="{C23C82D0-EB8B-42AF-AE76-DEEE0DE675A7}"/>
          </ac:spMkLst>
        </pc:spChg>
        <pc:spChg chg="mod">
          <ac:chgData name="Umesh Divakaran" userId="937866b8-3e8b-484d-b7af-f55a4502e8ef" providerId="ADAL" clId="{3BCBECC3-78E3-4634-9EBC-6D80144151F1}" dt="2020-03-04T12:31:32.934" v="15" actId="1036"/>
          <ac:spMkLst>
            <pc:docMk/>
            <pc:sldMk cId="380356452" sldId="455"/>
            <ac:spMk id="11" creationId="{ED5F1A21-FE45-43F0-8A42-69402BEEB411}"/>
          </ac:spMkLst>
        </pc:spChg>
      </pc:sldChg>
      <pc:sldChg chg="modSp mod">
        <pc:chgData name="Umesh Divakaran" userId="937866b8-3e8b-484d-b7af-f55a4502e8ef" providerId="ADAL" clId="{3BCBECC3-78E3-4634-9EBC-6D80144151F1}" dt="2020-03-04T12:34:23.622" v="123" actId="1076"/>
        <pc:sldMkLst>
          <pc:docMk/>
          <pc:sldMk cId="1273089040" sldId="456"/>
        </pc:sldMkLst>
        <pc:spChg chg="mod">
          <ac:chgData name="Umesh Divakaran" userId="937866b8-3e8b-484d-b7af-f55a4502e8ef" providerId="ADAL" clId="{3BCBECC3-78E3-4634-9EBC-6D80144151F1}" dt="2020-03-04T12:34:23.622" v="123" actId="1076"/>
          <ac:spMkLst>
            <pc:docMk/>
            <pc:sldMk cId="1273089040" sldId="456"/>
            <ac:spMk id="3" creationId="{C5B1B697-49A8-4F02-93BC-EDC2A270989E}"/>
          </ac:spMkLst>
        </pc:spChg>
        <pc:spChg chg="mod">
          <ac:chgData name="Umesh Divakaran" userId="937866b8-3e8b-484d-b7af-f55a4502e8ef" providerId="ADAL" clId="{3BCBECC3-78E3-4634-9EBC-6D80144151F1}" dt="2020-03-04T12:32:19.439" v="59" actId="1036"/>
          <ac:spMkLst>
            <pc:docMk/>
            <pc:sldMk cId="1273089040" sldId="456"/>
            <ac:spMk id="14" creationId="{CFFBF6F7-472A-4244-977D-17A6F0477EDD}"/>
          </ac:spMkLst>
        </pc:spChg>
        <pc:spChg chg="mod">
          <ac:chgData name="Umesh Divakaran" userId="937866b8-3e8b-484d-b7af-f55a4502e8ef" providerId="ADAL" clId="{3BCBECC3-78E3-4634-9EBC-6D80144151F1}" dt="2020-03-04T12:34:23.622" v="123" actId="1076"/>
          <ac:spMkLst>
            <pc:docMk/>
            <pc:sldMk cId="1273089040" sldId="456"/>
            <ac:spMk id="19" creationId="{13C71620-1222-4127-8DEB-B859EBCCA1EB}"/>
          </ac:spMkLst>
        </pc:spChg>
        <pc:graphicFrameChg chg="mod">
          <ac:chgData name="Umesh Divakaran" userId="937866b8-3e8b-484d-b7af-f55a4502e8ef" providerId="ADAL" clId="{3BCBECC3-78E3-4634-9EBC-6D80144151F1}" dt="2020-03-04T12:34:23.622" v="123" actId="1076"/>
          <ac:graphicFrameMkLst>
            <pc:docMk/>
            <pc:sldMk cId="1273089040" sldId="456"/>
            <ac:graphicFrameMk id="16" creationId="{EC426EBA-7B3B-4B42-8BA1-0B14A9CA4506}"/>
          </ac:graphicFrameMkLst>
        </pc:graphicFrameChg>
        <pc:graphicFrameChg chg="mod">
          <ac:chgData name="Umesh Divakaran" userId="937866b8-3e8b-484d-b7af-f55a4502e8ef" providerId="ADAL" clId="{3BCBECC3-78E3-4634-9EBC-6D80144151F1}" dt="2020-03-04T12:34:23.622" v="123" actId="1076"/>
          <ac:graphicFrameMkLst>
            <pc:docMk/>
            <pc:sldMk cId="1273089040" sldId="456"/>
            <ac:graphicFrameMk id="17" creationId="{363AA035-C69F-4BAB-A353-FFC7FD835D9D}"/>
          </ac:graphicFrameMkLst>
        </pc:graphicFrameChg>
      </pc:sldChg>
      <pc:sldChg chg="delSp modSp del mod">
        <pc:chgData name="Umesh Divakaran" userId="937866b8-3e8b-484d-b7af-f55a4502e8ef" providerId="ADAL" clId="{3BCBECC3-78E3-4634-9EBC-6D80144151F1}" dt="2020-03-04T12:33:16.191" v="95" actId="47"/>
        <pc:sldMkLst>
          <pc:docMk/>
          <pc:sldMk cId="699128336" sldId="457"/>
        </pc:sldMkLst>
        <pc:spChg chg="del mod">
          <ac:chgData name="Umesh Divakaran" userId="937866b8-3e8b-484d-b7af-f55a4502e8ef" providerId="ADAL" clId="{3BCBECC3-78E3-4634-9EBC-6D80144151F1}" dt="2020-03-04T12:33:06.482" v="94" actId="478"/>
          <ac:spMkLst>
            <pc:docMk/>
            <pc:sldMk cId="699128336" sldId="457"/>
            <ac:spMk id="2" creationId="{69E576AB-60BC-4CBD-B010-BF6D104F1344}"/>
          </ac:spMkLst>
        </pc:spChg>
        <pc:spChg chg="mod">
          <ac:chgData name="Umesh Divakaran" userId="937866b8-3e8b-484d-b7af-f55a4502e8ef" providerId="ADAL" clId="{3BCBECC3-78E3-4634-9EBC-6D80144151F1}" dt="2020-03-04T12:32:31.987" v="91" actId="1036"/>
          <ac:spMkLst>
            <pc:docMk/>
            <pc:sldMk cId="699128336" sldId="457"/>
            <ac:spMk id="22" creationId="{510F7986-C878-4298-9BAD-559255FFAC0D}"/>
          </ac:spMkLst>
        </pc:spChg>
        <pc:spChg chg="del">
          <ac:chgData name="Umesh Divakaran" userId="937866b8-3e8b-484d-b7af-f55a4502e8ef" providerId="ADAL" clId="{3BCBECC3-78E3-4634-9EBC-6D80144151F1}" dt="2020-03-04T12:33:03.786" v="92" actId="478"/>
          <ac:spMkLst>
            <pc:docMk/>
            <pc:sldMk cId="699128336" sldId="457"/>
            <ac:spMk id="26" creationId="{75968F91-9748-4776-844C-3D5C1FE8B897}"/>
          </ac:spMkLst>
        </pc:spChg>
      </pc:sldChg>
      <pc:sldChg chg="modSp mod">
        <pc:chgData name="Umesh Divakaran" userId="937866b8-3e8b-484d-b7af-f55a4502e8ef" providerId="ADAL" clId="{3BCBECC3-78E3-4634-9EBC-6D80144151F1}" dt="2020-03-04T12:31:42.064" v="31" actId="1036"/>
        <pc:sldMkLst>
          <pc:docMk/>
          <pc:sldMk cId="1233324810" sldId="458"/>
        </pc:sldMkLst>
        <pc:spChg chg="mod">
          <ac:chgData name="Umesh Divakaran" userId="937866b8-3e8b-484d-b7af-f55a4502e8ef" providerId="ADAL" clId="{3BCBECC3-78E3-4634-9EBC-6D80144151F1}" dt="2020-03-04T12:31:42.064" v="31" actId="1036"/>
          <ac:spMkLst>
            <pc:docMk/>
            <pc:sldMk cId="1233324810" sldId="458"/>
            <ac:spMk id="11" creationId="{D7116701-5981-4EB4-A014-45FB822C5950}"/>
          </ac:spMkLst>
        </pc:spChg>
      </pc:sldChg>
      <pc:sldChg chg="delSp modSp mod">
        <pc:chgData name="Umesh Divakaran" userId="937866b8-3e8b-484d-b7af-f55a4502e8ef" providerId="ADAL" clId="{3BCBECC3-78E3-4634-9EBC-6D80144151F1}" dt="2020-03-04T12:35:29.892" v="126" actId="478"/>
        <pc:sldMkLst>
          <pc:docMk/>
          <pc:sldMk cId="3377358802" sldId="459"/>
        </pc:sldMkLst>
        <pc:spChg chg="mod">
          <ac:chgData name="Umesh Divakaran" userId="937866b8-3e8b-484d-b7af-f55a4502e8ef" providerId="ADAL" clId="{3BCBECC3-78E3-4634-9EBC-6D80144151F1}" dt="2020-03-04T12:31:29.721" v="7" actId="1036"/>
          <ac:spMkLst>
            <pc:docMk/>
            <pc:sldMk cId="3377358802" sldId="459"/>
            <ac:spMk id="8" creationId="{C0C82251-5CD8-4EB4-8ADC-B3F6B70F8E35}"/>
          </ac:spMkLst>
        </pc:spChg>
        <pc:spChg chg="del">
          <ac:chgData name="Umesh Divakaran" userId="937866b8-3e8b-484d-b7af-f55a4502e8ef" providerId="ADAL" clId="{3BCBECC3-78E3-4634-9EBC-6D80144151F1}" dt="2020-03-04T12:35:29.892" v="126" actId="478"/>
          <ac:spMkLst>
            <pc:docMk/>
            <pc:sldMk cId="3377358802" sldId="459"/>
            <ac:spMk id="15" creationId="{1CA5B704-B95C-4AAE-B33F-CDDDC95091C2}"/>
          </ac:spMkLst>
        </pc:spChg>
      </pc:sldChg>
    </pc:docChg>
  </pc:docChgLst>
  <pc:docChgLst>
    <pc:chgData name="Gerald Pfeifer" userId="S::gp@suse.com::a2d010e9-db84-47b1-87e1-27e424424b19" providerId="AD" clId="Web-{9F252D65-B074-64F0-7DEF-3190AB3BE9C9}"/>
    <pc:docChg chg="delSld modSld modSection">
      <pc:chgData name="Gerald Pfeifer" userId="S::gp@suse.com::a2d010e9-db84-47b1-87e1-27e424424b19" providerId="AD" clId="Web-{9F252D65-B074-64F0-7DEF-3190AB3BE9C9}" dt="2020-05-22T08:34:09.784" v="15"/>
      <pc:docMkLst>
        <pc:docMk/>
      </pc:docMkLst>
      <pc:sldChg chg="del">
        <pc:chgData name="Gerald Pfeifer" userId="S::gp@suse.com::a2d010e9-db84-47b1-87e1-27e424424b19" providerId="AD" clId="Web-{9F252D65-B074-64F0-7DEF-3190AB3BE9C9}" dt="2020-05-22T08:33:50.363" v="9"/>
        <pc:sldMkLst>
          <pc:docMk/>
          <pc:sldMk cId="265749154" sldId="432"/>
        </pc:sldMkLst>
      </pc:sldChg>
      <pc:sldChg chg="del">
        <pc:chgData name="Gerald Pfeifer" userId="S::gp@suse.com::a2d010e9-db84-47b1-87e1-27e424424b19" providerId="AD" clId="Web-{9F252D65-B074-64F0-7DEF-3190AB3BE9C9}" dt="2020-05-22T08:32:44.175" v="0"/>
        <pc:sldMkLst>
          <pc:docMk/>
          <pc:sldMk cId="2722761395" sldId="446"/>
        </pc:sldMkLst>
      </pc:sldChg>
      <pc:sldChg chg="del">
        <pc:chgData name="Gerald Pfeifer" userId="S::gp@suse.com::a2d010e9-db84-47b1-87e1-27e424424b19" providerId="AD" clId="Web-{9F252D65-B074-64F0-7DEF-3190AB3BE9C9}" dt="2020-05-22T08:33:52.191" v="10"/>
        <pc:sldMkLst>
          <pc:docMk/>
          <pc:sldMk cId="3377358802" sldId="459"/>
        </pc:sldMkLst>
      </pc:sldChg>
      <pc:sldChg chg="del">
        <pc:chgData name="Gerald Pfeifer" userId="S::gp@suse.com::a2d010e9-db84-47b1-87e1-27e424424b19" providerId="AD" clId="Web-{9F252D65-B074-64F0-7DEF-3190AB3BE9C9}" dt="2020-05-22T08:32:52.534" v="1"/>
        <pc:sldMkLst>
          <pc:docMk/>
          <pc:sldMk cId="1106288268" sldId="461"/>
        </pc:sldMkLst>
      </pc:sldChg>
      <pc:sldChg chg="del">
        <pc:chgData name="Gerald Pfeifer" userId="S::gp@suse.com::a2d010e9-db84-47b1-87e1-27e424424b19" providerId="AD" clId="Web-{9F252D65-B074-64F0-7DEF-3190AB3BE9C9}" dt="2020-05-22T08:32:53.768" v="2"/>
        <pc:sldMkLst>
          <pc:docMk/>
          <pc:sldMk cId="830482482" sldId="462"/>
        </pc:sldMkLst>
      </pc:sldChg>
      <pc:sldChg chg="del">
        <pc:chgData name="Gerald Pfeifer" userId="S::gp@suse.com::a2d010e9-db84-47b1-87e1-27e424424b19" providerId="AD" clId="Web-{9F252D65-B074-64F0-7DEF-3190AB3BE9C9}" dt="2020-05-22T08:32:58.925" v="3"/>
        <pc:sldMkLst>
          <pc:docMk/>
          <pc:sldMk cId="1718882135" sldId="463"/>
        </pc:sldMkLst>
      </pc:sldChg>
      <pc:sldChg chg="del">
        <pc:chgData name="Gerald Pfeifer" userId="S::gp@suse.com::a2d010e9-db84-47b1-87e1-27e424424b19" providerId="AD" clId="Web-{9F252D65-B074-64F0-7DEF-3190AB3BE9C9}" dt="2020-05-22T08:33:00.378" v="4"/>
        <pc:sldMkLst>
          <pc:docMk/>
          <pc:sldMk cId="1407111367" sldId="464"/>
        </pc:sldMkLst>
      </pc:sldChg>
      <pc:sldChg chg="del">
        <pc:chgData name="Gerald Pfeifer" userId="S::gp@suse.com::a2d010e9-db84-47b1-87e1-27e424424b19" providerId="AD" clId="Web-{9F252D65-B074-64F0-7DEF-3190AB3BE9C9}" dt="2020-05-22T08:33:00.394" v="5"/>
        <pc:sldMkLst>
          <pc:docMk/>
          <pc:sldMk cId="1456703467" sldId="465"/>
        </pc:sldMkLst>
      </pc:sldChg>
      <pc:sldChg chg="del">
        <pc:chgData name="Gerald Pfeifer" userId="S::gp@suse.com::a2d010e9-db84-47b1-87e1-27e424424b19" providerId="AD" clId="Web-{9F252D65-B074-64F0-7DEF-3190AB3BE9C9}" dt="2020-05-22T08:33:00.394" v="6"/>
        <pc:sldMkLst>
          <pc:docMk/>
          <pc:sldMk cId="2210387051" sldId="466"/>
        </pc:sldMkLst>
      </pc:sldChg>
      <pc:sldChg chg="del">
        <pc:chgData name="Gerald Pfeifer" userId="S::gp@suse.com::a2d010e9-db84-47b1-87e1-27e424424b19" providerId="AD" clId="Web-{9F252D65-B074-64F0-7DEF-3190AB3BE9C9}" dt="2020-05-22T08:33:00.409" v="7"/>
        <pc:sldMkLst>
          <pc:docMk/>
          <pc:sldMk cId="2410409290" sldId="467"/>
        </pc:sldMkLst>
      </pc:sldChg>
      <pc:sldChg chg="del">
        <pc:chgData name="Gerald Pfeifer" userId="S::gp@suse.com::a2d010e9-db84-47b1-87e1-27e424424b19" providerId="AD" clId="Web-{9F252D65-B074-64F0-7DEF-3190AB3BE9C9}" dt="2020-05-22T08:33:00.425" v="8"/>
        <pc:sldMkLst>
          <pc:docMk/>
          <pc:sldMk cId="1923117558" sldId="468"/>
        </pc:sldMkLst>
      </pc:sldChg>
      <pc:sldChg chg="delSp modSp">
        <pc:chgData name="Gerald Pfeifer" userId="S::gp@suse.com::a2d010e9-db84-47b1-87e1-27e424424b19" providerId="AD" clId="Web-{9F252D65-B074-64F0-7DEF-3190AB3BE9C9}" dt="2020-05-22T08:34:09.784" v="15"/>
        <pc:sldMkLst>
          <pc:docMk/>
          <pc:sldMk cId="2985380555" sldId="469"/>
        </pc:sldMkLst>
        <pc:spChg chg="del mod">
          <ac:chgData name="Gerald Pfeifer" userId="S::gp@suse.com::a2d010e9-db84-47b1-87e1-27e424424b19" providerId="AD" clId="Web-{9F252D65-B074-64F0-7DEF-3190AB3BE9C9}" dt="2020-05-22T08:33:58.800" v="14"/>
          <ac:spMkLst>
            <pc:docMk/>
            <pc:sldMk cId="2985380555" sldId="469"/>
            <ac:spMk id="9" creationId="{5CEDB21E-4380-4C2F-B3ED-69549EB2FEC5}"/>
          </ac:spMkLst>
        </pc:spChg>
        <pc:grpChg chg="del">
          <ac:chgData name="Gerald Pfeifer" userId="S::gp@suse.com::a2d010e9-db84-47b1-87e1-27e424424b19" providerId="AD" clId="Web-{9F252D65-B074-64F0-7DEF-3190AB3BE9C9}" dt="2020-05-22T08:34:09.784" v="15"/>
          <ac:grpSpMkLst>
            <pc:docMk/>
            <pc:sldMk cId="2985380555" sldId="469"/>
            <ac:grpSpMk id="10" creationId="{639EFE96-0CF4-4296-8B9B-3330D5B3C78B}"/>
          </ac:grpSpMkLst>
        </pc:grpChg>
      </pc:sldChg>
    </pc:docChg>
  </pc:docChgLst>
  <pc:docChgLst>
    <pc:chgData name="Gerald Pfeifer" userId="S::gp@suse.com::a2d010e9-db84-47b1-87e1-27e424424b19" providerId="AD" clId="Web-{F90E54C3-6D16-797D-66E1-EA431EA1D2AF}"/>
    <pc:docChg chg="modSld addMainMaster delMainMaster">
      <pc:chgData name="Gerald Pfeifer" userId="S::gp@suse.com::a2d010e9-db84-47b1-87e1-27e424424b19" providerId="AD" clId="Web-{F90E54C3-6D16-797D-66E1-EA431EA1D2AF}" dt="2020-05-22T08:41:19.032" v="133"/>
      <pc:docMkLst>
        <pc:docMk/>
      </pc:docMkLst>
      <pc:sldChg chg="addSp delSp modSp mod modClrScheme chgLayout">
        <pc:chgData name="Gerald Pfeifer" userId="S::gp@suse.com::a2d010e9-db84-47b1-87e1-27e424424b19" providerId="AD" clId="Web-{F90E54C3-6D16-797D-66E1-EA431EA1D2AF}" dt="2020-05-22T08:41:19.032" v="133"/>
        <pc:sldMkLst>
          <pc:docMk/>
          <pc:sldMk cId="2985380555" sldId="469"/>
        </pc:sldMkLst>
        <pc:spChg chg="del mod ord">
          <ac:chgData name="Gerald Pfeifer" userId="S::gp@suse.com::a2d010e9-db84-47b1-87e1-27e424424b19" providerId="AD" clId="Web-{F90E54C3-6D16-797D-66E1-EA431EA1D2AF}" dt="2020-05-22T08:35:16.936" v="8"/>
          <ac:spMkLst>
            <pc:docMk/>
            <pc:sldMk cId="2985380555" sldId="469"/>
            <ac:spMk id="2" creationId="{2EB35681-410F-4005-9A6D-FBB646FE4CC2}"/>
          </ac:spMkLst>
        </pc:spChg>
        <pc:spChg chg="add del mod ord">
          <ac:chgData name="Gerald Pfeifer" userId="S::gp@suse.com::a2d010e9-db84-47b1-87e1-27e424424b19" providerId="AD" clId="Web-{F90E54C3-6D16-797D-66E1-EA431EA1D2AF}" dt="2020-05-22T08:41:19.032" v="133"/>
          <ac:spMkLst>
            <pc:docMk/>
            <pc:sldMk cId="2985380555" sldId="469"/>
            <ac:spMk id="4" creationId="{FD589E1E-14B0-4F9F-B01E-AA5982AEEDB3}"/>
          </ac:spMkLst>
        </pc:spChg>
        <pc:spChg chg="del">
          <ac:chgData name="Gerald Pfeifer" userId="S::gp@suse.com::a2d010e9-db84-47b1-87e1-27e424424b19" providerId="AD" clId="Web-{F90E54C3-6D16-797D-66E1-EA431EA1D2AF}" dt="2020-05-22T08:34:42.686" v="4"/>
          <ac:spMkLst>
            <pc:docMk/>
            <pc:sldMk cId="2985380555" sldId="469"/>
            <ac:spMk id="5" creationId="{53728813-65F6-4809-88CF-7205E17EFF7D}"/>
          </ac:spMkLst>
        </pc:spChg>
        <pc:spChg chg="del mod ord">
          <ac:chgData name="Gerald Pfeifer" userId="S::gp@suse.com::a2d010e9-db84-47b1-87e1-27e424424b19" providerId="AD" clId="Web-{F90E54C3-6D16-797D-66E1-EA431EA1D2AF}" dt="2020-05-22T08:35:28.342" v="10"/>
          <ac:spMkLst>
            <pc:docMk/>
            <pc:sldMk cId="2985380555" sldId="469"/>
            <ac:spMk id="6" creationId="{AAC00E82-EEDF-4D93-8AC7-622748FA2F6C}"/>
          </ac:spMkLst>
        </pc:spChg>
        <pc:spChg chg="mod">
          <ac:chgData name="Gerald Pfeifer" userId="S::gp@suse.com::a2d010e9-db84-47b1-87e1-27e424424b19" providerId="AD" clId="Web-{F90E54C3-6D16-797D-66E1-EA431EA1D2AF}" dt="2020-05-22T08:39:01.156" v="77" actId="20577"/>
          <ac:spMkLst>
            <pc:docMk/>
            <pc:sldMk cId="2985380555" sldId="469"/>
            <ac:spMk id="68" creationId="{776DF2AE-B616-48BE-A200-7E0BD6C624FC}"/>
          </ac:spMkLst>
        </pc:spChg>
        <pc:spChg chg="mod">
          <ac:chgData name="Gerald Pfeifer" userId="S::gp@suse.com::a2d010e9-db84-47b1-87e1-27e424424b19" providerId="AD" clId="Web-{F90E54C3-6D16-797D-66E1-EA431EA1D2AF}" dt="2020-05-22T08:38:47.797" v="69" actId="20577"/>
          <ac:spMkLst>
            <pc:docMk/>
            <pc:sldMk cId="2985380555" sldId="469"/>
            <ac:spMk id="71" creationId="{7FB28F3C-54C3-414E-93A9-AD6BEF240BEA}"/>
          </ac:spMkLst>
        </pc:spChg>
        <pc:spChg chg="mod">
          <ac:chgData name="Gerald Pfeifer" userId="S::gp@suse.com::a2d010e9-db84-47b1-87e1-27e424424b19" providerId="AD" clId="Web-{F90E54C3-6D16-797D-66E1-EA431EA1D2AF}" dt="2020-05-22T08:37:44.078" v="33" actId="20577"/>
          <ac:spMkLst>
            <pc:docMk/>
            <pc:sldMk cId="2985380555" sldId="469"/>
            <ac:spMk id="74" creationId="{4FCD19A5-957A-42CE-AEE5-F71A93892D53}"/>
          </ac:spMkLst>
        </pc:spChg>
        <pc:spChg chg="mod">
          <ac:chgData name="Gerald Pfeifer" userId="S::gp@suse.com::a2d010e9-db84-47b1-87e1-27e424424b19" providerId="AD" clId="Web-{F90E54C3-6D16-797D-66E1-EA431EA1D2AF}" dt="2020-05-22T08:40:53.001" v="130" actId="20577"/>
          <ac:spMkLst>
            <pc:docMk/>
            <pc:sldMk cId="2985380555" sldId="469"/>
            <ac:spMk id="79" creationId="{9FD9C9F3-C382-49B1-959A-04C9F17B8618}"/>
          </ac:spMkLst>
        </pc:spChg>
        <pc:spChg chg="add del">
          <ac:chgData name="Gerald Pfeifer" userId="S::gp@suse.com::a2d010e9-db84-47b1-87e1-27e424424b19" providerId="AD" clId="Web-{F90E54C3-6D16-797D-66E1-EA431EA1D2AF}" dt="2020-05-22T08:34:55.842" v="6"/>
          <ac:spMkLst>
            <pc:docMk/>
            <pc:sldMk cId="2985380555" sldId="469"/>
            <ac:spMk id="82" creationId="{AF29EC6D-16DC-47DD-91DD-D8230288837C}"/>
          </ac:spMkLst>
        </pc:spChg>
        <pc:cxnChg chg="del mod">
          <ac:chgData name="Gerald Pfeifer" userId="S::gp@suse.com::a2d010e9-db84-47b1-87e1-27e424424b19" providerId="AD" clId="Web-{F90E54C3-6D16-797D-66E1-EA431EA1D2AF}" dt="2020-05-22T08:34:38.171" v="3"/>
          <ac:cxnSpMkLst>
            <pc:docMk/>
            <pc:sldMk cId="2985380555" sldId="469"/>
            <ac:cxnSpMk id="13" creationId="{86F11DE6-A42F-4204-9A7F-39D63461A615}"/>
          </ac:cxnSpMkLst>
        </pc:cxnChg>
        <pc:cxnChg chg="del">
          <ac:chgData name="Gerald Pfeifer" userId="S::gp@suse.com::a2d010e9-db84-47b1-87e1-27e424424b19" providerId="AD" clId="Web-{F90E54C3-6D16-797D-66E1-EA431EA1D2AF}" dt="2020-05-22T08:34:36.342" v="2"/>
          <ac:cxnSpMkLst>
            <pc:docMk/>
            <pc:sldMk cId="2985380555" sldId="469"/>
            <ac:cxnSpMk id="105" creationId="{01C5E648-31D5-4AAA-A9D6-B205A8EEEE4A}"/>
          </ac:cxnSpMkLst>
        </pc:cxnChg>
        <pc:cxnChg chg="del">
          <ac:chgData name="Gerald Pfeifer" userId="S::gp@suse.com::a2d010e9-db84-47b1-87e1-27e424424b19" providerId="AD" clId="Web-{F90E54C3-6D16-797D-66E1-EA431EA1D2AF}" dt="2020-05-22T08:34:33.358" v="1"/>
          <ac:cxnSpMkLst>
            <pc:docMk/>
            <pc:sldMk cId="2985380555" sldId="469"/>
            <ac:cxnSpMk id="106" creationId="{653D4760-67B7-48F6-A269-36AB6818D46E}"/>
          </ac:cxnSpMkLst>
        </pc:cxnChg>
        <pc:cxnChg chg="del">
          <ac:chgData name="Gerald Pfeifer" userId="S::gp@suse.com::a2d010e9-db84-47b1-87e1-27e424424b19" providerId="AD" clId="Web-{F90E54C3-6D16-797D-66E1-EA431EA1D2AF}" dt="2020-05-22T08:34:28.327" v="0"/>
          <ac:cxnSpMkLst>
            <pc:docMk/>
            <pc:sldMk cId="2985380555" sldId="469"/>
            <ac:cxnSpMk id="107" creationId="{0A4A49AE-3BE1-49E6-81B5-FAA4CC093483}"/>
          </ac:cxnSpMkLst>
        </pc:cxnChg>
      </pc:sldChg>
      <pc:sldMasterChg chg="del delSldLayout">
        <pc:chgData name="Gerald Pfeifer" userId="S::gp@suse.com::a2d010e9-db84-47b1-87e1-27e424424b19" providerId="AD" clId="Web-{F90E54C3-6D16-797D-66E1-EA431EA1D2AF}" dt="2020-05-22T08:35:09.171" v="7"/>
        <pc:sldMasterMkLst>
          <pc:docMk/>
          <pc:sldMasterMk cId="0" sldId="2147483712"/>
        </pc:sldMasterMkLst>
        <pc:sldLayoutChg chg="del">
          <pc:chgData name="Gerald Pfeifer" userId="S::gp@suse.com::a2d010e9-db84-47b1-87e1-27e424424b19" providerId="AD" clId="Web-{F90E54C3-6D16-797D-66E1-EA431EA1D2AF}" dt="2020-05-22T08:35:09.171" v="7"/>
          <pc:sldLayoutMkLst>
            <pc:docMk/>
            <pc:sldMasterMk cId="0" sldId="2147483712"/>
            <pc:sldLayoutMk cId="0" sldId="2147483713"/>
          </pc:sldLayoutMkLst>
        </pc:sldLayoutChg>
        <pc:sldLayoutChg chg="del">
          <pc:chgData name="Gerald Pfeifer" userId="S::gp@suse.com::a2d010e9-db84-47b1-87e1-27e424424b19" providerId="AD" clId="Web-{F90E54C3-6D16-797D-66E1-EA431EA1D2AF}" dt="2020-05-22T08:35:09.171" v="7"/>
          <pc:sldLayoutMkLst>
            <pc:docMk/>
            <pc:sldMasterMk cId="0" sldId="2147483712"/>
            <pc:sldLayoutMk cId="0" sldId="2147483714"/>
          </pc:sldLayoutMkLst>
        </pc:sldLayoutChg>
        <pc:sldLayoutChg chg="del">
          <pc:chgData name="Gerald Pfeifer" userId="S::gp@suse.com::a2d010e9-db84-47b1-87e1-27e424424b19" providerId="AD" clId="Web-{F90E54C3-6D16-797D-66E1-EA431EA1D2AF}" dt="2020-05-22T08:35:09.171" v="7"/>
          <pc:sldLayoutMkLst>
            <pc:docMk/>
            <pc:sldMasterMk cId="0" sldId="2147483712"/>
            <pc:sldLayoutMk cId="0" sldId="2147483715"/>
          </pc:sldLayoutMkLst>
        </pc:sldLayoutChg>
        <pc:sldLayoutChg chg="del">
          <pc:chgData name="Gerald Pfeifer" userId="S::gp@suse.com::a2d010e9-db84-47b1-87e1-27e424424b19" providerId="AD" clId="Web-{F90E54C3-6D16-797D-66E1-EA431EA1D2AF}" dt="2020-05-22T08:35:09.171" v="7"/>
          <pc:sldLayoutMkLst>
            <pc:docMk/>
            <pc:sldMasterMk cId="0" sldId="2147483712"/>
            <pc:sldLayoutMk cId="0" sldId="2147483716"/>
          </pc:sldLayoutMkLst>
        </pc:sldLayoutChg>
        <pc:sldLayoutChg chg="del">
          <pc:chgData name="Gerald Pfeifer" userId="S::gp@suse.com::a2d010e9-db84-47b1-87e1-27e424424b19" providerId="AD" clId="Web-{F90E54C3-6D16-797D-66E1-EA431EA1D2AF}" dt="2020-05-22T08:35:09.171" v="7"/>
          <pc:sldLayoutMkLst>
            <pc:docMk/>
            <pc:sldMasterMk cId="0" sldId="2147483712"/>
            <pc:sldLayoutMk cId="0" sldId="2147483717"/>
          </pc:sldLayoutMkLst>
        </pc:sldLayoutChg>
        <pc:sldLayoutChg chg="del">
          <pc:chgData name="Gerald Pfeifer" userId="S::gp@suse.com::a2d010e9-db84-47b1-87e1-27e424424b19" providerId="AD" clId="Web-{F90E54C3-6D16-797D-66E1-EA431EA1D2AF}" dt="2020-05-22T08:35:09.171" v="7"/>
          <pc:sldLayoutMkLst>
            <pc:docMk/>
            <pc:sldMasterMk cId="0" sldId="2147483712"/>
            <pc:sldLayoutMk cId="0" sldId="2147483718"/>
          </pc:sldLayoutMkLst>
        </pc:sldLayoutChg>
        <pc:sldLayoutChg chg="del">
          <pc:chgData name="Gerald Pfeifer" userId="S::gp@suse.com::a2d010e9-db84-47b1-87e1-27e424424b19" providerId="AD" clId="Web-{F90E54C3-6D16-797D-66E1-EA431EA1D2AF}" dt="2020-05-22T08:35:09.171" v="7"/>
          <pc:sldLayoutMkLst>
            <pc:docMk/>
            <pc:sldMasterMk cId="0" sldId="2147483712"/>
            <pc:sldLayoutMk cId="0" sldId="2147483719"/>
          </pc:sldLayoutMkLst>
        </pc:sldLayoutChg>
        <pc:sldLayoutChg chg="del">
          <pc:chgData name="Gerald Pfeifer" userId="S::gp@suse.com::a2d010e9-db84-47b1-87e1-27e424424b19" providerId="AD" clId="Web-{F90E54C3-6D16-797D-66E1-EA431EA1D2AF}" dt="2020-05-22T08:35:09.171" v="7"/>
          <pc:sldLayoutMkLst>
            <pc:docMk/>
            <pc:sldMasterMk cId="0" sldId="2147483712"/>
            <pc:sldLayoutMk cId="0" sldId="2147483720"/>
          </pc:sldLayoutMkLst>
        </pc:sldLayoutChg>
        <pc:sldLayoutChg chg="del">
          <pc:chgData name="Gerald Pfeifer" userId="S::gp@suse.com::a2d010e9-db84-47b1-87e1-27e424424b19" providerId="AD" clId="Web-{F90E54C3-6D16-797D-66E1-EA431EA1D2AF}" dt="2020-05-22T08:35:09.171" v="7"/>
          <pc:sldLayoutMkLst>
            <pc:docMk/>
            <pc:sldMasterMk cId="0" sldId="2147483712"/>
            <pc:sldLayoutMk cId="0" sldId="2147483721"/>
          </pc:sldLayoutMkLst>
        </pc:sldLayoutChg>
        <pc:sldLayoutChg chg="del">
          <pc:chgData name="Gerald Pfeifer" userId="S::gp@suse.com::a2d010e9-db84-47b1-87e1-27e424424b19" providerId="AD" clId="Web-{F90E54C3-6D16-797D-66E1-EA431EA1D2AF}" dt="2020-05-22T08:35:09.171" v="7"/>
          <pc:sldLayoutMkLst>
            <pc:docMk/>
            <pc:sldMasterMk cId="0" sldId="2147483712"/>
            <pc:sldLayoutMk cId="0" sldId="2147483722"/>
          </pc:sldLayoutMkLst>
        </pc:sldLayoutChg>
        <pc:sldLayoutChg chg="del">
          <pc:chgData name="Gerald Pfeifer" userId="S::gp@suse.com::a2d010e9-db84-47b1-87e1-27e424424b19" providerId="AD" clId="Web-{F90E54C3-6D16-797D-66E1-EA431EA1D2AF}" dt="2020-05-22T08:35:09.171" v="7"/>
          <pc:sldLayoutMkLst>
            <pc:docMk/>
            <pc:sldMasterMk cId="0" sldId="2147483712"/>
            <pc:sldLayoutMk cId="0" sldId="2147483723"/>
          </pc:sldLayoutMkLst>
        </pc:sldLayoutChg>
        <pc:sldLayoutChg chg="del">
          <pc:chgData name="Gerald Pfeifer" userId="S::gp@suse.com::a2d010e9-db84-47b1-87e1-27e424424b19" providerId="AD" clId="Web-{F90E54C3-6D16-797D-66E1-EA431EA1D2AF}" dt="2020-05-22T08:35:09.171" v="7"/>
          <pc:sldLayoutMkLst>
            <pc:docMk/>
            <pc:sldMasterMk cId="0" sldId="2147483712"/>
            <pc:sldLayoutMk cId="2258888766" sldId="2147483725"/>
          </pc:sldLayoutMkLst>
        </pc:sldLayoutChg>
        <pc:sldLayoutChg chg="del">
          <pc:chgData name="Gerald Pfeifer" userId="S::gp@suse.com::a2d010e9-db84-47b1-87e1-27e424424b19" providerId="AD" clId="Web-{F90E54C3-6D16-797D-66E1-EA431EA1D2AF}" dt="2020-05-22T08:35:09.171" v="7"/>
          <pc:sldLayoutMkLst>
            <pc:docMk/>
            <pc:sldMasterMk cId="0" sldId="2147483712"/>
            <pc:sldLayoutMk cId="3319177386" sldId="2147483726"/>
          </pc:sldLayoutMkLst>
        </pc:sldLayoutChg>
        <pc:sldLayoutChg chg="del">
          <pc:chgData name="Gerald Pfeifer" userId="S::gp@suse.com::a2d010e9-db84-47b1-87e1-27e424424b19" providerId="AD" clId="Web-{F90E54C3-6D16-797D-66E1-EA431EA1D2AF}" dt="2020-05-22T08:35:09.171" v="7"/>
          <pc:sldLayoutMkLst>
            <pc:docMk/>
            <pc:sldMasterMk cId="0" sldId="2147483712"/>
            <pc:sldLayoutMk cId="3785292977" sldId="2147483727"/>
          </pc:sldLayoutMkLst>
        </pc:sldLayoutChg>
        <pc:sldLayoutChg chg="del">
          <pc:chgData name="Gerald Pfeifer" userId="S::gp@suse.com::a2d010e9-db84-47b1-87e1-27e424424b19" providerId="AD" clId="Web-{F90E54C3-6D16-797D-66E1-EA431EA1D2AF}" dt="2020-05-22T08:35:09.171" v="7"/>
          <pc:sldLayoutMkLst>
            <pc:docMk/>
            <pc:sldMasterMk cId="0" sldId="2147483712"/>
            <pc:sldLayoutMk cId="3714958087" sldId="2147483730"/>
          </pc:sldLayoutMkLst>
        </pc:sldLayoutChg>
        <pc:sldLayoutChg chg="del">
          <pc:chgData name="Gerald Pfeifer" userId="S::gp@suse.com::a2d010e9-db84-47b1-87e1-27e424424b19" providerId="AD" clId="Web-{F90E54C3-6D16-797D-66E1-EA431EA1D2AF}" dt="2020-05-22T08:35:09.171" v="7"/>
          <pc:sldLayoutMkLst>
            <pc:docMk/>
            <pc:sldMasterMk cId="0" sldId="2147483712"/>
            <pc:sldLayoutMk cId="0" sldId="2147483760"/>
          </pc:sldLayoutMkLst>
        </pc:sldLayoutChg>
      </pc:sldMasterChg>
      <pc:sldMasterChg chg="add addSldLayout modSldLayout">
        <pc:chgData name="Gerald Pfeifer" userId="S::gp@suse.com::a2d010e9-db84-47b1-87e1-27e424424b19" providerId="AD" clId="Web-{F90E54C3-6D16-797D-66E1-EA431EA1D2AF}" dt="2020-05-22T08:35:09.171" v="7"/>
        <pc:sldMasterMkLst>
          <pc:docMk/>
          <pc:sldMasterMk cId="2385447059" sldId="2147483761"/>
        </pc:sldMasterMkLst>
        <pc:sldLayoutChg chg="add mod replId">
          <pc:chgData name="Gerald Pfeifer" userId="S::gp@suse.com::a2d010e9-db84-47b1-87e1-27e424424b19" providerId="AD" clId="Web-{F90E54C3-6D16-797D-66E1-EA431EA1D2AF}" dt="2020-05-22T08:35:09.171" v="7"/>
          <pc:sldLayoutMkLst>
            <pc:docMk/>
            <pc:sldMasterMk cId="2385447059" sldId="2147483761"/>
            <pc:sldLayoutMk cId="3263709595" sldId="2147483762"/>
          </pc:sldLayoutMkLst>
        </pc:sldLayoutChg>
        <pc:sldLayoutChg chg="add mod replId">
          <pc:chgData name="Gerald Pfeifer" userId="S::gp@suse.com::a2d010e9-db84-47b1-87e1-27e424424b19" providerId="AD" clId="Web-{F90E54C3-6D16-797D-66E1-EA431EA1D2AF}" dt="2020-05-22T08:35:09.171" v="7"/>
          <pc:sldLayoutMkLst>
            <pc:docMk/>
            <pc:sldMasterMk cId="2385447059" sldId="2147483761"/>
            <pc:sldLayoutMk cId="960960674" sldId="2147483763"/>
          </pc:sldLayoutMkLst>
        </pc:sldLayoutChg>
        <pc:sldLayoutChg chg="add mod replId">
          <pc:chgData name="Gerald Pfeifer" userId="S::gp@suse.com::a2d010e9-db84-47b1-87e1-27e424424b19" providerId="AD" clId="Web-{F90E54C3-6D16-797D-66E1-EA431EA1D2AF}" dt="2020-05-22T08:35:09.171" v="7"/>
          <pc:sldLayoutMkLst>
            <pc:docMk/>
            <pc:sldMasterMk cId="2385447059" sldId="2147483761"/>
            <pc:sldLayoutMk cId="4088919685" sldId="2147483764"/>
          </pc:sldLayoutMkLst>
        </pc:sldLayoutChg>
        <pc:sldLayoutChg chg="add mod replId">
          <pc:chgData name="Gerald Pfeifer" userId="S::gp@suse.com::a2d010e9-db84-47b1-87e1-27e424424b19" providerId="AD" clId="Web-{F90E54C3-6D16-797D-66E1-EA431EA1D2AF}" dt="2020-05-22T08:35:09.171" v="7"/>
          <pc:sldLayoutMkLst>
            <pc:docMk/>
            <pc:sldMasterMk cId="2385447059" sldId="2147483761"/>
            <pc:sldLayoutMk cId="3243876905" sldId="2147483765"/>
          </pc:sldLayoutMkLst>
        </pc:sldLayoutChg>
        <pc:sldLayoutChg chg="add mod replId">
          <pc:chgData name="Gerald Pfeifer" userId="S::gp@suse.com::a2d010e9-db84-47b1-87e1-27e424424b19" providerId="AD" clId="Web-{F90E54C3-6D16-797D-66E1-EA431EA1D2AF}" dt="2020-05-22T08:35:09.171" v="7"/>
          <pc:sldLayoutMkLst>
            <pc:docMk/>
            <pc:sldMasterMk cId="2385447059" sldId="2147483761"/>
            <pc:sldLayoutMk cId="646634349" sldId="2147483766"/>
          </pc:sldLayoutMkLst>
        </pc:sldLayoutChg>
        <pc:sldLayoutChg chg="add mod replId">
          <pc:chgData name="Gerald Pfeifer" userId="S::gp@suse.com::a2d010e9-db84-47b1-87e1-27e424424b19" providerId="AD" clId="Web-{F90E54C3-6D16-797D-66E1-EA431EA1D2AF}" dt="2020-05-22T08:35:09.171" v="7"/>
          <pc:sldLayoutMkLst>
            <pc:docMk/>
            <pc:sldMasterMk cId="2385447059" sldId="2147483761"/>
            <pc:sldLayoutMk cId="1009102327" sldId="2147483767"/>
          </pc:sldLayoutMkLst>
        </pc:sldLayoutChg>
        <pc:sldLayoutChg chg="add mod replId">
          <pc:chgData name="Gerald Pfeifer" userId="S::gp@suse.com::a2d010e9-db84-47b1-87e1-27e424424b19" providerId="AD" clId="Web-{F90E54C3-6D16-797D-66E1-EA431EA1D2AF}" dt="2020-05-22T08:35:09.171" v="7"/>
          <pc:sldLayoutMkLst>
            <pc:docMk/>
            <pc:sldMasterMk cId="2385447059" sldId="2147483761"/>
            <pc:sldLayoutMk cId="4188699144" sldId="2147483768"/>
          </pc:sldLayoutMkLst>
        </pc:sldLayoutChg>
        <pc:sldLayoutChg chg="add mod replId">
          <pc:chgData name="Gerald Pfeifer" userId="S::gp@suse.com::a2d010e9-db84-47b1-87e1-27e424424b19" providerId="AD" clId="Web-{F90E54C3-6D16-797D-66E1-EA431EA1D2AF}" dt="2020-05-22T08:35:09.171" v="7"/>
          <pc:sldLayoutMkLst>
            <pc:docMk/>
            <pc:sldMasterMk cId="2385447059" sldId="2147483761"/>
            <pc:sldLayoutMk cId="2601706281" sldId="2147483769"/>
          </pc:sldLayoutMkLst>
        </pc:sldLayoutChg>
        <pc:sldLayoutChg chg="add mod replId">
          <pc:chgData name="Gerald Pfeifer" userId="S::gp@suse.com::a2d010e9-db84-47b1-87e1-27e424424b19" providerId="AD" clId="Web-{F90E54C3-6D16-797D-66E1-EA431EA1D2AF}" dt="2020-05-22T08:35:09.171" v="7"/>
          <pc:sldLayoutMkLst>
            <pc:docMk/>
            <pc:sldMasterMk cId="2385447059" sldId="2147483761"/>
            <pc:sldLayoutMk cId="671331112" sldId="2147483770"/>
          </pc:sldLayoutMkLst>
        </pc:sldLayoutChg>
        <pc:sldLayoutChg chg="add mod replId">
          <pc:chgData name="Gerald Pfeifer" userId="S::gp@suse.com::a2d010e9-db84-47b1-87e1-27e424424b19" providerId="AD" clId="Web-{F90E54C3-6D16-797D-66E1-EA431EA1D2AF}" dt="2020-05-22T08:35:09.171" v="7"/>
          <pc:sldLayoutMkLst>
            <pc:docMk/>
            <pc:sldMasterMk cId="2385447059" sldId="2147483761"/>
            <pc:sldLayoutMk cId="3633872134" sldId="2147483771"/>
          </pc:sldLayoutMkLst>
        </pc:sldLayoutChg>
        <pc:sldLayoutChg chg="add mod replId">
          <pc:chgData name="Gerald Pfeifer" userId="S::gp@suse.com::a2d010e9-db84-47b1-87e1-27e424424b19" providerId="AD" clId="Web-{F90E54C3-6D16-797D-66E1-EA431EA1D2AF}" dt="2020-05-22T08:35:09.171" v="7"/>
          <pc:sldLayoutMkLst>
            <pc:docMk/>
            <pc:sldMasterMk cId="2385447059" sldId="2147483761"/>
            <pc:sldLayoutMk cId="2665866333" sldId="2147483772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0"/>
            <a:ext cx="2972421" cy="466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32" y="0"/>
            <a:ext cx="2972421" cy="466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F8EB67-DA54-453A-9F37-77CED02C6633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6" y="8829822"/>
            <a:ext cx="2972421" cy="4665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32" y="8829822"/>
            <a:ext cx="2972421" cy="4665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CD1B45-48E8-40DF-A365-B6CB58EF4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06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7" y="8"/>
            <a:ext cx="2972335" cy="4666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071" y="8"/>
            <a:ext cx="2972335" cy="4666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71D62-1519-4426-A2F2-6DFC3A8EF7E4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4346"/>
            <a:ext cx="5486400" cy="366001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7" y="8829804"/>
            <a:ext cx="2972335" cy="4666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071" y="8829804"/>
            <a:ext cx="2972335" cy="4666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373B3E-8DC7-4709-9D82-49BF535FE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951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373B3E-8DC7-4709-9D82-49BF535FE66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263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709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872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8663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DC Custom Solutions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 userDrawn="1"/>
        </p:nvGrpSpPr>
        <p:grpSpPr>
          <a:xfrm>
            <a:off x="-1058" y="0"/>
            <a:ext cx="12192000" cy="1695450"/>
            <a:chOff x="-1058" y="0"/>
            <a:chExt cx="12192000" cy="1695450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2"/>
            <a:srcRect t="28266" b="8152"/>
            <a:stretch/>
          </p:blipFill>
          <p:spPr>
            <a:xfrm>
              <a:off x="-1058" y="0"/>
              <a:ext cx="12192000" cy="1689652"/>
            </a:xfrm>
            <a:prstGeom prst="rect">
              <a:avLst/>
            </a:prstGeom>
          </p:spPr>
        </p:pic>
        <p:pic>
          <p:nvPicPr>
            <p:cNvPr id="24" name="Picture 23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1058" y="0"/>
              <a:ext cx="12192000" cy="1695450"/>
            </a:xfrm>
            <a:prstGeom prst="rect">
              <a:avLst/>
            </a:prstGeom>
          </p:spPr>
        </p:pic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874839"/>
            <a:ext cx="10820400" cy="3840161"/>
          </a:xfrm>
        </p:spPr>
        <p:txBody>
          <a:bodyPr anchor="t"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79362-658A-E344-B7E9-F19991414F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53400" y="6477000"/>
            <a:ext cx="2590800" cy="318831"/>
          </a:xfrm>
        </p:spPr>
        <p:txBody>
          <a:bodyPr/>
          <a:lstStyle/>
          <a:p>
            <a:pPr algn="r"/>
            <a:r>
              <a:rPr lang="en-US"/>
              <a:t>© IDC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60905"/>
            <a:ext cx="10820400" cy="724428"/>
          </a:xfrm>
        </p:spPr>
        <p:txBody>
          <a:bodyPr anchor="ctr" anchorCtr="0">
            <a:normAutofit/>
          </a:bodyPr>
          <a:lstStyle>
            <a:lvl1pPr algn="l">
              <a:defRPr sz="4000" b="0" i="0" cap="none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35351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DC Energy Insights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-1058" y="0"/>
            <a:ext cx="12192000" cy="1695450"/>
            <a:chOff x="-1058" y="0"/>
            <a:chExt cx="12192000" cy="1695450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2"/>
            <a:srcRect t="28266" b="8152"/>
            <a:stretch/>
          </p:blipFill>
          <p:spPr>
            <a:xfrm>
              <a:off x="-1058" y="0"/>
              <a:ext cx="12192000" cy="1689652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1058" y="0"/>
              <a:ext cx="12192000" cy="1695450"/>
            </a:xfrm>
            <a:prstGeom prst="rect">
              <a:avLst/>
            </a:prstGeom>
          </p:spPr>
        </p:pic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874839"/>
            <a:ext cx="10820400" cy="3840161"/>
          </a:xfrm>
        </p:spPr>
        <p:txBody>
          <a:bodyPr anchor="t"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79362-658A-E344-B7E9-F19991414F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53400" y="6477000"/>
            <a:ext cx="2590800" cy="318831"/>
          </a:xfrm>
        </p:spPr>
        <p:txBody>
          <a:bodyPr/>
          <a:lstStyle/>
          <a:p>
            <a:pPr algn="r"/>
            <a:r>
              <a:rPr lang="en-US"/>
              <a:t>© IDC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60905"/>
            <a:ext cx="10820400" cy="724428"/>
          </a:xfrm>
        </p:spPr>
        <p:txBody>
          <a:bodyPr anchor="ctr" anchorCtr="0">
            <a:normAutofit/>
          </a:bodyPr>
          <a:lstStyle>
            <a:lvl1pPr algn="l">
              <a:defRPr sz="4000" b="0" i="0" cap="none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418079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DC Financial Insights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-1058" y="0"/>
            <a:ext cx="12192000" cy="1695450"/>
            <a:chOff x="-1058" y="0"/>
            <a:chExt cx="12192000" cy="1695450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2"/>
            <a:srcRect t="28266" b="8152"/>
            <a:stretch/>
          </p:blipFill>
          <p:spPr>
            <a:xfrm>
              <a:off x="-1058" y="0"/>
              <a:ext cx="12192000" cy="1689652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1058" y="0"/>
              <a:ext cx="12192000" cy="1695450"/>
            </a:xfrm>
            <a:prstGeom prst="rect">
              <a:avLst/>
            </a:prstGeom>
          </p:spPr>
        </p:pic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874839"/>
            <a:ext cx="10820400" cy="3840161"/>
          </a:xfrm>
        </p:spPr>
        <p:txBody>
          <a:bodyPr anchor="t"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79362-658A-E344-B7E9-F19991414F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53400" y="6477000"/>
            <a:ext cx="2590800" cy="318831"/>
          </a:xfrm>
        </p:spPr>
        <p:txBody>
          <a:bodyPr/>
          <a:lstStyle/>
          <a:p>
            <a:pPr algn="r"/>
            <a:r>
              <a:rPr lang="en-US"/>
              <a:t>© IDC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60905"/>
            <a:ext cx="10820400" cy="724428"/>
          </a:xfrm>
        </p:spPr>
        <p:txBody>
          <a:bodyPr anchor="ctr" anchorCtr="0">
            <a:normAutofit/>
          </a:bodyPr>
          <a:lstStyle>
            <a:lvl1pPr algn="l">
              <a:defRPr sz="4000" b="0" i="0" cap="none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090405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DC Government Insights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-1058" y="0"/>
            <a:ext cx="12192000" cy="1695450"/>
            <a:chOff x="-1058" y="0"/>
            <a:chExt cx="12192000" cy="1695450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2"/>
            <a:srcRect t="28266" b="8152"/>
            <a:stretch/>
          </p:blipFill>
          <p:spPr>
            <a:xfrm>
              <a:off x="-1058" y="0"/>
              <a:ext cx="12192000" cy="1689652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1058" y="0"/>
              <a:ext cx="12192000" cy="1695450"/>
            </a:xfrm>
            <a:prstGeom prst="rect">
              <a:avLst/>
            </a:prstGeom>
          </p:spPr>
        </p:pic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874839"/>
            <a:ext cx="10820400" cy="3840161"/>
          </a:xfrm>
        </p:spPr>
        <p:txBody>
          <a:bodyPr anchor="t"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79362-658A-E344-B7E9-F19991414F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53400" y="6477000"/>
            <a:ext cx="2590800" cy="318831"/>
          </a:xfrm>
        </p:spPr>
        <p:txBody>
          <a:bodyPr/>
          <a:lstStyle/>
          <a:p>
            <a:pPr algn="r"/>
            <a:r>
              <a:rPr lang="en-US"/>
              <a:t>© IDC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60905"/>
            <a:ext cx="10820400" cy="724428"/>
          </a:xfrm>
        </p:spPr>
        <p:txBody>
          <a:bodyPr anchor="ctr" anchorCtr="0">
            <a:normAutofit/>
          </a:bodyPr>
          <a:lstStyle>
            <a:lvl1pPr algn="l">
              <a:defRPr sz="4000" b="0" i="0" cap="none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487655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DC Health Insights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-1058" y="0"/>
            <a:ext cx="12192000" cy="1695450"/>
            <a:chOff x="-1058" y="0"/>
            <a:chExt cx="12192000" cy="1695450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2"/>
            <a:srcRect t="28266" b="8152"/>
            <a:stretch/>
          </p:blipFill>
          <p:spPr>
            <a:xfrm>
              <a:off x="-1058" y="0"/>
              <a:ext cx="12192000" cy="1689652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1058" y="0"/>
              <a:ext cx="12192000" cy="1695450"/>
            </a:xfrm>
            <a:prstGeom prst="rect">
              <a:avLst/>
            </a:prstGeom>
          </p:spPr>
        </p:pic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874839"/>
            <a:ext cx="10820400" cy="3840161"/>
          </a:xfrm>
        </p:spPr>
        <p:txBody>
          <a:bodyPr anchor="t"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79362-658A-E344-B7E9-F19991414F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53400" y="6477000"/>
            <a:ext cx="2590800" cy="318831"/>
          </a:xfrm>
        </p:spPr>
        <p:txBody>
          <a:bodyPr/>
          <a:lstStyle/>
          <a:p>
            <a:pPr algn="r"/>
            <a:r>
              <a:rPr lang="en-US"/>
              <a:t>© IDC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60905"/>
            <a:ext cx="10820400" cy="724428"/>
          </a:xfrm>
        </p:spPr>
        <p:txBody>
          <a:bodyPr anchor="ctr" anchorCtr="0">
            <a:normAutofit/>
          </a:bodyPr>
          <a:lstStyle>
            <a:lvl1pPr algn="l">
              <a:defRPr sz="4000" b="0" i="0" cap="none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594317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DC Manufacturing Insights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-1058" y="0"/>
            <a:ext cx="12192000" cy="1695450"/>
            <a:chOff x="-1058" y="0"/>
            <a:chExt cx="12192000" cy="1695450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2"/>
            <a:srcRect t="28266" b="8152"/>
            <a:stretch/>
          </p:blipFill>
          <p:spPr>
            <a:xfrm>
              <a:off x="-1058" y="0"/>
              <a:ext cx="12192000" cy="1689652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1058" y="0"/>
              <a:ext cx="12192000" cy="1695450"/>
            </a:xfrm>
            <a:prstGeom prst="rect">
              <a:avLst/>
            </a:prstGeom>
          </p:spPr>
        </p:pic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874839"/>
            <a:ext cx="10820400" cy="3840161"/>
          </a:xfrm>
        </p:spPr>
        <p:txBody>
          <a:bodyPr anchor="t"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79362-658A-E344-B7E9-F19991414F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53400" y="6477000"/>
            <a:ext cx="2590800" cy="318831"/>
          </a:xfrm>
        </p:spPr>
        <p:txBody>
          <a:bodyPr/>
          <a:lstStyle/>
          <a:p>
            <a:pPr algn="r"/>
            <a:r>
              <a:rPr lang="en-US"/>
              <a:t>© IDC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60905"/>
            <a:ext cx="10820400" cy="724428"/>
          </a:xfrm>
        </p:spPr>
        <p:txBody>
          <a:bodyPr anchor="ctr" anchorCtr="0">
            <a:normAutofit/>
          </a:bodyPr>
          <a:lstStyle>
            <a:lvl1pPr algn="l">
              <a:defRPr sz="4000" b="0" i="0" cap="none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452385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DC Retail Insights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-1058" y="0"/>
            <a:ext cx="12192000" cy="1695450"/>
            <a:chOff x="-1058" y="0"/>
            <a:chExt cx="12192000" cy="1695450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2"/>
            <a:srcRect t="28266" b="8152"/>
            <a:stretch/>
          </p:blipFill>
          <p:spPr>
            <a:xfrm>
              <a:off x="-1058" y="0"/>
              <a:ext cx="12192000" cy="1689652"/>
            </a:xfrm>
            <a:prstGeom prst="rect">
              <a:avLst/>
            </a:prstGeom>
          </p:spPr>
        </p:pic>
        <p:pic>
          <p:nvPicPr>
            <p:cNvPr id="21" name="Picture 20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1058" y="0"/>
              <a:ext cx="12192000" cy="1695450"/>
            </a:xfrm>
            <a:prstGeom prst="rect">
              <a:avLst/>
            </a:prstGeom>
          </p:spPr>
        </p:pic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874839"/>
            <a:ext cx="10820400" cy="3840161"/>
          </a:xfrm>
        </p:spPr>
        <p:txBody>
          <a:bodyPr anchor="t"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79362-658A-E344-B7E9-F19991414F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53400" y="6477000"/>
            <a:ext cx="2590800" cy="318831"/>
          </a:xfrm>
        </p:spPr>
        <p:txBody>
          <a:bodyPr/>
          <a:lstStyle/>
          <a:p>
            <a:pPr algn="r"/>
            <a:r>
              <a:rPr lang="en-US"/>
              <a:t>© IDC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60905"/>
            <a:ext cx="10820400" cy="724428"/>
          </a:xfrm>
        </p:spPr>
        <p:txBody>
          <a:bodyPr anchor="ctr" anchorCtr="0">
            <a:normAutofit/>
          </a:bodyPr>
          <a:lstStyle>
            <a:lvl1pPr algn="l">
              <a:defRPr sz="4000" b="0" i="0" cap="none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721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960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919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876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634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102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699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706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331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447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1019875" y="6498005"/>
            <a:ext cx="1172125" cy="256695"/>
          </a:xfrm>
          <a:prstGeom prst="rect">
            <a:avLst/>
          </a:prstGeom>
          <a:solidFill>
            <a:srgbClr val="004B8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019875" y="6498005"/>
            <a:ext cx="1172125" cy="256695"/>
          </a:xfrm>
          <a:prstGeom prst="rect">
            <a:avLst/>
          </a:prstGeom>
          <a:solidFill>
            <a:srgbClr val="004B8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018235" y="6498005"/>
            <a:ext cx="173765" cy="256695"/>
          </a:xfrm>
          <a:prstGeom prst="rect">
            <a:avLst/>
          </a:prstGeom>
          <a:solidFill>
            <a:srgbClr val="6CAED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018235" y="6498005"/>
            <a:ext cx="173765" cy="256695"/>
          </a:xfrm>
          <a:prstGeom prst="rect">
            <a:avLst/>
          </a:prstGeom>
          <a:solidFill>
            <a:srgbClr val="6CAED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7"/>
            <a:ext cx="10820400" cy="9381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561701"/>
            <a:ext cx="10820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53400" y="6477000"/>
            <a:ext cx="2590800" cy="3188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© IDC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43070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FFFFFF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879362-658A-E344-B7E9-F19991414F7F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226408" y="6410610"/>
            <a:ext cx="1891435" cy="363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96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lang="en-US" sz="2800" i="0" kern="1200" dirty="0">
          <a:solidFill>
            <a:schemeClr val="bg1">
              <a:lumMod val="50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bg2"/>
        </a:buClr>
        <a:buFont typeface="Arial"/>
        <a:buChar char="•"/>
        <a:defRPr lang="en-US" sz="2000" i="0" kern="1200" dirty="0">
          <a:solidFill>
            <a:schemeClr val="bg1">
              <a:lumMod val="50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bg2"/>
        </a:buClr>
        <a:buSzPct val="74000"/>
        <a:buFont typeface="Wingdings" charset="2"/>
        <a:buChar char="§"/>
        <a:defRPr lang="en-US" sz="1800" i="0" kern="1200" dirty="0">
          <a:solidFill>
            <a:schemeClr val="bg1">
              <a:lumMod val="50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bg2"/>
        </a:buClr>
        <a:buFont typeface="Arial"/>
        <a:buChar char="–"/>
        <a:defRPr lang="en-US" sz="1600" i="0" kern="1200" dirty="0">
          <a:solidFill>
            <a:schemeClr val="bg1">
              <a:lumMod val="50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bg2"/>
        </a:buClr>
        <a:buFont typeface="Arial"/>
        <a:buChar char="»"/>
        <a:defRPr lang="en-US" sz="1600" i="0" kern="1200" dirty="0">
          <a:solidFill>
            <a:schemeClr val="bg1">
              <a:lumMod val="50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4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67">
            <a:extLst>
              <a:ext uri="{FF2B5EF4-FFF2-40B4-BE49-F238E27FC236}">
                <a16:creationId xmlns:a16="http://schemas.microsoft.com/office/drawing/2014/main" id="{776DF2AE-B616-48BE-A200-7E0BD6C624FC}"/>
              </a:ext>
            </a:extLst>
          </p:cNvPr>
          <p:cNvSpPr/>
          <p:nvPr/>
        </p:nvSpPr>
        <p:spPr>
          <a:xfrm>
            <a:off x="7851309" y="3569424"/>
            <a:ext cx="3578691" cy="67403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How can </a:t>
            </a:r>
            <a:r>
              <a:rPr lang="en-US" sz="1400" dirty="0"/>
              <a:t>you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help </a:t>
            </a:r>
            <a:r>
              <a:rPr lang="en-US" sz="1400" dirty="0"/>
              <a:t>them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innovate in ways that make their </a:t>
            </a:r>
            <a:r>
              <a:rPr lang="en-US" sz="1400" dirty="0"/>
              <a:t>fish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and </a:t>
            </a:r>
            <a:r>
              <a:rPr lang="en-US" sz="1400" dirty="0"/>
              <a:t>customs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build </a:t>
            </a:r>
            <a:r>
              <a:rPr lang="en-US" sz="1400" dirty="0"/>
              <a:t>nets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and feel safe?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7FB28F3C-54C3-414E-93A9-AD6BEF240BEA}"/>
              </a:ext>
            </a:extLst>
          </p:cNvPr>
          <p:cNvSpPr/>
          <p:nvPr/>
        </p:nvSpPr>
        <p:spPr>
          <a:xfrm>
            <a:off x="7851309" y="2561963"/>
            <a:ext cx="3578691" cy="67403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defTabSz="914400">
              <a:lnSpc>
                <a:spcPct val="90000"/>
              </a:lnSpc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How can </a:t>
            </a:r>
            <a:r>
              <a:rPr lang="en-US" sz="1400" dirty="0"/>
              <a:t>customers and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prospective </a:t>
            </a:r>
            <a:r>
              <a:rPr lang="en-US" sz="1400" dirty="0"/>
              <a:t>customs officers take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advantage of COVID-19 related data collections and </a:t>
            </a:r>
            <a:r>
              <a:rPr lang="en-US" sz="1400" dirty="0"/>
              <a:t>hunting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assistance?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4FCD19A5-957A-42CE-AEE5-F71A93892D53}"/>
              </a:ext>
            </a:extLst>
          </p:cNvPr>
          <p:cNvSpPr/>
          <p:nvPr/>
        </p:nvSpPr>
        <p:spPr>
          <a:xfrm>
            <a:off x="7851309" y="1777425"/>
            <a:ext cx="3578691" cy="67403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defTabSz="914400">
              <a:lnSpc>
                <a:spcPct val="90000"/>
              </a:lnSpc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How can </a:t>
            </a:r>
            <a:r>
              <a:rPr lang="en-US" sz="1400" dirty="0"/>
              <a:t>your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current </a:t>
            </a:r>
            <a:r>
              <a:rPr lang="en-US" sz="1400" dirty="0"/>
              <a:t>fish use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the data </a:t>
            </a:r>
            <a:r>
              <a:rPr lang="en-US" sz="1400" dirty="0"/>
              <a:t>pond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lang="en-US" sz="1400" dirty="0"/>
              <a:t>and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lang="en-US" sz="1400" dirty="0"/>
              <a:t>lakes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that they already have to </a:t>
            </a:r>
            <a:r>
              <a:rPr lang="en-US" sz="1400" dirty="0"/>
              <a:t>nourish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the </a:t>
            </a:r>
            <a:r>
              <a:rPr lang="en-US" sz="1400" dirty="0"/>
              <a:t>sunshine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?</a:t>
            </a:r>
            <a:r>
              <a:rPr lang="en-US" sz="1400" dirty="0"/>
              <a:t> 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9FD9C9F3-C382-49B1-959A-04C9F17B8618}"/>
              </a:ext>
            </a:extLst>
          </p:cNvPr>
          <p:cNvSpPr/>
          <p:nvPr/>
        </p:nvSpPr>
        <p:spPr>
          <a:xfrm>
            <a:off x="7846873" y="4339448"/>
            <a:ext cx="3578691" cy="86793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defTabSz="914400">
              <a:lnSpc>
                <a:spcPct val="90000"/>
              </a:lnSpc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What is </a:t>
            </a:r>
            <a:r>
              <a:rPr lang="en-US" sz="1400" dirty="0"/>
              <a:t>your fishery department doing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to help provide a foundation for </a:t>
            </a:r>
            <a:r>
              <a:rPr lang="en-US" sz="1400" dirty="0"/>
              <a:t>watching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and </a:t>
            </a:r>
            <a:r>
              <a:rPr lang="en-US" sz="1400" dirty="0"/>
              <a:t>insight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lang="en-US" sz="1400" dirty="0"/>
              <a:t>catching that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were </a:t>
            </a:r>
            <a:r>
              <a:rPr lang="en-US" sz="1400" dirty="0"/>
              <a:t>super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difficult part of ‘business as </a:t>
            </a:r>
            <a:r>
              <a:rPr lang="en-US" sz="1400" dirty="0"/>
              <a:t>usual’ in the coming hours? 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AF29EC6D-16DC-47DD-91DD-D8230288837C}"/>
              </a:ext>
            </a:extLst>
          </p:cNvPr>
          <p:cNvSpPr/>
          <p:nvPr/>
        </p:nvSpPr>
        <p:spPr>
          <a:xfrm>
            <a:off x="7157558" y="1894326"/>
            <a:ext cx="508179" cy="508179"/>
          </a:xfrm>
          <a:prstGeom prst="ellipse">
            <a:avLst/>
          </a:prstGeom>
          <a:solidFill>
            <a:schemeClr val="bg1">
              <a:alpha val="20000"/>
            </a:schemeClr>
          </a:solidFill>
          <a:ln w="28575">
            <a:solidFill>
              <a:srgbClr val="FFCD0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1</a:t>
            </a:r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D0EBD1FB-824D-49BD-9D5A-DBCF331FD990}"/>
              </a:ext>
            </a:extLst>
          </p:cNvPr>
          <p:cNvSpPr/>
          <p:nvPr/>
        </p:nvSpPr>
        <p:spPr>
          <a:xfrm>
            <a:off x="7157558" y="2739015"/>
            <a:ext cx="508179" cy="508179"/>
          </a:xfrm>
          <a:prstGeom prst="ellipse">
            <a:avLst/>
          </a:prstGeom>
          <a:solidFill>
            <a:schemeClr val="bg1">
              <a:alpha val="20000"/>
            </a:schemeClr>
          </a:solidFill>
          <a:ln w="28575">
            <a:solidFill>
              <a:srgbClr val="F8981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defTabSz="914400"/>
            <a:r>
              <a:rPr lang="en-US" sz="1600" b="1" dirty="0">
                <a:solidFill>
                  <a:schemeClr val="tx1"/>
                </a:solidFill>
                <a:latin typeface="Open Sans" panose="020B0606030504020204" pitchFamily="34" charset="0"/>
              </a:rPr>
              <a:t>2</a:t>
            </a:r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8A5B00D6-4E0E-4695-8F80-6E7FA6BDAFDD}"/>
              </a:ext>
            </a:extLst>
          </p:cNvPr>
          <p:cNvSpPr/>
          <p:nvPr/>
        </p:nvSpPr>
        <p:spPr>
          <a:xfrm>
            <a:off x="7157558" y="3612732"/>
            <a:ext cx="508179" cy="508179"/>
          </a:xfrm>
          <a:prstGeom prst="ellipse">
            <a:avLst/>
          </a:prstGeom>
          <a:solidFill>
            <a:schemeClr val="bg1">
              <a:alpha val="20000"/>
            </a:schemeClr>
          </a:solidFill>
          <a:ln w="28575">
            <a:solidFill>
              <a:srgbClr val="ACCB3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defTabSz="914400"/>
            <a:r>
              <a:rPr lang="en-US" sz="1600" b="1" dirty="0">
                <a:solidFill>
                  <a:schemeClr val="tx1"/>
                </a:solidFill>
                <a:latin typeface="Open Sans" panose="020B0606030504020204" pitchFamily="34" charset="0"/>
              </a:rPr>
              <a:t>3</a:t>
            </a:r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7B4F35DB-8B9C-4988-9187-294D03043E32}"/>
              </a:ext>
            </a:extLst>
          </p:cNvPr>
          <p:cNvSpPr/>
          <p:nvPr/>
        </p:nvSpPr>
        <p:spPr>
          <a:xfrm>
            <a:off x="7157558" y="4428393"/>
            <a:ext cx="508179" cy="508179"/>
          </a:xfrm>
          <a:prstGeom prst="ellipse">
            <a:avLst/>
          </a:prstGeom>
          <a:solidFill>
            <a:schemeClr val="bg1">
              <a:alpha val="20000"/>
            </a:schemeClr>
          </a:solidFill>
          <a:ln w="28575">
            <a:solidFill>
              <a:srgbClr val="2279B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defTabSz="914400"/>
            <a:r>
              <a:rPr lang="en-US" sz="1600" b="1" dirty="0">
                <a:solidFill>
                  <a:schemeClr val="tx1"/>
                </a:solidFill>
                <a:latin typeface="Open Sans" panose="020B0606030504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985380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roducts and Services Section Headers">
  <a:themeElements>
    <a:clrScheme name="Custom 2">
      <a:dk1>
        <a:srgbClr val="01010F"/>
      </a:dk1>
      <a:lt1>
        <a:sysClr val="window" lastClr="FFFFFF"/>
      </a:lt1>
      <a:dk2>
        <a:srgbClr val="164C82"/>
      </a:dk2>
      <a:lt2>
        <a:srgbClr val="54A4E2"/>
      </a:lt2>
      <a:accent1>
        <a:srgbClr val="2279BC"/>
      </a:accent1>
      <a:accent2>
        <a:srgbClr val="36AEC7"/>
      </a:accent2>
      <a:accent3>
        <a:srgbClr val="ACCB32"/>
      </a:accent3>
      <a:accent4>
        <a:srgbClr val="9E3D90"/>
      </a:accent4>
      <a:accent5>
        <a:srgbClr val="F8981D"/>
      </a:accent5>
      <a:accent6>
        <a:srgbClr val="FFCD07"/>
      </a:accent6>
      <a:hlink>
        <a:srgbClr val="164C82"/>
      </a:hlink>
      <a:folHlink>
        <a:srgbClr val="B7B7B7"/>
      </a:folHlink>
    </a:clrScheme>
    <a:fontScheme name="IDC Corporate 2017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effectLst/>
      </a:spPr>
      <a:bodyPr rtlCol="0" anchor="ctr"/>
      <a:lstStyle>
        <a:defPPr algn="ctr">
          <a:defRPr dirty="0" smtClean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91440" rtlCol="0">
        <a:spAutoFit/>
      </a:bodyPr>
      <a:lstStyle>
        <a:defPPr marL="274320" indent="-274320">
          <a:spcAft>
            <a:spcPts val="600"/>
          </a:spcAft>
          <a:buClr>
            <a:schemeClr val="tx2"/>
          </a:buClr>
          <a:buFont typeface="Wingdings" pitchFamily="2" charset="2"/>
          <a:buChar char="§"/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otx" id="{90B09ED7-EC75-4DE9-99DD-BD0A96817046}" vid="{B7BD5103-A144-4529-8339-CD80D8EC7FD3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8AE2D9585E3B4FA3284E82DB6907BD" ma:contentTypeVersion="14" ma:contentTypeDescription="Create a new document." ma:contentTypeScope="" ma:versionID="73bce52ce89dcb80c9827494729c86f8">
  <xsd:schema xmlns:xsd="http://www.w3.org/2001/XMLSchema" xmlns:xs="http://www.w3.org/2001/XMLSchema" xmlns:p="http://schemas.microsoft.com/office/2006/metadata/properties" xmlns:ns1="http://schemas.microsoft.com/sharepoint/v3" xmlns:ns2="a0cc9dcd-9cd8-4299-8b6b-005d9aeca66f" xmlns:ns3="8b22bace-c7b0-4bc4-9edb-6f02fe3e93ea" targetNamespace="http://schemas.microsoft.com/office/2006/metadata/properties" ma:root="true" ma:fieldsID="9721a2041564d5f74dc28854bd7fc4c9" ns1:_="" ns2:_="" ns3:_="">
    <xsd:import namespace="http://schemas.microsoft.com/sharepoint/v3"/>
    <xsd:import namespace="a0cc9dcd-9cd8-4299-8b6b-005d9aeca66f"/>
    <xsd:import namespace="8b22bace-c7b0-4bc4-9edb-6f02fe3e93e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cc9dcd-9cd8-4299-8b6b-005d9aeca66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22bace-c7b0-4bc4-9edb-6f02fe3e93ea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8b22bace-c7b0-4bc4-9edb-6f02fe3e93ea">
      <UserInfo>
        <DisplayName>Hanna Lee</DisplayName>
        <AccountId>48</AccountId>
        <AccountType/>
      </UserInfo>
      <UserInfo>
        <DisplayName>Jiri Rybar</DisplayName>
        <AccountId>49</AccountId>
        <AccountType/>
      </UserInfo>
      <UserInfo>
        <DisplayName>Konstantinos Tolikas</DisplayName>
        <AccountId>20</AccountId>
        <AccountType/>
      </UserInfo>
    </SharedWithUsers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0A236D0-F6FA-4FC3-825A-87DB7DFC721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5353C24-F0EE-4B86-A510-4CA420AB9F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0cc9dcd-9cd8-4299-8b6b-005d9aeca66f"/>
    <ds:schemaRef ds:uri="8b22bace-c7b0-4bc4-9edb-6f02fe3e93e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B337D8A-52DB-4E7E-B47D-AD11FFFEC35B}">
  <ds:schemaRefs>
    <ds:schemaRef ds:uri="http://purl.org/dc/terms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8b22bace-c7b0-4bc4-9edb-6f02fe3e93ea"/>
    <ds:schemaRef ds:uri="http://schemas.microsoft.com/sharepoint/v3"/>
    <ds:schemaRef ds:uri="a0cc9dcd-9cd8-4299-8b6b-005d9aeca66f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319</TotalTime>
  <Words>1061</Words>
  <Application>Microsoft Office PowerPoint</Application>
  <PresentationFormat>Widescreen</PresentationFormat>
  <Paragraphs>170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Products and Services Section Headers</vt:lpstr>
      <vt:lpstr>PowerPoint Presentation</vt:lpstr>
    </vt:vector>
  </TitlesOfParts>
  <Company>IDC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 Role of External Data in the Journey from COVID-19 Crisis to Recovery</dc:title>
  <dc:creator>Lynne Schneider</dc:creator>
  <cp:lastModifiedBy>Ganesh Naik</cp:lastModifiedBy>
  <cp:revision>72</cp:revision>
  <cp:lastPrinted>2020-03-02T14:39:19Z</cp:lastPrinted>
  <dcterms:created xsi:type="dcterms:W3CDTF">2020-02-24T17:50:51Z</dcterms:created>
  <dcterms:modified xsi:type="dcterms:W3CDTF">2020-05-22T08:41:20Z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0x010100E68AE2D9585E3B4FA3284E82DB6907BD</vt:lpwstr>
  </property>
</Properties>
</file>