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646" r:id="rId2"/>
    <p:sldId id="5647" r:id="rId3"/>
    <p:sldId id="5648" r:id="rId4"/>
  </p:sldIdLst>
  <p:sldSz cx="10693400" cy="7561263"/>
  <p:notesSz cx="6769100" cy="9906000"/>
  <p:defaultTextStyle>
    <a:defPPr>
      <a:defRPr lang="pt-BR"/>
    </a:defPPr>
    <a:lvl1pPr marL="0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4445" userDrawn="1">
          <p15:clr>
            <a:srgbClr val="A4A3A4"/>
          </p15:clr>
        </p15:guide>
        <p15:guide id="4" orient="horz" pos="5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k Facure Giaretta" initials="EFG" lastIdx="1" clrIdx="0">
    <p:extLst>
      <p:ext uri="{19B8F6BF-5375-455C-9EA6-DF929625EA0E}">
        <p15:presenceInfo xmlns:p15="http://schemas.microsoft.com/office/powerpoint/2012/main" userId="S-1-5-21-644298985-196292860-1916815836-76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E9EDF4"/>
    <a:srgbClr val="FFCCCC"/>
    <a:srgbClr val="5C590A"/>
    <a:srgbClr val="366092"/>
    <a:srgbClr val="D8E4BC"/>
    <a:srgbClr val="538DD5"/>
    <a:srgbClr val="EBF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056" autoAdjust="0"/>
  </p:normalViewPr>
  <p:slideViewPr>
    <p:cSldViewPr snapToGrid="0">
      <p:cViewPr varScale="1">
        <p:scale>
          <a:sx n="64" d="100"/>
          <a:sy n="64" d="100"/>
        </p:scale>
        <p:origin x="1320" y="48"/>
      </p:cViewPr>
      <p:guideLst>
        <p:guide orient="horz" pos="2381"/>
        <p:guide pos="3368"/>
        <p:guide orient="horz" pos="4445"/>
        <p:guide orient="horz" pos="5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1FF6765F-DCAD-4AD8-B55E-4CDE37332F4E}" type="datetimeFigureOut">
              <a:rPr lang="pt-BR" smtClean="0"/>
              <a:t>28/12/2019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10145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33505" y="9410145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CAB0077A-214E-4C74-9EFD-7A4DEBADF1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56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3614312-701A-4160-8B4F-145AEFE58D21}" type="datetimeFigureOut">
              <a:rPr lang="pt-BR" smtClean="0"/>
              <a:t>28/12/2019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1238250"/>
            <a:ext cx="4727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594" y="4766857"/>
            <a:ext cx="5415912" cy="3900299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10145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33505" y="9410145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96836746-BEB3-4740-B855-45C7DE19EF42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601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09625" y="703263"/>
            <a:ext cx="4965700" cy="35115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359AA-9734-4208-A2FE-01763C49067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14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6126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3028" y="4256989"/>
            <a:ext cx="5557816" cy="796602"/>
          </a:xfrm>
        </p:spPr>
        <p:txBody>
          <a:bodyPr>
            <a:noAutofit/>
          </a:bodyPr>
          <a:lstStyle>
            <a:lvl1pPr algn="l">
              <a:defRPr sz="3084" b="1">
                <a:solidFill>
                  <a:srgbClr val="63626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3028" y="5606651"/>
            <a:ext cx="5557816" cy="952706"/>
          </a:xfrm>
        </p:spPr>
        <p:txBody>
          <a:bodyPr>
            <a:normAutofit/>
          </a:bodyPr>
          <a:lstStyle>
            <a:lvl1pPr marL="0" indent="0" algn="l">
              <a:buNone/>
              <a:defRPr sz="2631">
                <a:solidFill>
                  <a:srgbClr val="636266"/>
                </a:solidFill>
              </a:defRPr>
            </a:lvl1pPr>
            <a:lvl2pPr marL="473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8857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96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3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12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6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9902" y="69536"/>
            <a:ext cx="9624060" cy="619713"/>
          </a:xfrm>
        </p:spPr>
        <p:txBody>
          <a:bodyPr>
            <a:noAutofit/>
          </a:bodyPr>
          <a:lstStyle>
            <a:lvl1pPr algn="l">
              <a:defRPr sz="2800" b="1"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298" y="839756"/>
            <a:ext cx="10382664" cy="6204856"/>
          </a:xfrm>
        </p:spPr>
        <p:txBody>
          <a:bodyPr>
            <a:normAutofit/>
          </a:bodyPr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820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0633"/>
            <a:ext cx="10693400" cy="16836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3026" y="4066707"/>
            <a:ext cx="5726236" cy="1111490"/>
          </a:xfrm>
        </p:spPr>
        <p:txBody>
          <a:bodyPr anchor="t">
            <a:normAutofit/>
          </a:bodyPr>
          <a:lstStyle>
            <a:lvl1pPr algn="l">
              <a:defRPr sz="3084" b="0" cap="none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20658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240086"/>
            <a:ext cx="4722918" cy="5514296"/>
          </a:xfrm>
        </p:spPr>
        <p:txBody>
          <a:bodyPr/>
          <a:lstStyle>
            <a:lvl1pPr>
              <a:defRPr sz="2903"/>
            </a:lvl1pPr>
            <a:lvl2pPr>
              <a:defRPr sz="2449"/>
            </a:lvl2pPr>
            <a:lvl3pPr>
              <a:defRPr sz="2087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Espaço Reservado para Conteúdo 3"/>
          <p:cNvSpPr>
            <a:spLocks noGrp="1"/>
          </p:cNvSpPr>
          <p:nvPr>
            <p:ph sz="half" idx="13"/>
          </p:nvPr>
        </p:nvSpPr>
        <p:spPr>
          <a:xfrm>
            <a:off x="546767" y="1240086"/>
            <a:ext cx="4722918" cy="5514296"/>
          </a:xfrm>
        </p:spPr>
        <p:txBody>
          <a:bodyPr/>
          <a:lstStyle>
            <a:lvl1pPr>
              <a:defRPr sz="2903"/>
            </a:lvl1pPr>
            <a:lvl2pPr>
              <a:defRPr sz="2449"/>
            </a:lvl2pPr>
            <a:lvl3pPr>
              <a:defRPr sz="2087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1879222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8071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91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8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356"/>
            </a:lvl1pPr>
            <a:lvl2pPr marL="473015" indent="0">
              <a:buNone/>
              <a:defRPr sz="2903"/>
            </a:lvl2pPr>
            <a:lvl3pPr marL="946028" indent="0">
              <a:buNone/>
              <a:defRPr sz="2449"/>
            </a:lvl3pPr>
            <a:lvl4pPr marL="1419043" indent="0">
              <a:buNone/>
              <a:defRPr sz="2087"/>
            </a:lvl4pPr>
            <a:lvl5pPr marL="1892057" indent="0">
              <a:buNone/>
              <a:defRPr sz="2087"/>
            </a:lvl5pPr>
            <a:lvl6pPr marL="2365070" indent="0">
              <a:buNone/>
              <a:defRPr sz="2087"/>
            </a:lvl6pPr>
            <a:lvl7pPr marL="2838084" indent="0">
              <a:buNone/>
              <a:defRPr sz="2087"/>
            </a:lvl7pPr>
            <a:lvl8pPr marL="3311099" indent="0">
              <a:buNone/>
              <a:defRPr sz="2087"/>
            </a:lvl8pPr>
            <a:lvl9pPr marL="3784112" indent="0">
              <a:buNone/>
              <a:defRPr sz="2087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51"/>
            </a:lvl1pPr>
            <a:lvl2pPr marL="473015" indent="0">
              <a:buNone/>
              <a:defRPr sz="1271"/>
            </a:lvl2pPr>
            <a:lvl3pPr marL="946028" indent="0">
              <a:buNone/>
              <a:defRPr sz="999"/>
            </a:lvl3pPr>
            <a:lvl4pPr marL="1419043" indent="0">
              <a:buNone/>
              <a:defRPr sz="907"/>
            </a:lvl4pPr>
            <a:lvl5pPr marL="1892057" indent="0">
              <a:buNone/>
              <a:defRPr sz="907"/>
            </a:lvl5pPr>
            <a:lvl6pPr marL="2365070" indent="0">
              <a:buNone/>
              <a:defRPr sz="907"/>
            </a:lvl6pPr>
            <a:lvl7pPr marL="2838084" indent="0">
              <a:buNone/>
              <a:defRPr sz="907"/>
            </a:lvl7pPr>
            <a:lvl8pPr marL="3311099" indent="0">
              <a:buNone/>
              <a:defRPr sz="907"/>
            </a:lvl8pPr>
            <a:lvl9pPr marL="3784112" indent="0">
              <a:buNone/>
              <a:defRPr sz="90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470104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80186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9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6197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6767" y="1240082"/>
            <a:ext cx="9624060" cy="531927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"/>
          <a:stretch/>
        </p:blipFill>
        <p:spPr>
          <a:xfrm>
            <a:off x="66169" y="7036770"/>
            <a:ext cx="10501513" cy="378517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6694051" y="7108469"/>
            <a:ext cx="2442071" cy="235120"/>
          </a:xfrm>
          <a:prstGeom prst="rect">
            <a:avLst/>
          </a:prstGeom>
          <a:noFill/>
        </p:spPr>
        <p:txBody>
          <a:bodyPr wrap="square" lIns="94605" tIns="47303" rIns="94605" bIns="47303" rtlCol="0" anchor="ctr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B83693D-6057-462C-9B97-1388E0AADA6A}" type="slidenum">
              <a:rPr lang="pt-BR" sz="907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t-BR" sz="907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3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689" y="31754"/>
            <a:ext cx="803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727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46028" rtl="0" eaLnBrk="1" latinLnBrk="0" hangingPunct="1">
        <a:spcBef>
          <a:spcPct val="0"/>
        </a:spcBef>
        <a:buNone/>
        <a:defRPr sz="3356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54760" indent="-354760" algn="l" defTabSz="946028" rtl="0" eaLnBrk="1" latinLnBrk="0" hangingPunct="1">
        <a:spcBef>
          <a:spcPct val="20000"/>
        </a:spcBef>
        <a:buFont typeface="Arial" pitchFamily="34" charset="0"/>
        <a:buChar char="•"/>
        <a:defRPr sz="290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68647" indent="-295634" algn="l" defTabSz="946028" rtl="0" eaLnBrk="1" latinLnBrk="0" hangingPunct="1">
        <a:spcBef>
          <a:spcPct val="20000"/>
        </a:spcBef>
        <a:buFont typeface="Arial" pitchFamily="34" charset="0"/>
        <a:buChar char="–"/>
        <a:defRPr sz="263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82536" indent="-236507" algn="l" defTabSz="946028" rtl="0" eaLnBrk="1" latinLnBrk="0" hangingPunct="1">
        <a:spcBef>
          <a:spcPct val="20000"/>
        </a:spcBef>
        <a:buFont typeface="Arial" pitchFamily="34" charset="0"/>
        <a:buChar char="•"/>
        <a:defRPr sz="235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5549" indent="-236507" algn="l" defTabSz="946028" rtl="0" eaLnBrk="1" latinLnBrk="0" hangingPunct="1">
        <a:spcBef>
          <a:spcPct val="20000"/>
        </a:spcBef>
        <a:buFont typeface="Arial" pitchFamily="34" charset="0"/>
        <a:buChar char="–"/>
        <a:defRPr sz="208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28564" indent="-236507" algn="l" defTabSz="946028" rtl="0" eaLnBrk="1" latinLnBrk="0" hangingPunct="1">
        <a:spcBef>
          <a:spcPct val="20000"/>
        </a:spcBef>
        <a:buFont typeface="Arial" pitchFamily="34" charset="0"/>
        <a:buChar char="»"/>
        <a:defRPr sz="208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601578" indent="-236507" algn="l" defTabSz="946028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6pPr>
      <a:lvl7pPr marL="3074591" indent="-236507" algn="l" defTabSz="946028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7pPr>
      <a:lvl8pPr marL="3547606" indent="-236507" algn="l" defTabSz="946028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8pPr>
      <a:lvl9pPr marL="4020619" indent="-236507" algn="l" defTabSz="946028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15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28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43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057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070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084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099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112" algn="l" defTabSz="94602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2604" y="3924647"/>
            <a:ext cx="5904656" cy="1440160"/>
          </a:xfrm>
        </p:spPr>
        <p:txBody>
          <a:bodyPr>
            <a:noAutofit/>
          </a:bodyPr>
          <a:lstStyle/>
          <a:p>
            <a:r>
              <a:rPr lang="pt-BR" sz="3600" dirty="0"/>
              <a:t>Limites de Intercâmbio</a:t>
            </a:r>
            <a:br>
              <a:rPr lang="pt-BR" sz="3600" dirty="0"/>
            </a:br>
            <a:r>
              <a:rPr lang="pt-BR" sz="2400" dirty="0"/>
              <a:t>(</a:t>
            </a:r>
            <a:r>
              <a:rPr lang="pt-BR" sz="2400" dirty="0" err="1"/>
              <a:t>ref</a:t>
            </a:r>
            <a:r>
              <a:rPr lang="pt-BR" sz="2400" dirty="0"/>
              <a:t>: DPL – REL - 313 - 2019 V.2 - Limites e GT - Janeiro de 20 a Dezembro de 24)</a:t>
            </a:r>
          </a:p>
        </p:txBody>
      </p:sp>
    </p:spTree>
    <p:extLst>
      <p:ext uri="{BB962C8B-B14F-4D97-AF65-F5344CB8AC3E}">
        <p14:creationId xmlns:p14="http://schemas.microsoft.com/office/powerpoint/2010/main" val="399982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>
            <a:spLocks noChangeArrowheads="1"/>
          </p:cNvSpPr>
          <p:nvPr/>
        </p:nvSpPr>
        <p:spPr bwMode="auto">
          <a:xfrm>
            <a:off x="954212" y="-35793"/>
            <a:ext cx="6318425" cy="62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1" tIns="43111" rIns="86221" bIns="43111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Limites de intercâmbio - </a:t>
            </a:r>
            <a:r>
              <a:rPr lang="pt-BR" alt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MWmed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80433" y="7266430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0" dirty="0" err="1"/>
              <a:t>Obs</a:t>
            </a:r>
            <a:r>
              <a:rPr lang="pt-BR" sz="1400" b="0" dirty="0"/>
              <a:t>: Limites de curto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prazo conforme </a:t>
            </a:r>
            <a:r>
              <a:rPr lang="pt-BR" alt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NT ONS 0367/2019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Freeform 32">
            <a:extLst>
              <a:ext uri="{FF2B5EF4-FFF2-40B4-BE49-F238E27FC236}">
                <a16:creationId xmlns="" xmlns:a16="http://schemas.microsoft.com/office/drawing/2014/main" id="{0DAE3816-F9DD-454E-BA37-9AB9B14465C0}"/>
              </a:ext>
            </a:extLst>
          </p:cNvPr>
          <p:cNvSpPr>
            <a:spLocks noEditPoints="1"/>
          </p:cNvSpPr>
          <p:nvPr/>
        </p:nvSpPr>
        <p:spPr bwMode="auto">
          <a:xfrm>
            <a:off x="4017816" y="756588"/>
            <a:ext cx="2178051" cy="2168527"/>
          </a:xfrm>
          <a:custGeom>
            <a:avLst/>
            <a:gdLst>
              <a:gd name="T0" fmla="*/ 7 w 230"/>
              <a:gd name="T1" fmla="*/ 24 h 229"/>
              <a:gd name="T2" fmla="*/ 12 w 230"/>
              <a:gd name="T3" fmla="*/ 19 h 229"/>
              <a:gd name="T4" fmla="*/ 18 w 230"/>
              <a:gd name="T5" fmla="*/ 17 h 229"/>
              <a:gd name="T6" fmla="*/ 25 w 230"/>
              <a:gd name="T7" fmla="*/ 16 h 229"/>
              <a:gd name="T8" fmla="*/ 31 w 230"/>
              <a:gd name="T9" fmla="*/ 11 h 229"/>
              <a:gd name="T10" fmla="*/ 38 w 230"/>
              <a:gd name="T11" fmla="*/ 13 h 229"/>
              <a:gd name="T12" fmla="*/ 49 w 230"/>
              <a:gd name="T13" fmla="*/ 13 h 229"/>
              <a:gd name="T14" fmla="*/ 53 w 230"/>
              <a:gd name="T15" fmla="*/ 9 h 229"/>
              <a:gd name="T16" fmla="*/ 51 w 230"/>
              <a:gd name="T17" fmla="*/ 5 h 229"/>
              <a:gd name="T18" fmla="*/ 58 w 230"/>
              <a:gd name="T19" fmla="*/ 3 h 229"/>
              <a:gd name="T20" fmla="*/ 73 w 230"/>
              <a:gd name="T21" fmla="*/ 8 h 229"/>
              <a:gd name="T22" fmla="*/ 77 w 230"/>
              <a:gd name="T23" fmla="*/ 15 h 229"/>
              <a:gd name="T24" fmla="*/ 84 w 230"/>
              <a:gd name="T25" fmla="*/ 18 h 229"/>
              <a:gd name="T26" fmla="*/ 89 w 230"/>
              <a:gd name="T27" fmla="*/ 21 h 229"/>
              <a:gd name="T28" fmla="*/ 94 w 230"/>
              <a:gd name="T29" fmla="*/ 23 h 229"/>
              <a:gd name="T30" fmla="*/ 98 w 230"/>
              <a:gd name="T31" fmla="*/ 30 h 229"/>
              <a:gd name="T32" fmla="*/ 105 w 230"/>
              <a:gd name="T33" fmla="*/ 46 h 229"/>
              <a:gd name="T34" fmla="*/ 114 w 230"/>
              <a:gd name="T35" fmla="*/ 61 h 229"/>
              <a:gd name="T36" fmla="*/ 122 w 230"/>
              <a:gd name="T37" fmla="*/ 71 h 229"/>
              <a:gd name="T38" fmla="*/ 135 w 230"/>
              <a:gd name="T39" fmla="*/ 54 h 229"/>
              <a:gd name="T40" fmla="*/ 158 w 230"/>
              <a:gd name="T41" fmla="*/ 37 h 229"/>
              <a:gd name="T42" fmla="*/ 169 w 230"/>
              <a:gd name="T43" fmla="*/ 47 h 229"/>
              <a:gd name="T44" fmla="*/ 188 w 230"/>
              <a:gd name="T45" fmla="*/ 53 h 229"/>
              <a:gd name="T46" fmla="*/ 197 w 230"/>
              <a:gd name="T47" fmla="*/ 60 h 229"/>
              <a:gd name="T48" fmla="*/ 202 w 230"/>
              <a:gd name="T49" fmla="*/ 59 h 229"/>
              <a:gd name="T50" fmla="*/ 205 w 230"/>
              <a:gd name="T51" fmla="*/ 60 h 229"/>
              <a:gd name="T52" fmla="*/ 209 w 230"/>
              <a:gd name="T53" fmla="*/ 61 h 229"/>
              <a:gd name="T54" fmla="*/ 212 w 230"/>
              <a:gd name="T55" fmla="*/ 62 h 229"/>
              <a:gd name="T56" fmla="*/ 214 w 230"/>
              <a:gd name="T57" fmla="*/ 62 h 229"/>
              <a:gd name="T58" fmla="*/ 216 w 230"/>
              <a:gd name="T59" fmla="*/ 63 h 229"/>
              <a:gd name="T60" fmla="*/ 217 w 230"/>
              <a:gd name="T61" fmla="*/ 65 h 229"/>
              <a:gd name="T62" fmla="*/ 219 w 230"/>
              <a:gd name="T63" fmla="*/ 64 h 229"/>
              <a:gd name="T64" fmla="*/ 222 w 230"/>
              <a:gd name="T65" fmla="*/ 64 h 229"/>
              <a:gd name="T66" fmla="*/ 222 w 230"/>
              <a:gd name="T67" fmla="*/ 67 h 229"/>
              <a:gd name="T68" fmla="*/ 225 w 230"/>
              <a:gd name="T69" fmla="*/ 67 h 229"/>
              <a:gd name="T70" fmla="*/ 227 w 230"/>
              <a:gd name="T71" fmla="*/ 66 h 229"/>
              <a:gd name="T72" fmla="*/ 228 w 230"/>
              <a:gd name="T73" fmla="*/ 68 h 229"/>
              <a:gd name="T74" fmla="*/ 228 w 230"/>
              <a:gd name="T75" fmla="*/ 76 h 229"/>
              <a:gd name="T76" fmla="*/ 225 w 230"/>
              <a:gd name="T77" fmla="*/ 87 h 229"/>
              <a:gd name="T78" fmla="*/ 222 w 230"/>
              <a:gd name="T79" fmla="*/ 96 h 229"/>
              <a:gd name="T80" fmla="*/ 220 w 230"/>
              <a:gd name="T81" fmla="*/ 100 h 229"/>
              <a:gd name="T82" fmla="*/ 218 w 230"/>
              <a:gd name="T83" fmla="*/ 106 h 229"/>
              <a:gd name="T84" fmla="*/ 215 w 230"/>
              <a:gd name="T85" fmla="*/ 110 h 229"/>
              <a:gd name="T86" fmla="*/ 212 w 230"/>
              <a:gd name="T87" fmla="*/ 115 h 229"/>
              <a:gd name="T88" fmla="*/ 208 w 230"/>
              <a:gd name="T89" fmla="*/ 122 h 229"/>
              <a:gd name="T90" fmla="*/ 204 w 230"/>
              <a:gd name="T91" fmla="*/ 129 h 229"/>
              <a:gd name="T92" fmla="*/ 186 w 230"/>
              <a:gd name="T93" fmla="*/ 148 h 229"/>
              <a:gd name="T94" fmla="*/ 191 w 230"/>
              <a:gd name="T95" fmla="*/ 157 h 229"/>
              <a:gd name="T96" fmla="*/ 183 w 230"/>
              <a:gd name="T97" fmla="*/ 170 h 229"/>
              <a:gd name="T98" fmla="*/ 171 w 230"/>
              <a:gd name="T99" fmla="*/ 188 h 229"/>
              <a:gd name="T100" fmla="*/ 168 w 230"/>
              <a:gd name="T101" fmla="*/ 208 h 229"/>
              <a:gd name="T102" fmla="*/ 156 w 230"/>
              <a:gd name="T103" fmla="*/ 227 h 229"/>
              <a:gd name="T104" fmla="*/ 33 w 230"/>
              <a:gd name="T105" fmla="*/ 217 h 229"/>
              <a:gd name="T106" fmla="*/ 22 w 230"/>
              <a:gd name="T107" fmla="*/ 203 h 229"/>
              <a:gd name="T108" fmla="*/ 11 w 230"/>
              <a:gd name="T109" fmla="*/ 179 h 229"/>
              <a:gd name="T110" fmla="*/ 44 w 230"/>
              <a:gd name="T111" fmla="*/ 92 h 229"/>
              <a:gd name="T112" fmla="*/ 41 w 230"/>
              <a:gd name="T113" fmla="*/ 89 h 229"/>
              <a:gd name="T114" fmla="*/ 31 w 230"/>
              <a:gd name="T115" fmla="*/ 80 h 229"/>
              <a:gd name="T116" fmla="*/ 23 w 230"/>
              <a:gd name="T117" fmla="*/ 77 h 229"/>
              <a:gd name="T118" fmla="*/ 17 w 230"/>
              <a:gd name="T119" fmla="*/ 70 h 229"/>
              <a:gd name="T120" fmla="*/ 8 w 230"/>
              <a:gd name="T121" fmla="*/ 64 h 229"/>
              <a:gd name="T122" fmla="*/ 2 w 230"/>
              <a:gd name="T123" fmla="*/ 55 h 229"/>
              <a:gd name="T124" fmla="*/ 225 w 230"/>
              <a:gd name="T125" fmla="*/ 6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0" h="229">
                <a:moveTo>
                  <a:pt x="0" y="25"/>
                </a:moveTo>
                <a:lnTo>
                  <a:pt x="0" y="25"/>
                </a:lnTo>
                <a:lnTo>
                  <a:pt x="0" y="25"/>
                </a:lnTo>
                <a:lnTo>
                  <a:pt x="0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3" y="26"/>
                </a:lnTo>
                <a:lnTo>
                  <a:pt x="3" y="25"/>
                </a:lnTo>
                <a:lnTo>
                  <a:pt x="3" y="25"/>
                </a:lnTo>
                <a:lnTo>
                  <a:pt x="3" y="25"/>
                </a:lnTo>
                <a:lnTo>
                  <a:pt x="3" y="24"/>
                </a:lnTo>
                <a:lnTo>
                  <a:pt x="3" y="24"/>
                </a:lnTo>
                <a:lnTo>
                  <a:pt x="3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5"/>
                </a:lnTo>
                <a:lnTo>
                  <a:pt x="5" y="25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5"/>
                </a:lnTo>
                <a:lnTo>
                  <a:pt x="6" y="24"/>
                </a:lnTo>
                <a:lnTo>
                  <a:pt x="7" y="25"/>
                </a:lnTo>
                <a:lnTo>
                  <a:pt x="7" y="24"/>
                </a:lnTo>
                <a:lnTo>
                  <a:pt x="7" y="24"/>
                </a:lnTo>
                <a:lnTo>
                  <a:pt x="7" y="24"/>
                </a:lnTo>
                <a:lnTo>
                  <a:pt x="7" y="24"/>
                </a:lnTo>
                <a:lnTo>
                  <a:pt x="7" y="24"/>
                </a:lnTo>
                <a:lnTo>
                  <a:pt x="7" y="24"/>
                </a:lnTo>
                <a:lnTo>
                  <a:pt x="7" y="24"/>
                </a:lnTo>
                <a:lnTo>
                  <a:pt x="7" y="24"/>
                </a:lnTo>
                <a:lnTo>
                  <a:pt x="7" y="23"/>
                </a:lnTo>
                <a:lnTo>
                  <a:pt x="8" y="23"/>
                </a:lnTo>
                <a:lnTo>
                  <a:pt x="8" y="23"/>
                </a:lnTo>
                <a:lnTo>
                  <a:pt x="8" y="23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9" y="21"/>
                </a:lnTo>
                <a:lnTo>
                  <a:pt x="9" y="21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8"/>
                </a:lnTo>
                <a:lnTo>
                  <a:pt x="10" y="19"/>
                </a:lnTo>
                <a:lnTo>
                  <a:pt x="10" y="19"/>
                </a:lnTo>
                <a:lnTo>
                  <a:pt x="11" y="19"/>
                </a:lnTo>
                <a:lnTo>
                  <a:pt x="11" y="19"/>
                </a:lnTo>
                <a:lnTo>
                  <a:pt x="11" y="19"/>
                </a:lnTo>
                <a:lnTo>
                  <a:pt x="11" y="19"/>
                </a:lnTo>
                <a:lnTo>
                  <a:pt x="11" y="19"/>
                </a:lnTo>
                <a:lnTo>
                  <a:pt x="11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13" y="20"/>
                </a:lnTo>
                <a:lnTo>
                  <a:pt x="13" y="20"/>
                </a:lnTo>
                <a:lnTo>
                  <a:pt x="13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6" y="20"/>
                </a:lnTo>
                <a:lnTo>
                  <a:pt x="16" y="20"/>
                </a:lnTo>
                <a:lnTo>
                  <a:pt x="16" y="20"/>
                </a:lnTo>
                <a:lnTo>
                  <a:pt x="16" y="20"/>
                </a:lnTo>
                <a:lnTo>
                  <a:pt x="16" y="19"/>
                </a:lnTo>
                <a:lnTo>
                  <a:pt x="16" y="19"/>
                </a:lnTo>
                <a:lnTo>
                  <a:pt x="16" y="19"/>
                </a:lnTo>
                <a:lnTo>
                  <a:pt x="16" y="19"/>
                </a:lnTo>
                <a:lnTo>
                  <a:pt x="16" y="19"/>
                </a:lnTo>
                <a:lnTo>
                  <a:pt x="16" y="19"/>
                </a:lnTo>
                <a:lnTo>
                  <a:pt x="16" y="19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6" y="17"/>
                </a:lnTo>
                <a:lnTo>
                  <a:pt x="16" y="17"/>
                </a:lnTo>
                <a:lnTo>
                  <a:pt x="16" y="17"/>
                </a:lnTo>
                <a:lnTo>
                  <a:pt x="16" y="17"/>
                </a:lnTo>
                <a:lnTo>
                  <a:pt x="16" y="17"/>
                </a:lnTo>
                <a:lnTo>
                  <a:pt x="17" y="17"/>
                </a:lnTo>
                <a:lnTo>
                  <a:pt x="17" y="17"/>
                </a:lnTo>
                <a:lnTo>
                  <a:pt x="17" y="18"/>
                </a:lnTo>
                <a:lnTo>
                  <a:pt x="17" y="18"/>
                </a:lnTo>
                <a:lnTo>
                  <a:pt x="18" y="18"/>
                </a:lnTo>
                <a:lnTo>
                  <a:pt x="18" y="17"/>
                </a:lnTo>
                <a:lnTo>
                  <a:pt x="18" y="17"/>
                </a:lnTo>
                <a:lnTo>
                  <a:pt x="18" y="17"/>
                </a:lnTo>
                <a:lnTo>
                  <a:pt x="18" y="17"/>
                </a:lnTo>
                <a:lnTo>
                  <a:pt x="18" y="17"/>
                </a:lnTo>
                <a:lnTo>
                  <a:pt x="18" y="17"/>
                </a:lnTo>
                <a:lnTo>
                  <a:pt x="18" y="17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19" y="17"/>
                </a:lnTo>
                <a:lnTo>
                  <a:pt x="20" y="17"/>
                </a:lnTo>
                <a:lnTo>
                  <a:pt x="19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0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1" y="16"/>
                </a:lnTo>
                <a:lnTo>
                  <a:pt x="22" y="16"/>
                </a:lnTo>
                <a:lnTo>
                  <a:pt x="22" y="16"/>
                </a:lnTo>
                <a:lnTo>
                  <a:pt x="22" y="16"/>
                </a:lnTo>
                <a:lnTo>
                  <a:pt x="22" y="17"/>
                </a:lnTo>
                <a:lnTo>
                  <a:pt x="22" y="17"/>
                </a:lnTo>
                <a:lnTo>
                  <a:pt x="22" y="17"/>
                </a:lnTo>
                <a:lnTo>
                  <a:pt x="22" y="17"/>
                </a:lnTo>
                <a:lnTo>
                  <a:pt x="23" y="17"/>
                </a:lnTo>
                <a:lnTo>
                  <a:pt x="23" y="17"/>
                </a:lnTo>
                <a:lnTo>
                  <a:pt x="23" y="17"/>
                </a:lnTo>
                <a:lnTo>
                  <a:pt x="23" y="17"/>
                </a:lnTo>
                <a:lnTo>
                  <a:pt x="23" y="17"/>
                </a:lnTo>
                <a:lnTo>
                  <a:pt x="23" y="16"/>
                </a:lnTo>
                <a:lnTo>
                  <a:pt x="23" y="16"/>
                </a:lnTo>
                <a:lnTo>
                  <a:pt x="23" y="17"/>
                </a:lnTo>
                <a:lnTo>
                  <a:pt x="24" y="17"/>
                </a:lnTo>
                <a:lnTo>
                  <a:pt x="24" y="17"/>
                </a:lnTo>
                <a:lnTo>
                  <a:pt x="24" y="17"/>
                </a:lnTo>
                <a:lnTo>
                  <a:pt x="24" y="17"/>
                </a:lnTo>
                <a:lnTo>
                  <a:pt x="24" y="17"/>
                </a:lnTo>
                <a:lnTo>
                  <a:pt x="24" y="16"/>
                </a:lnTo>
                <a:lnTo>
                  <a:pt x="24" y="16"/>
                </a:lnTo>
                <a:lnTo>
                  <a:pt x="24" y="16"/>
                </a:lnTo>
                <a:lnTo>
                  <a:pt x="24" y="16"/>
                </a:lnTo>
                <a:lnTo>
                  <a:pt x="25" y="16"/>
                </a:lnTo>
                <a:lnTo>
                  <a:pt x="25" y="16"/>
                </a:lnTo>
                <a:lnTo>
                  <a:pt x="25" y="16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5" y="15"/>
                </a:lnTo>
                <a:lnTo>
                  <a:pt x="26" y="15"/>
                </a:lnTo>
                <a:lnTo>
                  <a:pt x="26" y="15"/>
                </a:lnTo>
                <a:lnTo>
                  <a:pt x="26" y="14"/>
                </a:lnTo>
                <a:lnTo>
                  <a:pt x="26" y="14"/>
                </a:lnTo>
                <a:lnTo>
                  <a:pt x="26" y="14"/>
                </a:lnTo>
                <a:lnTo>
                  <a:pt x="26" y="14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7" y="13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7" y="12"/>
                </a:lnTo>
                <a:lnTo>
                  <a:pt x="28" y="11"/>
                </a:lnTo>
                <a:lnTo>
                  <a:pt x="28" y="11"/>
                </a:lnTo>
                <a:lnTo>
                  <a:pt x="28" y="11"/>
                </a:lnTo>
                <a:lnTo>
                  <a:pt x="28" y="11"/>
                </a:lnTo>
                <a:lnTo>
                  <a:pt x="28" y="11"/>
                </a:lnTo>
                <a:lnTo>
                  <a:pt x="29" y="11"/>
                </a:lnTo>
                <a:lnTo>
                  <a:pt x="29" y="11"/>
                </a:lnTo>
                <a:lnTo>
                  <a:pt x="29" y="11"/>
                </a:lnTo>
                <a:lnTo>
                  <a:pt x="29" y="12"/>
                </a:lnTo>
                <a:lnTo>
                  <a:pt x="29" y="12"/>
                </a:lnTo>
                <a:lnTo>
                  <a:pt x="29" y="12"/>
                </a:lnTo>
                <a:lnTo>
                  <a:pt x="30" y="12"/>
                </a:lnTo>
                <a:lnTo>
                  <a:pt x="30" y="12"/>
                </a:lnTo>
                <a:lnTo>
                  <a:pt x="30" y="12"/>
                </a:lnTo>
                <a:lnTo>
                  <a:pt x="30" y="12"/>
                </a:lnTo>
                <a:lnTo>
                  <a:pt x="30" y="11"/>
                </a:lnTo>
                <a:lnTo>
                  <a:pt x="31" y="11"/>
                </a:lnTo>
                <a:lnTo>
                  <a:pt x="31" y="11"/>
                </a:lnTo>
                <a:lnTo>
                  <a:pt x="31" y="11"/>
                </a:lnTo>
                <a:lnTo>
                  <a:pt x="31" y="11"/>
                </a:lnTo>
                <a:lnTo>
                  <a:pt x="31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3" y="11"/>
                </a:lnTo>
                <a:lnTo>
                  <a:pt x="33" y="12"/>
                </a:lnTo>
                <a:lnTo>
                  <a:pt x="33" y="12"/>
                </a:lnTo>
                <a:lnTo>
                  <a:pt x="33" y="12"/>
                </a:lnTo>
                <a:lnTo>
                  <a:pt x="33" y="12"/>
                </a:lnTo>
                <a:lnTo>
                  <a:pt x="33" y="12"/>
                </a:lnTo>
                <a:lnTo>
                  <a:pt x="33" y="12"/>
                </a:lnTo>
                <a:lnTo>
                  <a:pt x="33" y="12"/>
                </a:lnTo>
                <a:lnTo>
                  <a:pt x="34" y="13"/>
                </a:lnTo>
                <a:lnTo>
                  <a:pt x="34" y="13"/>
                </a:lnTo>
                <a:lnTo>
                  <a:pt x="34" y="13"/>
                </a:lnTo>
                <a:lnTo>
                  <a:pt x="34" y="13"/>
                </a:lnTo>
                <a:lnTo>
                  <a:pt x="34" y="13"/>
                </a:lnTo>
                <a:lnTo>
                  <a:pt x="34" y="13"/>
                </a:lnTo>
                <a:lnTo>
                  <a:pt x="35" y="12"/>
                </a:lnTo>
                <a:lnTo>
                  <a:pt x="35" y="12"/>
                </a:lnTo>
                <a:lnTo>
                  <a:pt x="35" y="12"/>
                </a:lnTo>
                <a:lnTo>
                  <a:pt x="35" y="12"/>
                </a:lnTo>
                <a:lnTo>
                  <a:pt x="36" y="13"/>
                </a:lnTo>
                <a:lnTo>
                  <a:pt x="36" y="13"/>
                </a:lnTo>
                <a:lnTo>
                  <a:pt x="36" y="13"/>
                </a:lnTo>
                <a:lnTo>
                  <a:pt x="36" y="13"/>
                </a:lnTo>
                <a:lnTo>
                  <a:pt x="36" y="13"/>
                </a:lnTo>
                <a:lnTo>
                  <a:pt x="36" y="13"/>
                </a:lnTo>
                <a:lnTo>
                  <a:pt x="36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3"/>
                </a:lnTo>
                <a:lnTo>
                  <a:pt x="37" y="14"/>
                </a:lnTo>
                <a:lnTo>
                  <a:pt x="37" y="14"/>
                </a:lnTo>
                <a:lnTo>
                  <a:pt x="38" y="14"/>
                </a:lnTo>
                <a:lnTo>
                  <a:pt x="38" y="14"/>
                </a:lnTo>
                <a:lnTo>
                  <a:pt x="38" y="14"/>
                </a:lnTo>
                <a:lnTo>
                  <a:pt x="38" y="13"/>
                </a:lnTo>
                <a:lnTo>
                  <a:pt x="38" y="13"/>
                </a:lnTo>
                <a:lnTo>
                  <a:pt x="38" y="13"/>
                </a:lnTo>
                <a:lnTo>
                  <a:pt x="38" y="13"/>
                </a:lnTo>
                <a:lnTo>
                  <a:pt x="38" y="13"/>
                </a:lnTo>
                <a:lnTo>
                  <a:pt x="39" y="13"/>
                </a:lnTo>
                <a:lnTo>
                  <a:pt x="39" y="13"/>
                </a:lnTo>
                <a:lnTo>
                  <a:pt x="39" y="13"/>
                </a:lnTo>
                <a:lnTo>
                  <a:pt x="39" y="12"/>
                </a:lnTo>
                <a:lnTo>
                  <a:pt x="39" y="12"/>
                </a:lnTo>
                <a:lnTo>
                  <a:pt x="40" y="13"/>
                </a:lnTo>
                <a:lnTo>
                  <a:pt x="40" y="12"/>
                </a:lnTo>
                <a:lnTo>
                  <a:pt x="40" y="13"/>
                </a:lnTo>
                <a:lnTo>
                  <a:pt x="40" y="13"/>
                </a:lnTo>
                <a:lnTo>
                  <a:pt x="40" y="12"/>
                </a:lnTo>
                <a:lnTo>
                  <a:pt x="40" y="12"/>
                </a:lnTo>
                <a:lnTo>
                  <a:pt x="40" y="12"/>
                </a:lnTo>
                <a:lnTo>
                  <a:pt x="41" y="12"/>
                </a:lnTo>
                <a:lnTo>
                  <a:pt x="41" y="12"/>
                </a:lnTo>
                <a:lnTo>
                  <a:pt x="41" y="12"/>
                </a:lnTo>
                <a:lnTo>
                  <a:pt x="41" y="12"/>
                </a:lnTo>
                <a:lnTo>
                  <a:pt x="41" y="13"/>
                </a:lnTo>
                <a:lnTo>
                  <a:pt x="42" y="13"/>
                </a:lnTo>
                <a:lnTo>
                  <a:pt x="42" y="13"/>
                </a:lnTo>
                <a:lnTo>
                  <a:pt x="42" y="13"/>
                </a:lnTo>
                <a:lnTo>
                  <a:pt x="42" y="12"/>
                </a:lnTo>
                <a:lnTo>
                  <a:pt x="42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4" y="12"/>
                </a:lnTo>
                <a:lnTo>
                  <a:pt x="44" y="12"/>
                </a:lnTo>
                <a:lnTo>
                  <a:pt x="44" y="12"/>
                </a:lnTo>
                <a:lnTo>
                  <a:pt x="44" y="12"/>
                </a:lnTo>
                <a:lnTo>
                  <a:pt x="44" y="12"/>
                </a:lnTo>
                <a:lnTo>
                  <a:pt x="44" y="12"/>
                </a:lnTo>
                <a:lnTo>
                  <a:pt x="44" y="12"/>
                </a:lnTo>
                <a:lnTo>
                  <a:pt x="45" y="12"/>
                </a:lnTo>
                <a:lnTo>
                  <a:pt x="45" y="12"/>
                </a:lnTo>
                <a:lnTo>
                  <a:pt x="45" y="12"/>
                </a:lnTo>
                <a:lnTo>
                  <a:pt x="45" y="12"/>
                </a:lnTo>
                <a:lnTo>
                  <a:pt x="45" y="12"/>
                </a:lnTo>
                <a:lnTo>
                  <a:pt x="45" y="12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6" y="13"/>
                </a:lnTo>
                <a:lnTo>
                  <a:pt x="46" y="13"/>
                </a:lnTo>
                <a:lnTo>
                  <a:pt x="47" y="13"/>
                </a:lnTo>
                <a:lnTo>
                  <a:pt x="47" y="13"/>
                </a:lnTo>
                <a:lnTo>
                  <a:pt x="47" y="13"/>
                </a:lnTo>
                <a:lnTo>
                  <a:pt x="47" y="13"/>
                </a:lnTo>
                <a:lnTo>
                  <a:pt x="48" y="13"/>
                </a:lnTo>
                <a:lnTo>
                  <a:pt x="48" y="13"/>
                </a:lnTo>
                <a:lnTo>
                  <a:pt x="48" y="13"/>
                </a:lnTo>
                <a:lnTo>
                  <a:pt x="48" y="13"/>
                </a:lnTo>
                <a:lnTo>
                  <a:pt x="49" y="13"/>
                </a:lnTo>
                <a:lnTo>
                  <a:pt x="49" y="13"/>
                </a:lnTo>
                <a:lnTo>
                  <a:pt x="49" y="13"/>
                </a:lnTo>
                <a:lnTo>
                  <a:pt x="49" y="13"/>
                </a:lnTo>
                <a:lnTo>
                  <a:pt x="49" y="13"/>
                </a:lnTo>
                <a:lnTo>
                  <a:pt x="49" y="13"/>
                </a:lnTo>
                <a:lnTo>
                  <a:pt x="49" y="13"/>
                </a:lnTo>
                <a:lnTo>
                  <a:pt x="49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0" y="14"/>
                </a:lnTo>
                <a:lnTo>
                  <a:pt x="51" y="14"/>
                </a:lnTo>
                <a:lnTo>
                  <a:pt x="51" y="14"/>
                </a:lnTo>
                <a:lnTo>
                  <a:pt x="51" y="14"/>
                </a:lnTo>
                <a:lnTo>
                  <a:pt x="51" y="14"/>
                </a:lnTo>
                <a:lnTo>
                  <a:pt x="51" y="14"/>
                </a:lnTo>
                <a:lnTo>
                  <a:pt x="51" y="14"/>
                </a:lnTo>
                <a:lnTo>
                  <a:pt x="52" y="14"/>
                </a:lnTo>
                <a:lnTo>
                  <a:pt x="52" y="14"/>
                </a:lnTo>
                <a:lnTo>
                  <a:pt x="52" y="14"/>
                </a:lnTo>
                <a:lnTo>
                  <a:pt x="52" y="14"/>
                </a:lnTo>
                <a:lnTo>
                  <a:pt x="52" y="14"/>
                </a:lnTo>
                <a:lnTo>
                  <a:pt x="53" y="14"/>
                </a:lnTo>
                <a:lnTo>
                  <a:pt x="53" y="13"/>
                </a:lnTo>
                <a:lnTo>
                  <a:pt x="53" y="13"/>
                </a:lnTo>
                <a:lnTo>
                  <a:pt x="53" y="13"/>
                </a:lnTo>
                <a:lnTo>
                  <a:pt x="53" y="13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1"/>
                </a:lnTo>
                <a:lnTo>
                  <a:pt x="53" y="10"/>
                </a:lnTo>
                <a:lnTo>
                  <a:pt x="53" y="10"/>
                </a:lnTo>
                <a:lnTo>
                  <a:pt x="53" y="10"/>
                </a:lnTo>
                <a:lnTo>
                  <a:pt x="53" y="10"/>
                </a:lnTo>
                <a:lnTo>
                  <a:pt x="53" y="10"/>
                </a:lnTo>
                <a:lnTo>
                  <a:pt x="53" y="10"/>
                </a:lnTo>
                <a:lnTo>
                  <a:pt x="53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0" y="6"/>
                </a:lnTo>
                <a:lnTo>
                  <a:pt x="50" y="7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1" y="4"/>
                </a:lnTo>
                <a:lnTo>
                  <a:pt x="51" y="5"/>
                </a:lnTo>
                <a:lnTo>
                  <a:pt x="51" y="5"/>
                </a:lnTo>
                <a:lnTo>
                  <a:pt x="51" y="5"/>
                </a:lnTo>
                <a:lnTo>
                  <a:pt x="51" y="5"/>
                </a:lnTo>
                <a:lnTo>
                  <a:pt x="51" y="5"/>
                </a:lnTo>
                <a:lnTo>
                  <a:pt x="51" y="5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2" y="4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2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5" y="2"/>
                </a:lnTo>
                <a:lnTo>
                  <a:pt x="56" y="3"/>
                </a:lnTo>
                <a:lnTo>
                  <a:pt x="56" y="2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7" y="4"/>
                </a:lnTo>
                <a:lnTo>
                  <a:pt x="57" y="4"/>
                </a:lnTo>
                <a:lnTo>
                  <a:pt x="57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60" y="3"/>
                </a:lnTo>
                <a:lnTo>
                  <a:pt x="60" y="3"/>
                </a:lnTo>
                <a:lnTo>
                  <a:pt x="60" y="3"/>
                </a:lnTo>
                <a:lnTo>
                  <a:pt x="61" y="3"/>
                </a:lnTo>
                <a:lnTo>
                  <a:pt x="61" y="3"/>
                </a:lnTo>
                <a:lnTo>
                  <a:pt x="62" y="3"/>
                </a:lnTo>
                <a:lnTo>
                  <a:pt x="63" y="3"/>
                </a:lnTo>
                <a:lnTo>
                  <a:pt x="63" y="3"/>
                </a:lnTo>
                <a:lnTo>
                  <a:pt x="63" y="2"/>
                </a:lnTo>
                <a:lnTo>
                  <a:pt x="64" y="2"/>
                </a:lnTo>
                <a:lnTo>
                  <a:pt x="65" y="2"/>
                </a:lnTo>
                <a:lnTo>
                  <a:pt x="65" y="2"/>
                </a:lnTo>
                <a:lnTo>
                  <a:pt x="66" y="1"/>
                </a:lnTo>
                <a:lnTo>
                  <a:pt x="67" y="1"/>
                </a:lnTo>
                <a:lnTo>
                  <a:pt x="67" y="1"/>
                </a:lnTo>
                <a:lnTo>
                  <a:pt x="68" y="1"/>
                </a:lnTo>
                <a:lnTo>
                  <a:pt x="69" y="1"/>
                </a:lnTo>
                <a:lnTo>
                  <a:pt x="70" y="0"/>
                </a:lnTo>
                <a:lnTo>
                  <a:pt x="71" y="0"/>
                </a:lnTo>
                <a:lnTo>
                  <a:pt x="71" y="1"/>
                </a:lnTo>
                <a:lnTo>
                  <a:pt x="71" y="2"/>
                </a:lnTo>
                <a:lnTo>
                  <a:pt x="72" y="3"/>
                </a:lnTo>
                <a:lnTo>
                  <a:pt x="72" y="3"/>
                </a:lnTo>
                <a:lnTo>
                  <a:pt x="72" y="3"/>
                </a:lnTo>
                <a:lnTo>
                  <a:pt x="72" y="3"/>
                </a:lnTo>
                <a:lnTo>
                  <a:pt x="72" y="4"/>
                </a:lnTo>
                <a:lnTo>
                  <a:pt x="73" y="5"/>
                </a:lnTo>
                <a:lnTo>
                  <a:pt x="73" y="5"/>
                </a:lnTo>
                <a:lnTo>
                  <a:pt x="73" y="5"/>
                </a:lnTo>
                <a:lnTo>
                  <a:pt x="73" y="5"/>
                </a:lnTo>
                <a:lnTo>
                  <a:pt x="73" y="6"/>
                </a:lnTo>
                <a:lnTo>
                  <a:pt x="73" y="6"/>
                </a:lnTo>
                <a:lnTo>
                  <a:pt x="73" y="6"/>
                </a:lnTo>
                <a:lnTo>
                  <a:pt x="73" y="6"/>
                </a:lnTo>
                <a:lnTo>
                  <a:pt x="73" y="6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4" y="11"/>
                </a:lnTo>
                <a:lnTo>
                  <a:pt x="74" y="11"/>
                </a:lnTo>
                <a:lnTo>
                  <a:pt x="74" y="11"/>
                </a:lnTo>
                <a:lnTo>
                  <a:pt x="74" y="11"/>
                </a:lnTo>
                <a:lnTo>
                  <a:pt x="74" y="11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6" y="15"/>
                </a:lnTo>
                <a:lnTo>
                  <a:pt x="76" y="15"/>
                </a:lnTo>
                <a:lnTo>
                  <a:pt x="76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6"/>
                </a:lnTo>
                <a:lnTo>
                  <a:pt x="79" y="16"/>
                </a:lnTo>
                <a:lnTo>
                  <a:pt x="79" y="16"/>
                </a:lnTo>
                <a:lnTo>
                  <a:pt x="79" y="16"/>
                </a:lnTo>
                <a:lnTo>
                  <a:pt x="79" y="15"/>
                </a:lnTo>
                <a:lnTo>
                  <a:pt x="79" y="16"/>
                </a:lnTo>
                <a:lnTo>
                  <a:pt x="79" y="15"/>
                </a:lnTo>
                <a:lnTo>
                  <a:pt x="79" y="15"/>
                </a:lnTo>
                <a:lnTo>
                  <a:pt x="80" y="16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1" y="16"/>
                </a:lnTo>
                <a:lnTo>
                  <a:pt x="81" y="15"/>
                </a:lnTo>
                <a:lnTo>
                  <a:pt x="81" y="16"/>
                </a:lnTo>
                <a:lnTo>
                  <a:pt x="81" y="16"/>
                </a:lnTo>
                <a:lnTo>
                  <a:pt x="81" y="16"/>
                </a:lnTo>
                <a:lnTo>
                  <a:pt x="81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2" y="16"/>
                </a:lnTo>
                <a:lnTo>
                  <a:pt x="83" y="16"/>
                </a:lnTo>
                <a:lnTo>
                  <a:pt x="82" y="16"/>
                </a:lnTo>
                <a:lnTo>
                  <a:pt x="82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4" y="17"/>
                </a:lnTo>
                <a:lnTo>
                  <a:pt x="84" y="17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4" y="17"/>
                </a:lnTo>
                <a:lnTo>
                  <a:pt x="84" y="17"/>
                </a:lnTo>
                <a:lnTo>
                  <a:pt x="84" y="18"/>
                </a:lnTo>
                <a:lnTo>
                  <a:pt x="84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8"/>
                </a:lnTo>
                <a:lnTo>
                  <a:pt x="85" y="19"/>
                </a:lnTo>
                <a:lnTo>
                  <a:pt x="85" y="19"/>
                </a:lnTo>
                <a:lnTo>
                  <a:pt x="85" y="19"/>
                </a:lnTo>
                <a:lnTo>
                  <a:pt x="86" y="19"/>
                </a:lnTo>
                <a:lnTo>
                  <a:pt x="86" y="19"/>
                </a:lnTo>
                <a:lnTo>
                  <a:pt x="86" y="19"/>
                </a:lnTo>
                <a:lnTo>
                  <a:pt x="86" y="19"/>
                </a:lnTo>
                <a:lnTo>
                  <a:pt x="85" y="19"/>
                </a:lnTo>
                <a:lnTo>
                  <a:pt x="85" y="19"/>
                </a:lnTo>
                <a:lnTo>
                  <a:pt x="86" y="19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6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7" y="20"/>
                </a:lnTo>
                <a:lnTo>
                  <a:pt x="88" y="20"/>
                </a:lnTo>
                <a:lnTo>
                  <a:pt x="88" y="20"/>
                </a:lnTo>
                <a:lnTo>
                  <a:pt x="88" y="21"/>
                </a:lnTo>
                <a:lnTo>
                  <a:pt x="88" y="21"/>
                </a:lnTo>
                <a:lnTo>
                  <a:pt x="88" y="21"/>
                </a:lnTo>
                <a:lnTo>
                  <a:pt x="88" y="20"/>
                </a:lnTo>
                <a:lnTo>
                  <a:pt x="88" y="21"/>
                </a:lnTo>
                <a:lnTo>
                  <a:pt x="88" y="21"/>
                </a:lnTo>
                <a:lnTo>
                  <a:pt x="88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89" y="21"/>
                </a:lnTo>
                <a:lnTo>
                  <a:pt x="90" y="21"/>
                </a:lnTo>
                <a:lnTo>
                  <a:pt x="90" y="21"/>
                </a:lnTo>
                <a:lnTo>
                  <a:pt x="90" y="22"/>
                </a:lnTo>
                <a:lnTo>
                  <a:pt x="90" y="22"/>
                </a:lnTo>
                <a:lnTo>
                  <a:pt x="90" y="22"/>
                </a:lnTo>
                <a:lnTo>
                  <a:pt x="90" y="22"/>
                </a:lnTo>
                <a:lnTo>
                  <a:pt x="90" y="22"/>
                </a:lnTo>
                <a:lnTo>
                  <a:pt x="90" y="22"/>
                </a:lnTo>
                <a:lnTo>
                  <a:pt x="90" y="22"/>
                </a:lnTo>
                <a:lnTo>
                  <a:pt x="90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2" y="22"/>
                </a:lnTo>
                <a:lnTo>
                  <a:pt x="92" y="22"/>
                </a:lnTo>
                <a:lnTo>
                  <a:pt x="92" y="22"/>
                </a:lnTo>
                <a:lnTo>
                  <a:pt x="92" y="22"/>
                </a:lnTo>
                <a:lnTo>
                  <a:pt x="92" y="22"/>
                </a:lnTo>
                <a:lnTo>
                  <a:pt x="92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1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3"/>
                </a:lnTo>
                <a:lnTo>
                  <a:pt x="93" y="22"/>
                </a:lnTo>
                <a:lnTo>
                  <a:pt x="93" y="22"/>
                </a:lnTo>
                <a:lnTo>
                  <a:pt x="93" y="23"/>
                </a:lnTo>
                <a:lnTo>
                  <a:pt x="93" y="23"/>
                </a:lnTo>
                <a:lnTo>
                  <a:pt x="94" y="22"/>
                </a:lnTo>
                <a:lnTo>
                  <a:pt x="94" y="22"/>
                </a:lnTo>
                <a:lnTo>
                  <a:pt x="94" y="22"/>
                </a:lnTo>
                <a:lnTo>
                  <a:pt x="94" y="22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6" y="23"/>
                </a:lnTo>
                <a:lnTo>
                  <a:pt x="96" y="23"/>
                </a:lnTo>
                <a:lnTo>
                  <a:pt x="96" y="24"/>
                </a:lnTo>
                <a:lnTo>
                  <a:pt x="96" y="24"/>
                </a:lnTo>
                <a:lnTo>
                  <a:pt x="95" y="24"/>
                </a:lnTo>
                <a:lnTo>
                  <a:pt x="95" y="24"/>
                </a:lnTo>
                <a:lnTo>
                  <a:pt x="96" y="24"/>
                </a:lnTo>
                <a:lnTo>
                  <a:pt x="96" y="24"/>
                </a:lnTo>
                <a:lnTo>
                  <a:pt x="96" y="25"/>
                </a:lnTo>
                <a:lnTo>
                  <a:pt x="96" y="25"/>
                </a:lnTo>
                <a:lnTo>
                  <a:pt x="96" y="25"/>
                </a:lnTo>
                <a:lnTo>
                  <a:pt x="96" y="25"/>
                </a:lnTo>
                <a:lnTo>
                  <a:pt x="96" y="26"/>
                </a:lnTo>
                <a:lnTo>
                  <a:pt x="96" y="26"/>
                </a:lnTo>
                <a:lnTo>
                  <a:pt x="97" y="25"/>
                </a:lnTo>
                <a:lnTo>
                  <a:pt x="98" y="25"/>
                </a:lnTo>
                <a:lnTo>
                  <a:pt x="98" y="25"/>
                </a:lnTo>
                <a:lnTo>
                  <a:pt x="98" y="25"/>
                </a:lnTo>
                <a:lnTo>
                  <a:pt x="98" y="25"/>
                </a:lnTo>
                <a:lnTo>
                  <a:pt x="98" y="25"/>
                </a:lnTo>
                <a:lnTo>
                  <a:pt x="98" y="26"/>
                </a:lnTo>
                <a:lnTo>
                  <a:pt x="98" y="26"/>
                </a:lnTo>
                <a:lnTo>
                  <a:pt x="98" y="26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8"/>
                </a:lnTo>
                <a:lnTo>
                  <a:pt x="97" y="28"/>
                </a:lnTo>
                <a:lnTo>
                  <a:pt x="98" y="28"/>
                </a:lnTo>
                <a:lnTo>
                  <a:pt x="98" y="29"/>
                </a:lnTo>
                <a:lnTo>
                  <a:pt x="98" y="29"/>
                </a:lnTo>
                <a:lnTo>
                  <a:pt x="98" y="29"/>
                </a:lnTo>
                <a:lnTo>
                  <a:pt x="98" y="29"/>
                </a:lnTo>
                <a:lnTo>
                  <a:pt x="98" y="29"/>
                </a:lnTo>
                <a:lnTo>
                  <a:pt x="98" y="29"/>
                </a:lnTo>
                <a:lnTo>
                  <a:pt x="98" y="30"/>
                </a:lnTo>
                <a:lnTo>
                  <a:pt x="98" y="30"/>
                </a:lnTo>
                <a:lnTo>
                  <a:pt x="98" y="30"/>
                </a:lnTo>
                <a:lnTo>
                  <a:pt x="98" y="30"/>
                </a:lnTo>
                <a:lnTo>
                  <a:pt x="98" y="30"/>
                </a:lnTo>
                <a:lnTo>
                  <a:pt x="98" y="31"/>
                </a:lnTo>
                <a:lnTo>
                  <a:pt x="99" y="31"/>
                </a:lnTo>
                <a:lnTo>
                  <a:pt x="99" y="32"/>
                </a:lnTo>
                <a:lnTo>
                  <a:pt x="100" y="32"/>
                </a:lnTo>
                <a:lnTo>
                  <a:pt x="100" y="32"/>
                </a:lnTo>
                <a:lnTo>
                  <a:pt x="101" y="33"/>
                </a:lnTo>
                <a:lnTo>
                  <a:pt x="101" y="33"/>
                </a:lnTo>
                <a:lnTo>
                  <a:pt x="102" y="33"/>
                </a:lnTo>
                <a:lnTo>
                  <a:pt x="102" y="34"/>
                </a:lnTo>
                <a:lnTo>
                  <a:pt x="102" y="34"/>
                </a:lnTo>
                <a:lnTo>
                  <a:pt x="102" y="34"/>
                </a:lnTo>
                <a:lnTo>
                  <a:pt x="102" y="34"/>
                </a:lnTo>
                <a:lnTo>
                  <a:pt x="103" y="34"/>
                </a:lnTo>
                <a:lnTo>
                  <a:pt x="103" y="35"/>
                </a:lnTo>
                <a:lnTo>
                  <a:pt x="103" y="35"/>
                </a:lnTo>
                <a:lnTo>
                  <a:pt x="103" y="35"/>
                </a:lnTo>
                <a:lnTo>
                  <a:pt x="103" y="35"/>
                </a:lnTo>
                <a:lnTo>
                  <a:pt x="104" y="35"/>
                </a:lnTo>
                <a:lnTo>
                  <a:pt x="104" y="35"/>
                </a:lnTo>
                <a:lnTo>
                  <a:pt x="103" y="36"/>
                </a:lnTo>
                <a:lnTo>
                  <a:pt x="103" y="36"/>
                </a:lnTo>
                <a:lnTo>
                  <a:pt x="103" y="37"/>
                </a:lnTo>
                <a:lnTo>
                  <a:pt x="103" y="37"/>
                </a:lnTo>
                <a:lnTo>
                  <a:pt x="103" y="37"/>
                </a:lnTo>
                <a:lnTo>
                  <a:pt x="103" y="38"/>
                </a:lnTo>
                <a:lnTo>
                  <a:pt x="103" y="38"/>
                </a:lnTo>
                <a:lnTo>
                  <a:pt x="103" y="38"/>
                </a:lnTo>
                <a:lnTo>
                  <a:pt x="102" y="38"/>
                </a:lnTo>
                <a:lnTo>
                  <a:pt x="103" y="38"/>
                </a:lnTo>
                <a:lnTo>
                  <a:pt x="102" y="39"/>
                </a:lnTo>
                <a:lnTo>
                  <a:pt x="103" y="39"/>
                </a:lnTo>
                <a:lnTo>
                  <a:pt x="103" y="39"/>
                </a:lnTo>
                <a:lnTo>
                  <a:pt x="102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1"/>
                </a:lnTo>
                <a:lnTo>
                  <a:pt x="102" y="41"/>
                </a:lnTo>
                <a:lnTo>
                  <a:pt x="102" y="41"/>
                </a:lnTo>
                <a:lnTo>
                  <a:pt x="103" y="41"/>
                </a:lnTo>
                <a:lnTo>
                  <a:pt x="103" y="42"/>
                </a:lnTo>
                <a:lnTo>
                  <a:pt x="103" y="42"/>
                </a:lnTo>
                <a:lnTo>
                  <a:pt x="103" y="43"/>
                </a:lnTo>
                <a:lnTo>
                  <a:pt x="104" y="43"/>
                </a:lnTo>
                <a:lnTo>
                  <a:pt x="104" y="43"/>
                </a:lnTo>
                <a:lnTo>
                  <a:pt x="104" y="44"/>
                </a:lnTo>
                <a:lnTo>
                  <a:pt x="104" y="44"/>
                </a:lnTo>
                <a:lnTo>
                  <a:pt x="104" y="44"/>
                </a:lnTo>
                <a:lnTo>
                  <a:pt x="104" y="45"/>
                </a:lnTo>
                <a:lnTo>
                  <a:pt x="105" y="45"/>
                </a:lnTo>
                <a:lnTo>
                  <a:pt x="105" y="45"/>
                </a:lnTo>
                <a:lnTo>
                  <a:pt x="105" y="45"/>
                </a:lnTo>
                <a:lnTo>
                  <a:pt x="105" y="46"/>
                </a:lnTo>
                <a:lnTo>
                  <a:pt x="105" y="46"/>
                </a:lnTo>
                <a:lnTo>
                  <a:pt x="105" y="46"/>
                </a:lnTo>
                <a:lnTo>
                  <a:pt x="105" y="47"/>
                </a:lnTo>
                <a:lnTo>
                  <a:pt x="105" y="47"/>
                </a:lnTo>
                <a:lnTo>
                  <a:pt x="106" y="47"/>
                </a:lnTo>
                <a:lnTo>
                  <a:pt x="106" y="47"/>
                </a:lnTo>
                <a:lnTo>
                  <a:pt x="106" y="48"/>
                </a:lnTo>
                <a:lnTo>
                  <a:pt x="106" y="49"/>
                </a:lnTo>
                <a:lnTo>
                  <a:pt x="106" y="49"/>
                </a:lnTo>
                <a:lnTo>
                  <a:pt x="107" y="50"/>
                </a:lnTo>
                <a:lnTo>
                  <a:pt x="107" y="51"/>
                </a:lnTo>
                <a:lnTo>
                  <a:pt x="107" y="51"/>
                </a:lnTo>
                <a:lnTo>
                  <a:pt x="108" y="51"/>
                </a:lnTo>
                <a:lnTo>
                  <a:pt x="108" y="51"/>
                </a:lnTo>
                <a:lnTo>
                  <a:pt x="108" y="51"/>
                </a:lnTo>
                <a:lnTo>
                  <a:pt x="108" y="51"/>
                </a:lnTo>
                <a:lnTo>
                  <a:pt x="108" y="51"/>
                </a:lnTo>
                <a:lnTo>
                  <a:pt x="110" y="52"/>
                </a:lnTo>
                <a:lnTo>
                  <a:pt x="110" y="53"/>
                </a:lnTo>
                <a:lnTo>
                  <a:pt x="110" y="53"/>
                </a:lnTo>
                <a:lnTo>
                  <a:pt x="110" y="53"/>
                </a:lnTo>
                <a:lnTo>
                  <a:pt x="111" y="53"/>
                </a:lnTo>
                <a:lnTo>
                  <a:pt x="111" y="54"/>
                </a:lnTo>
                <a:lnTo>
                  <a:pt x="111" y="54"/>
                </a:lnTo>
                <a:lnTo>
                  <a:pt x="111" y="54"/>
                </a:lnTo>
                <a:lnTo>
                  <a:pt x="111" y="55"/>
                </a:lnTo>
                <a:lnTo>
                  <a:pt x="111" y="55"/>
                </a:lnTo>
                <a:lnTo>
                  <a:pt x="111" y="56"/>
                </a:lnTo>
                <a:lnTo>
                  <a:pt x="111" y="56"/>
                </a:lnTo>
                <a:lnTo>
                  <a:pt x="111" y="56"/>
                </a:lnTo>
                <a:lnTo>
                  <a:pt x="111" y="57"/>
                </a:lnTo>
                <a:lnTo>
                  <a:pt x="111" y="57"/>
                </a:lnTo>
                <a:lnTo>
                  <a:pt x="111" y="57"/>
                </a:lnTo>
                <a:lnTo>
                  <a:pt x="111" y="58"/>
                </a:lnTo>
                <a:lnTo>
                  <a:pt x="111" y="58"/>
                </a:lnTo>
                <a:lnTo>
                  <a:pt x="111" y="58"/>
                </a:lnTo>
                <a:lnTo>
                  <a:pt x="112" y="59"/>
                </a:lnTo>
                <a:lnTo>
                  <a:pt x="112" y="59"/>
                </a:lnTo>
                <a:lnTo>
                  <a:pt x="112" y="59"/>
                </a:lnTo>
                <a:lnTo>
                  <a:pt x="113" y="59"/>
                </a:lnTo>
                <a:lnTo>
                  <a:pt x="113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60"/>
                </a:lnTo>
                <a:lnTo>
                  <a:pt x="114" y="60"/>
                </a:lnTo>
                <a:lnTo>
                  <a:pt x="114" y="60"/>
                </a:lnTo>
                <a:lnTo>
                  <a:pt x="114" y="60"/>
                </a:lnTo>
                <a:lnTo>
                  <a:pt x="114" y="61"/>
                </a:lnTo>
                <a:lnTo>
                  <a:pt x="114" y="61"/>
                </a:lnTo>
                <a:lnTo>
                  <a:pt x="114" y="61"/>
                </a:lnTo>
                <a:lnTo>
                  <a:pt x="114" y="61"/>
                </a:lnTo>
                <a:lnTo>
                  <a:pt x="114" y="61"/>
                </a:lnTo>
                <a:lnTo>
                  <a:pt x="114" y="62"/>
                </a:lnTo>
                <a:lnTo>
                  <a:pt x="114" y="62"/>
                </a:lnTo>
                <a:lnTo>
                  <a:pt x="114" y="63"/>
                </a:lnTo>
                <a:lnTo>
                  <a:pt x="114" y="63"/>
                </a:lnTo>
                <a:lnTo>
                  <a:pt x="114" y="63"/>
                </a:lnTo>
                <a:lnTo>
                  <a:pt x="114" y="63"/>
                </a:lnTo>
                <a:lnTo>
                  <a:pt x="114" y="64"/>
                </a:lnTo>
                <a:lnTo>
                  <a:pt x="114" y="64"/>
                </a:lnTo>
                <a:lnTo>
                  <a:pt x="114" y="64"/>
                </a:lnTo>
                <a:lnTo>
                  <a:pt x="115" y="64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6" y="64"/>
                </a:lnTo>
                <a:lnTo>
                  <a:pt x="116" y="64"/>
                </a:lnTo>
                <a:lnTo>
                  <a:pt x="116" y="64"/>
                </a:lnTo>
                <a:lnTo>
                  <a:pt x="116" y="64"/>
                </a:lnTo>
                <a:lnTo>
                  <a:pt x="116" y="65"/>
                </a:lnTo>
                <a:lnTo>
                  <a:pt x="116" y="65"/>
                </a:lnTo>
                <a:lnTo>
                  <a:pt x="116" y="65"/>
                </a:lnTo>
                <a:lnTo>
                  <a:pt x="116" y="65"/>
                </a:lnTo>
                <a:lnTo>
                  <a:pt x="115" y="65"/>
                </a:lnTo>
                <a:lnTo>
                  <a:pt x="115" y="65"/>
                </a:lnTo>
                <a:lnTo>
                  <a:pt x="115" y="65"/>
                </a:lnTo>
                <a:lnTo>
                  <a:pt x="116" y="66"/>
                </a:lnTo>
                <a:lnTo>
                  <a:pt x="116" y="66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7" y="67"/>
                </a:lnTo>
                <a:lnTo>
                  <a:pt x="117" y="68"/>
                </a:lnTo>
                <a:lnTo>
                  <a:pt x="117" y="68"/>
                </a:lnTo>
                <a:lnTo>
                  <a:pt x="118" y="68"/>
                </a:lnTo>
                <a:lnTo>
                  <a:pt x="118" y="69"/>
                </a:lnTo>
                <a:lnTo>
                  <a:pt x="119" y="69"/>
                </a:lnTo>
                <a:lnTo>
                  <a:pt x="119" y="69"/>
                </a:lnTo>
                <a:lnTo>
                  <a:pt x="120" y="69"/>
                </a:lnTo>
                <a:lnTo>
                  <a:pt x="120" y="69"/>
                </a:lnTo>
                <a:lnTo>
                  <a:pt x="121" y="69"/>
                </a:lnTo>
                <a:lnTo>
                  <a:pt x="121" y="69"/>
                </a:lnTo>
                <a:lnTo>
                  <a:pt x="121" y="69"/>
                </a:lnTo>
                <a:lnTo>
                  <a:pt x="121" y="70"/>
                </a:lnTo>
                <a:lnTo>
                  <a:pt x="121" y="70"/>
                </a:lnTo>
                <a:lnTo>
                  <a:pt x="121" y="70"/>
                </a:lnTo>
                <a:lnTo>
                  <a:pt x="121" y="71"/>
                </a:lnTo>
                <a:lnTo>
                  <a:pt x="122" y="71"/>
                </a:lnTo>
                <a:lnTo>
                  <a:pt x="122" y="71"/>
                </a:lnTo>
                <a:lnTo>
                  <a:pt x="122" y="71"/>
                </a:lnTo>
                <a:lnTo>
                  <a:pt x="123" y="70"/>
                </a:lnTo>
                <a:lnTo>
                  <a:pt x="123" y="70"/>
                </a:lnTo>
                <a:lnTo>
                  <a:pt x="122" y="70"/>
                </a:lnTo>
                <a:lnTo>
                  <a:pt x="122" y="70"/>
                </a:lnTo>
                <a:lnTo>
                  <a:pt x="122" y="70"/>
                </a:lnTo>
                <a:lnTo>
                  <a:pt x="122" y="70"/>
                </a:lnTo>
                <a:lnTo>
                  <a:pt x="123" y="70"/>
                </a:lnTo>
                <a:lnTo>
                  <a:pt x="123" y="69"/>
                </a:lnTo>
                <a:lnTo>
                  <a:pt x="123" y="70"/>
                </a:lnTo>
                <a:lnTo>
                  <a:pt x="123" y="69"/>
                </a:lnTo>
                <a:lnTo>
                  <a:pt x="124" y="69"/>
                </a:lnTo>
                <a:lnTo>
                  <a:pt x="123" y="69"/>
                </a:lnTo>
                <a:lnTo>
                  <a:pt x="124" y="69"/>
                </a:lnTo>
                <a:lnTo>
                  <a:pt x="124" y="69"/>
                </a:lnTo>
                <a:lnTo>
                  <a:pt x="124" y="69"/>
                </a:lnTo>
                <a:lnTo>
                  <a:pt x="124" y="69"/>
                </a:lnTo>
                <a:lnTo>
                  <a:pt x="124" y="69"/>
                </a:lnTo>
                <a:lnTo>
                  <a:pt x="124" y="69"/>
                </a:lnTo>
                <a:lnTo>
                  <a:pt x="124" y="69"/>
                </a:lnTo>
                <a:lnTo>
                  <a:pt x="124" y="70"/>
                </a:lnTo>
                <a:lnTo>
                  <a:pt x="124" y="69"/>
                </a:lnTo>
                <a:lnTo>
                  <a:pt x="124" y="69"/>
                </a:lnTo>
                <a:lnTo>
                  <a:pt x="125" y="69"/>
                </a:lnTo>
                <a:lnTo>
                  <a:pt x="125" y="69"/>
                </a:lnTo>
                <a:lnTo>
                  <a:pt x="125" y="69"/>
                </a:lnTo>
                <a:lnTo>
                  <a:pt x="127" y="69"/>
                </a:lnTo>
                <a:lnTo>
                  <a:pt x="127" y="69"/>
                </a:lnTo>
                <a:lnTo>
                  <a:pt x="129" y="68"/>
                </a:lnTo>
                <a:lnTo>
                  <a:pt x="129" y="67"/>
                </a:lnTo>
                <a:lnTo>
                  <a:pt x="129" y="67"/>
                </a:lnTo>
                <a:lnTo>
                  <a:pt x="129" y="67"/>
                </a:lnTo>
                <a:lnTo>
                  <a:pt x="129" y="66"/>
                </a:lnTo>
                <a:lnTo>
                  <a:pt x="129" y="65"/>
                </a:lnTo>
                <a:lnTo>
                  <a:pt x="129" y="65"/>
                </a:lnTo>
                <a:lnTo>
                  <a:pt x="129" y="64"/>
                </a:lnTo>
                <a:lnTo>
                  <a:pt x="129" y="63"/>
                </a:lnTo>
                <a:lnTo>
                  <a:pt x="129" y="63"/>
                </a:lnTo>
                <a:lnTo>
                  <a:pt x="129" y="63"/>
                </a:lnTo>
                <a:lnTo>
                  <a:pt x="129" y="62"/>
                </a:lnTo>
                <a:lnTo>
                  <a:pt x="129" y="62"/>
                </a:lnTo>
                <a:lnTo>
                  <a:pt x="129" y="62"/>
                </a:lnTo>
                <a:lnTo>
                  <a:pt x="131" y="60"/>
                </a:lnTo>
                <a:lnTo>
                  <a:pt x="131" y="59"/>
                </a:lnTo>
                <a:lnTo>
                  <a:pt x="132" y="59"/>
                </a:lnTo>
                <a:lnTo>
                  <a:pt x="132" y="58"/>
                </a:lnTo>
                <a:lnTo>
                  <a:pt x="132" y="58"/>
                </a:lnTo>
                <a:lnTo>
                  <a:pt x="133" y="57"/>
                </a:lnTo>
                <a:lnTo>
                  <a:pt x="133" y="57"/>
                </a:lnTo>
                <a:lnTo>
                  <a:pt x="134" y="56"/>
                </a:lnTo>
                <a:lnTo>
                  <a:pt x="134" y="56"/>
                </a:lnTo>
                <a:lnTo>
                  <a:pt x="135" y="55"/>
                </a:lnTo>
                <a:lnTo>
                  <a:pt x="135" y="54"/>
                </a:lnTo>
                <a:lnTo>
                  <a:pt x="135" y="54"/>
                </a:lnTo>
                <a:lnTo>
                  <a:pt x="135" y="53"/>
                </a:lnTo>
                <a:lnTo>
                  <a:pt x="135" y="53"/>
                </a:lnTo>
                <a:lnTo>
                  <a:pt x="135" y="53"/>
                </a:lnTo>
                <a:lnTo>
                  <a:pt x="136" y="53"/>
                </a:lnTo>
                <a:lnTo>
                  <a:pt x="136" y="52"/>
                </a:lnTo>
                <a:lnTo>
                  <a:pt x="136" y="52"/>
                </a:lnTo>
                <a:lnTo>
                  <a:pt x="137" y="51"/>
                </a:lnTo>
                <a:lnTo>
                  <a:pt x="137" y="50"/>
                </a:lnTo>
                <a:lnTo>
                  <a:pt x="138" y="50"/>
                </a:lnTo>
                <a:lnTo>
                  <a:pt x="139" y="50"/>
                </a:lnTo>
                <a:lnTo>
                  <a:pt x="140" y="50"/>
                </a:lnTo>
                <a:lnTo>
                  <a:pt x="140" y="50"/>
                </a:lnTo>
                <a:lnTo>
                  <a:pt x="140" y="49"/>
                </a:lnTo>
                <a:lnTo>
                  <a:pt x="140" y="49"/>
                </a:lnTo>
                <a:lnTo>
                  <a:pt x="141" y="49"/>
                </a:lnTo>
                <a:lnTo>
                  <a:pt x="141" y="48"/>
                </a:lnTo>
                <a:lnTo>
                  <a:pt x="141" y="48"/>
                </a:lnTo>
                <a:lnTo>
                  <a:pt x="141" y="48"/>
                </a:lnTo>
                <a:lnTo>
                  <a:pt x="141" y="48"/>
                </a:lnTo>
                <a:lnTo>
                  <a:pt x="142" y="47"/>
                </a:lnTo>
                <a:lnTo>
                  <a:pt x="142" y="47"/>
                </a:lnTo>
                <a:lnTo>
                  <a:pt x="142" y="47"/>
                </a:lnTo>
                <a:lnTo>
                  <a:pt x="143" y="46"/>
                </a:lnTo>
                <a:lnTo>
                  <a:pt x="143" y="46"/>
                </a:lnTo>
                <a:lnTo>
                  <a:pt x="145" y="46"/>
                </a:lnTo>
                <a:lnTo>
                  <a:pt x="145" y="46"/>
                </a:lnTo>
                <a:lnTo>
                  <a:pt x="146" y="45"/>
                </a:lnTo>
                <a:lnTo>
                  <a:pt x="147" y="45"/>
                </a:lnTo>
                <a:lnTo>
                  <a:pt x="148" y="44"/>
                </a:lnTo>
                <a:lnTo>
                  <a:pt x="148" y="44"/>
                </a:lnTo>
                <a:lnTo>
                  <a:pt x="148" y="43"/>
                </a:lnTo>
                <a:lnTo>
                  <a:pt x="149" y="43"/>
                </a:lnTo>
                <a:lnTo>
                  <a:pt x="149" y="42"/>
                </a:lnTo>
                <a:lnTo>
                  <a:pt x="150" y="41"/>
                </a:lnTo>
                <a:lnTo>
                  <a:pt x="150" y="41"/>
                </a:lnTo>
                <a:lnTo>
                  <a:pt x="150" y="40"/>
                </a:lnTo>
                <a:lnTo>
                  <a:pt x="150" y="39"/>
                </a:lnTo>
                <a:lnTo>
                  <a:pt x="151" y="39"/>
                </a:lnTo>
                <a:lnTo>
                  <a:pt x="151" y="38"/>
                </a:lnTo>
                <a:lnTo>
                  <a:pt x="151" y="37"/>
                </a:lnTo>
                <a:lnTo>
                  <a:pt x="151" y="37"/>
                </a:lnTo>
                <a:lnTo>
                  <a:pt x="152" y="36"/>
                </a:lnTo>
                <a:lnTo>
                  <a:pt x="152" y="36"/>
                </a:lnTo>
                <a:lnTo>
                  <a:pt x="152" y="36"/>
                </a:lnTo>
                <a:lnTo>
                  <a:pt x="153" y="36"/>
                </a:lnTo>
                <a:lnTo>
                  <a:pt x="154" y="35"/>
                </a:lnTo>
                <a:lnTo>
                  <a:pt x="155" y="35"/>
                </a:lnTo>
                <a:lnTo>
                  <a:pt x="155" y="35"/>
                </a:lnTo>
                <a:lnTo>
                  <a:pt x="156" y="35"/>
                </a:lnTo>
                <a:lnTo>
                  <a:pt x="156" y="35"/>
                </a:lnTo>
                <a:lnTo>
                  <a:pt x="157" y="35"/>
                </a:lnTo>
                <a:lnTo>
                  <a:pt x="158" y="36"/>
                </a:lnTo>
                <a:lnTo>
                  <a:pt x="158" y="37"/>
                </a:lnTo>
                <a:lnTo>
                  <a:pt x="158" y="37"/>
                </a:lnTo>
                <a:lnTo>
                  <a:pt x="158" y="39"/>
                </a:lnTo>
                <a:lnTo>
                  <a:pt x="158" y="39"/>
                </a:lnTo>
                <a:lnTo>
                  <a:pt x="158" y="41"/>
                </a:lnTo>
                <a:lnTo>
                  <a:pt x="158" y="41"/>
                </a:lnTo>
                <a:lnTo>
                  <a:pt x="158" y="42"/>
                </a:lnTo>
                <a:lnTo>
                  <a:pt x="159" y="42"/>
                </a:lnTo>
                <a:lnTo>
                  <a:pt x="159" y="42"/>
                </a:lnTo>
                <a:lnTo>
                  <a:pt x="160" y="42"/>
                </a:lnTo>
                <a:lnTo>
                  <a:pt x="160" y="42"/>
                </a:lnTo>
                <a:lnTo>
                  <a:pt x="160" y="42"/>
                </a:lnTo>
                <a:lnTo>
                  <a:pt x="160" y="42"/>
                </a:lnTo>
                <a:lnTo>
                  <a:pt x="160" y="42"/>
                </a:lnTo>
                <a:lnTo>
                  <a:pt x="160" y="42"/>
                </a:lnTo>
                <a:lnTo>
                  <a:pt x="161" y="42"/>
                </a:lnTo>
                <a:lnTo>
                  <a:pt x="161" y="42"/>
                </a:lnTo>
                <a:lnTo>
                  <a:pt x="162" y="42"/>
                </a:lnTo>
                <a:lnTo>
                  <a:pt x="162" y="42"/>
                </a:lnTo>
                <a:lnTo>
                  <a:pt x="162" y="42"/>
                </a:lnTo>
                <a:lnTo>
                  <a:pt x="163" y="42"/>
                </a:lnTo>
                <a:lnTo>
                  <a:pt x="163" y="42"/>
                </a:lnTo>
                <a:lnTo>
                  <a:pt x="163" y="42"/>
                </a:lnTo>
                <a:lnTo>
                  <a:pt x="163" y="41"/>
                </a:lnTo>
                <a:lnTo>
                  <a:pt x="164" y="42"/>
                </a:lnTo>
                <a:lnTo>
                  <a:pt x="164" y="42"/>
                </a:lnTo>
                <a:lnTo>
                  <a:pt x="164" y="42"/>
                </a:lnTo>
                <a:lnTo>
                  <a:pt x="164" y="42"/>
                </a:lnTo>
                <a:lnTo>
                  <a:pt x="164" y="41"/>
                </a:lnTo>
                <a:lnTo>
                  <a:pt x="164" y="41"/>
                </a:lnTo>
                <a:lnTo>
                  <a:pt x="164" y="41"/>
                </a:lnTo>
                <a:lnTo>
                  <a:pt x="164" y="41"/>
                </a:lnTo>
                <a:lnTo>
                  <a:pt x="164" y="41"/>
                </a:lnTo>
                <a:lnTo>
                  <a:pt x="164" y="41"/>
                </a:lnTo>
                <a:lnTo>
                  <a:pt x="164" y="41"/>
                </a:lnTo>
                <a:lnTo>
                  <a:pt x="165" y="41"/>
                </a:lnTo>
                <a:lnTo>
                  <a:pt x="165" y="41"/>
                </a:lnTo>
                <a:lnTo>
                  <a:pt x="165" y="41"/>
                </a:lnTo>
                <a:lnTo>
                  <a:pt x="165" y="42"/>
                </a:lnTo>
                <a:lnTo>
                  <a:pt x="165" y="42"/>
                </a:lnTo>
                <a:lnTo>
                  <a:pt x="165" y="41"/>
                </a:lnTo>
                <a:lnTo>
                  <a:pt x="165" y="42"/>
                </a:lnTo>
                <a:lnTo>
                  <a:pt x="166" y="42"/>
                </a:lnTo>
                <a:lnTo>
                  <a:pt x="166" y="42"/>
                </a:lnTo>
                <a:lnTo>
                  <a:pt x="166" y="42"/>
                </a:lnTo>
                <a:lnTo>
                  <a:pt x="166" y="42"/>
                </a:lnTo>
                <a:lnTo>
                  <a:pt x="166" y="43"/>
                </a:lnTo>
                <a:lnTo>
                  <a:pt x="167" y="43"/>
                </a:lnTo>
                <a:lnTo>
                  <a:pt x="167" y="44"/>
                </a:lnTo>
                <a:lnTo>
                  <a:pt x="168" y="45"/>
                </a:lnTo>
                <a:lnTo>
                  <a:pt x="169" y="46"/>
                </a:lnTo>
                <a:lnTo>
                  <a:pt x="169" y="47"/>
                </a:lnTo>
                <a:lnTo>
                  <a:pt x="169" y="47"/>
                </a:lnTo>
                <a:lnTo>
                  <a:pt x="169" y="47"/>
                </a:lnTo>
                <a:lnTo>
                  <a:pt x="169" y="47"/>
                </a:lnTo>
                <a:lnTo>
                  <a:pt x="169" y="47"/>
                </a:lnTo>
                <a:lnTo>
                  <a:pt x="170" y="47"/>
                </a:lnTo>
                <a:lnTo>
                  <a:pt x="170" y="47"/>
                </a:lnTo>
                <a:lnTo>
                  <a:pt x="170" y="47"/>
                </a:lnTo>
                <a:lnTo>
                  <a:pt x="170" y="47"/>
                </a:lnTo>
                <a:lnTo>
                  <a:pt x="170" y="47"/>
                </a:lnTo>
                <a:lnTo>
                  <a:pt x="170" y="47"/>
                </a:lnTo>
                <a:lnTo>
                  <a:pt x="170" y="48"/>
                </a:lnTo>
                <a:lnTo>
                  <a:pt x="170" y="48"/>
                </a:lnTo>
                <a:lnTo>
                  <a:pt x="170" y="48"/>
                </a:lnTo>
                <a:lnTo>
                  <a:pt x="170" y="48"/>
                </a:lnTo>
                <a:lnTo>
                  <a:pt x="170" y="48"/>
                </a:lnTo>
                <a:lnTo>
                  <a:pt x="177" y="51"/>
                </a:lnTo>
                <a:lnTo>
                  <a:pt x="177" y="51"/>
                </a:lnTo>
                <a:lnTo>
                  <a:pt x="178" y="52"/>
                </a:lnTo>
                <a:lnTo>
                  <a:pt x="178" y="52"/>
                </a:lnTo>
                <a:lnTo>
                  <a:pt x="179" y="52"/>
                </a:lnTo>
                <a:lnTo>
                  <a:pt x="179" y="52"/>
                </a:lnTo>
                <a:lnTo>
                  <a:pt x="179" y="52"/>
                </a:lnTo>
                <a:lnTo>
                  <a:pt x="179" y="52"/>
                </a:lnTo>
                <a:lnTo>
                  <a:pt x="179" y="52"/>
                </a:lnTo>
                <a:lnTo>
                  <a:pt x="180" y="52"/>
                </a:lnTo>
                <a:lnTo>
                  <a:pt x="180" y="52"/>
                </a:lnTo>
                <a:lnTo>
                  <a:pt x="180" y="52"/>
                </a:lnTo>
                <a:lnTo>
                  <a:pt x="180" y="52"/>
                </a:lnTo>
                <a:lnTo>
                  <a:pt x="180" y="52"/>
                </a:lnTo>
                <a:lnTo>
                  <a:pt x="181" y="52"/>
                </a:lnTo>
                <a:lnTo>
                  <a:pt x="181" y="52"/>
                </a:lnTo>
                <a:lnTo>
                  <a:pt x="181" y="52"/>
                </a:lnTo>
                <a:lnTo>
                  <a:pt x="181" y="52"/>
                </a:lnTo>
                <a:lnTo>
                  <a:pt x="182" y="53"/>
                </a:lnTo>
                <a:lnTo>
                  <a:pt x="182" y="53"/>
                </a:lnTo>
                <a:lnTo>
                  <a:pt x="182" y="53"/>
                </a:lnTo>
                <a:lnTo>
                  <a:pt x="183" y="53"/>
                </a:lnTo>
                <a:lnTo>
                  <a:pt x="183" y="53"/>
                </a:lnTo>
                <a:lnTo>
                  <a:pt x="183" y="52"/>
                </a:lnTo>
                <a:lnTo>
                  <a:pt x="184" y="52"/>
                </a:lnTo>
                <a:lnTo>
                  <a:pt x="184" y="52"/>
                </a:lnTo>
                <a:lnTo>
                  <a:pt x="184" y="52"/>
                </a:lnTo>
                <a:lnTo>
                  <a:pt x="184" y="52"/>
                </a:lnTo>
                <a:lnTo>
                  <a:pt x="185" y="52"/>
                </a:lnTo>
                <a:lnTo>
                  <a:pt x="185" y="52"/>
                </a:lnTo>
                <a:lnTo>
                  <a:pt x="185" y="52"/>
                </a:lnTo>
                <a:lnTo>
                  <a:pt x="185" y="52"/>
                </a:lnTo>
                <a:lnTo>
                  <a:pt x="186" y="52"/>
                </a:lnTo>
                <a:lnTo>
                  <a:pt x="186" y="52"/>
                </a:lnTo>
                <a:lnTo>
                  <a:pt x="186" y="52"/>
                </a:lnTo>
                <a:lnTo>
                  <a:pt x="187" y="52"/>
                </a:lnTo>
                <a:lnTo>
                  <a:pt x="187" y="53"/>
                </a:lnTo>
                <a:lnTo>
                  <a:pt x="188" y="53"/>
                </a:lnTo>
                <a:lnTo>
                  <a:pt x="188" y="53"/>
                </a:lnTo>
                <a:lnTo>
                  <a:pt x="188" y="53"/>
                </a:lnTo>
                <a:lnTo>
                  <a:pt x="188" y="53"/>
                </a:lnTo>
                <a:lnTo>
                  <a:pt x="188" y="54"/>
                </a:lnTo>
                <a:lnTo>
                  <a:pt x="188" y="55"/>
                </a:lnTo>
                <a:lnTo>
                  <a:pt x="188" y="55"/>
                </a:lnTo>
                <a:lnTo>
                  <a:pt x="187" y="55"/>
                </a:lnTo>
                <a:lnTo>
                  <a:pt x="187" y="56"/>
                </a:lnTo>
                <a:lnTo>
                  <a:pt x="187" y="57"/>
                </a:lnTo>
                <a:lnTo>
                  <a:pt x="186" y="57"/>
                </a:lnTo>
                <a:lnTo>
                  <a:pt x="191" y="59"/>
                </a:lnTo>
                <a:lnTo>
                  <a:pt x="195" y="60"/>
                </a:lnTo>
                <a:lnTo>
                  <a:pt x="195" y="60"/>
                </a:lnTo>
                <a:lnTo>
                  <a:pt x="195" y="61"/>
                </a:lnTo>
                <a:lnTo>
                  <a:pt x="195" y="61"/>
                </a:lnTo>
                <a:lnTo>
                  <a:pt x="195" y="61"/>
                </a:lnTo>
                <a:lnTo>
                  <a:pt x="195" y="61"/>
                </a:lnTo>
                <a:lnTo>
                  <a:pt x="195" y="61"/>
                </a:lnTo>
                <a:lnTo>
                  <a:pt x="195" y="61"/>
                </a:lnTo>
                <a:lnTo>
                  <a:pt x="195" y="61"/>
                </a:lnTo>
                <a:lnTo>
                  <a:pt x="195" y="60"/>
                </a:lnTo>
                <a:lnTo>
                  <a:pt x="196" y="60"/>
                </a:lnTo>
                <a:lnTo>
                  <a:pt x="196" y="60"/>
                </a:lnTo>
                <a:lnTo>
                  <a:pt x="196" y="60"/>
                </a:lnTo>
                <a:lnTo>
                  <a:pt x="196" y="59"/>
                </a:lnTo>
                <a:lnTo>
                  <a:pt x="196" y="60"/>
                </a:lnTo>
                <a:lnTo>
                  <a:pt x="196" y="59"/>
                </a:lnTo>
                <a:lnTo>
                  <a:pt x="196" y="59"/>
                </a:lnTo>
                <a:lnTo>
                  <a:pt x="197" y="59"/>
                </a:lnTo>
                <a:lnTo>
                  <a:pt x="197" y="59"/>
                </a:lnTo>
                <a:lnTo>
                  <a:pt x="197" y="59"/>
                </a:lnTo>
                <a:lnTo>
                  <a:pt x="197" y="59"/>
                </a:lnTo>
                <a:lnTo>
                  <a:pt x="197" y="59"/>
                </a:lnTo>
                <a:lnTo>
                  <a:pt x="197" y="59"/>
                </a:lnTo>
                <a:lnTo>
                  <a:pt x="197" y="59"/>
                </a:lnTo>
                <a:lnTo>
                  <a:pt x="197" y="58"/>
                </a:lnTo>
                <a:lnTo>
                  <a:pt x="197" y="59"/>
                </a:lnTo>
                <a:lnTo>
                  <a:pt x="197" y="58"/>
                </a:lnTo>
                <a:lnTo>
                  <a:pt x="197" y="58"/>
                </a:lnTo>
                <a:lnTo>
                  <a:pt x="197" y="58"/>
                </a:lnTo>
                <a:lnTo>
                  <a:pt x="197" y="58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60"/>
                </a:lnTo>
                <a:lnTo>
                  <a:pt x="198" y="60"/>
                </a:lnTo>
                <a:lnTo>
                  <a:pt x="197" y="60"/>
                </a:lnTo>
                <a:lnTo>
                  <a:pt x="197" y="60"/>
                </a:lnTo>
                <a:lnTo>
                  <a:pt x="197" y="60"/>
                </a:lnTo>
                <a:lnTo>
                  <a:pt x="197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9"/>
                </a:lnTo>
                <a:lnTo>
                  <a:pt x="198" y="58"/>
                </a:lnTo>
                <a:lnTo>
                  <a:pt x="198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8" y="59"/>
                </a:lnTo>
                <a:lnTo>
                  <a:pt x="198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60"/>
                </a:lnTo>
                <a:lnTo>
                  <a:pt x="199" y="60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9"/>
                </a:lnTo>
                <a:lnTo>
                  <a:pt x="199" y="58"/>
                </a:lnTo>
                <a:lnTo>
                  <a:pt x="199" y="58"/>
                </a:lnTo>
                <a:lnTo>
                  <a:pt x="200" y="58"/>
                </a:lnTo>
                <a:lnTo>
                  <a:pt x="200" y="58"/>
                </a:lnTo>
                <a:lnTo>
                  <a:pt x="200" y="58"/>
                </a:lnTo>
                <a:lnTo>
                  <a:pt x="200" y="58"/>
                </a:lnTo>
                <a:lnTo>
                  <a:pt x="200" y="58"/>
                </a:lnTo>
                <a:lnTo>
                  <a:pt x="200" y="58"/>
                </a:lnTo>
                <a:lnTo>
                  <a:pt x="200" y="58"/>
                </a:lnTo>
                <a:lnTo>
                  <a:pt x="200" y="58"/>
                </a:lnTo>
                <a:lnTo>
                  <a:pt x="201" y="59"/>
                </a:lnTo>
                <a:lnTo>
                  <a:pt x="200" y="59"/>
                </a:lnTo>
                <a:lnTo>
                  <a:pt x="200" y="59"/>
                </a:lnTo>
                <a:lnTo>
                  <a:pt x="201" y="59"/>
                </a:lnTo>
                <a:lnTo>
                  <a:pt x="201" y="59"/>
                </a:lnTo>
                <a:lnTo>
                  <a:pt x="201" y="59"/>
                </a:lnTo>
                <a:lnTo>
                  <a:pt x="201" y="59"/>
                </a:lnTo>
                <a:lnTo>
                  <a:pt x="201" y="59"/>
                </a:lnTo>
                <a:lnTo>
                  <a:pt x="201" y="59"/>
                </a:lnTo>
                <a:lnTo>
                  <a:pt x="202" y="59"/>
                </a:lnTo>
                <a:lnTo>
                  <a:pt x="202" y="59"/>
                </a:lnTo>
                <a:lnTo>
                  <a:pt x="202" y="60"/>
                </a:lnTo>
                <a:lnTo>
                  <a:pt x="202" y="60"/>
                </a:lnTo>
                <a:lnTo>
                  <a:pt x="202" y="60"/>
                </a:lnTo>
                <a:lnTo>
                  <a:pt x="201" y="60"/>
                </a:lnTo>
                <a:lnTo>
                  <a:pt x="202" y="60"/>
                </a:lnTo>
                <a:lnTo>
                  <a:pt x="202" y="60"/>
                </a:lnTo>
                <a:lnTo>
                  <a:pt x="201" y="61"/>
                </a:lnTo>
                <a:lnTo>
                  <a:pt x="202" y="61"/>
                </a:lnTo>
                <a:lnTo>
                  <a:pt x="202" y="61"/>
                </a:lnTo>
                <a:lnTo>
                  <a:pt x="202" y="61"/>
                </a:lnTo>
                <a:lnTo>
                  <a:pt x="202" y="61"/>
                </a:lnTo>
                <a:lnTo>
                  <a:pt x="202" y="60"/>
                </a:lnTo>
                <a:lnTo>
                  <a:pt x="202" y="59"/>
                </a:lnTo>
                <a:lnTo>
                  <a:pt x="202" y="59"/>
                </a:lnTo>
                <a:lnTo>
                  <a:pt x="202" y="59"/>
                </a:lnTo>
                <a:lnTo>
                  <a:pt x="202" y="59"/>
                </a:lnTo>
                <a:lnTo>
                  <a:pt x="202" y="59"/>
                </a:lnTo>
                <a:lnTo>
                  <a:pt x="203" y="59"/>
                </a:lnTo>
                <a:lnTo>
                  <a:pt x="203" y="59"/>
                </a:lnTo>
                <a:lnTo>
                  <a:pt x="203" y="59"/>
                </a:lnTo>
                <a:lnTo>
                  <a:pt x="203" y="59"/>
                </a:lnTo>
                <a:lnTo>
                  <a:pt x="203" y="60"/>
                </a:lnTo>
                <a:lnTo>
                  <a:pt x="203" y="60"/>
                </a:lnTo>
                <a:lnTo>
                  <a:pt x="203" y="60"/>
                </a:lnTo>
                <a:lnTo>
                  <a:pt x="203" y="60"/>
                </a:lnTo>
                <a:lnTo>
                  <a:pt x="203" y="60"/>
                </a:lnTo>
                <a:lnTo>
                  <a:pt x="203" y="60"/>
                </a:lnTo>
                <a:lnTo>
                  <a:pt x="204" y="60"/>
                </a:lnTo>
                <a:lnTo>
                  <a:pt x="204" y="61"/>
                </a:lnTo>
                <a:lnTo>
                  <a:pt x="204" y="61"/>
                </a:lnTo>
                <a:lnTo>
                  <a:pt x="204" y="61"/>
                </a:lnTo>
                <a:lnTo>
                  <a:pt x="204" y="62"/>
                </a:lnTo>
                <a:lnTo>
                  <a:pt x="204" y="62"/>
                </a:lnTo>
                <a:lnTo>
                  <a:pt x="204" y="62"/>
                </a:lnTo>
                <a:lnTo>
                  <a:pt x="204" y="62"/>
                </a:lnTo>
                <a:lnTo>
                  <a:pt x="204" y="62"/>
                </a:lnTo>
                <a:lnTo>
                  <a:pt x="204" y="62"/>
                </a:lnTo>
                <a:lnTo>
                  <a:pt x="204" y="61"/>
                </a:lnTo>
                <a:lnTo>
                  <a:pt x="204" y="61"/>
                </a:lnTo>
                <a:lnTo>
                  <a:pt x="204" y="60"/>
                </a:lnTo>
                <a:lnTo>
                  <a:pt x="204" y="60"/>
                </a:lnTo>
                <a:lnTo>
                  <a:pt x="204" y="59"/>
                </a:lnTo>
                <a:lnTo>
                  <a:pt x="204" y="59"/>
                </a:lnTo>
                <a:lnTo>
                  <a:pt x="204" y="59"/>
                </a:lnTo>
                <a:lnTo>
                  <a:pt x="204" y="59"/>
                </a:lnTo>
                <a:lnTo>
                  <a:pt x="205" y="59"/>
                </a:lnTo>
                <a:lnTo>
                  <a:pt x="205" y="59"/>
                </a:lnTo>
                <a:lnTo>
                  <a:pt x="205" y="59"/>
                </a:lnTo>
                <a:lnTo>
                  <a:pt x="205" y="59"/>
                </a:lnTo>
                <a:lnTo>
                  <a:pt x="205" y="60"/>
                </a:lnTo>
                <a:lnTo>
                  <a:pt x="205" y="60"/>
                </a:lnTo>
                <a:lnTo>
                  <a:pt x="205" y="60"/>
                </a:lnTo>
                <a:lnTo>
                  <a:pt x="205" y="60"/>
                </a:lnTo>
                <a:lnTo>
                  <a:pt x="205" y="60"/>
                </a:lnTo>
                <a:lnTo>
                  <a:pt x="205" y="60"/>
                </a:lnTo>
                <a:lnTo>
                  <a:pt x="206" y="60"/>
                </a:lnTo>
                <a:lnTo>
                  <a:pt x="206" y="60"/>
                </a:lnTo>
                <a:lnTo>
                  <a:pt x="206" y="60"/>
                </a:lnTo>
                <a:lnTo>
                  <a:pt x="206" y="60"/>
                </a:lnTo>
                <a:lnTo>
                  <a:pt x="206" y="60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7" y="59"/>
                </a:lnTo>
                <a:lnTo>
                  <a:pt x="207" y="59"/>
                </a:lnTo>
                <a:lnTo>
                  <a:pt x="207" y="59"/>
                </a:lnTo>
                <a:lnTo>
                  <a:pt x="207" y="59"/>
                </a:lnTo>
                <a:lnTo>
                  <a:pt x="208" y="59"/>
                </a:lnTo>
                <a:lnTo>
                  <a:pt x="208" y="59"/>
                </a:lnTo>
                <a:lnTo>
                  <a:pt x="208" y="59"/>
                </a:lnTo>
                <a:lnTo>
                  <a:pt x="208" y="59"/>
                </a:lnTo>
                <a:lnTo>
                  <a:pt x="208" y="59"/>
                </a:lnTo>
                <a:lnTo>
                  <a:pt x="208" y="59"/>
                </a:lnTo>
                <a:lnTo>
                  <a:pt x="208" y="59"/>
                </a:lnTo>
                <a:lnTo>
                  <a:pt x="208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59"/>
                </a:lnTo>
                <a:lnTo>
                  <a:pt x="208" y="60"/>
                </a:lnTo>
                <a:lnTo>
                  <a:pt x="208" y="59"/>
                </a:lnTo>
                <a:lnTo>
                  <a:pt x="209" y="59"/>
                </a:lnTo>
                <a:lnTo>
                  <a:pt x="209" y="60"/>
                </a:lnTo>
                <a:lnTo>
                  <a:pt x="209" y="60"/>
                </a:lnTo>
                <a:lnTo>
                  <a:pt x="209" y="60"/>
                </a:lnTo>
                <a:lnTo>
                  <a:pt x="209" y="61"/>
                </a:lnTo>
                <a:lnTo>
                  <a:pt x="209" y="61"/>
                </a:lnTo>
                <a:lnTo>
                  <a:pt x="209" y="60"/>
                </a:lnTo>
                <a:lnTo>
                  <a:pt x="209" y="61"/>
                </a:lnTo>
                <a:lnTo>
                  <a:pt x="208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0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0" y="61"/>
                </a:lnTo>
                <a:lnTo>
                  <a:pt x="211" y="61"/>
                </a:lnTo>
                <a:lnTo>
                  <a:pt x="211" y="61"/>
                </a:lnTo>
                <a:lnTo>
                  <a:pt x="211" y="60"/>
                </a:lnTo>
                <a:lnTo>
                  <a:pt x="211" y="60"/>
                </a:lnTo>
                <a:lnTo>
                  <a:pt x="211" y="60"/>
                </a:lnTo>
                <a:lnTo>
                  <a:pt x="211" y="60"/>
                </a:lnTo>
                <a:lnTo>
                  <a:pt x="211" y="60"/>
                </a:lnTo>
                <a:lnTo>
                  <a:pt x="211" y="61"/>
                </a:lnTo>
                <a:lnTo>
                  <a:pt x="212" y="61"/>
                </a:lnTo>
                <a:lnTo>
                  <a:pt x="211" y="61"/>
                </a:lnTo>
                <a:lnTo>
                  <a:pt x="211" y="61"/>
                </a:lnTo>
                <a:lnTo>
                  <a:pt x="211" y="61"/>
                </a:lnTo>
                <a:lnTo>
                  <a:pt x="212" y="61"/>
                </a:lnTo>
                <a:lnTo>
                  <a:pt x="211" y="61"/>
                </a:lnTo>
                <a:lnTo>
                  <a:pt x="212" y="62"/>
                </a:lnTo>
                <a:lnTo>
                  <a:pt x="211" y="62"/>
                </a:lnTo>
                <a:lnTo>
                  <a:pt x="211" y="62"/>
                </a:lnTo>
                <a:lnTo>
                  <a:pt x="212" y="62"/>
                </a:lnTo>
                <a:lnTo>
                  <a:pt x="211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1"/>
                </a:lnTo>
                <a:lnTo>
                  <a:pt x="212" y="61"/>
                </a:lnTo>
                <a:lnTo>
                  <a:pt x="212" y="61"/>
                </a:lnTo>
                <a:lnTo>
                  <a:pt x="212" y="62"/>
                </a:lnTo>
                <a:lnTo>
                  <a:pt x="212" y="62"/>
                </a:lnTo>
                <a:lnTo>
                  <a:pt x="212" y="63"/>
                </a:lnTo>
                <a:lnTo>
                  <a:pt x="212" y="63"/>
                </a:lnTo>
                <a:lnTo>
                  <a:pt x="212" y="63"/>
                </a:lnTo>
                <a:lnTo>
                  <a:pt x="212" y="63"/>
                </a:lnTo>
                <a:lnTo>
                  <a:pt x="212" y="63"/>
                </a:lnTo>
                <a:lnTo>
                  <a:pt x="212" y="63"/>
                </a:lnTo>
                <a:lnTo>
                  <a:pt x="212" y="63"/>
                </a:lnTo>
                <a:lnTo>
                  <a:pt x="212" y="63"/>
                </a:lnTo>
                <a:lnTo>
                  <a:pt x="212" y="62"/>
                </a:lnTo>
                <a:lnTo>
                  <a:pt x="212" y="62"/>
                </a:lnTo>
                <a:lnTo>
                  <a:pt x="212" y="62"/>
                </a:lnTo>
                <a:lnTo>
                  <a:pt x="212" y="61"/>
                </a:lnTo>
                <a:lnTo>
                  <a:pt x="212" y="61"/>
                </a:lnTo>
                <a:lnTo>
                  <a:pt x="212" y="62"/>
                </a:lnTo>
                <a:lnTo>
                  <a:pt x="212" y="62"/>
                </a:lnTo>
                <a:lnTo>
                  <a:pt x="212" y="61"/>
                </a:lnTo>
                <a:lnTo>
                  <a:pt x="212" y="61"/>
                </a:lnTo>
                <a:lnTo>
                  <a:pt x="213" y="61"/>
                </a:lnTo>
                <a:lnTo>
                  <a:pt x="213" y="61"/>
                </a:lnTo>
                <a:lnTo>
                  <a:pt x="213" y="61"/>
                </a:lnTo>
                <a:lnTo>
                  <a:pt x="213" y="61"/>
                </a:lnTo>
                <a:lnTo>
                  <a:pt x="214" y="61"/>
                </a:lnTo>
                <a:lnTo>
                  <a:pt x="214" y="61"/>
                </a:lnTo>
                <a:lnTo>
                  <a:pt x="214" y="62"/>
                </a:lnTo>
                <a:lnTo>
                  <a:pt x="214" y="62"/>
                </a:lnTo>
                <a:lnTo>
                  <a:pt x="214" y="61"/>
                </a:lnTo>
                <a:lnTo>
                  <a:pt x="214" y="62"/>
                </a:lnTo>
                <a:lnTo>
                  <a:pt x="214" y="62"/>
                </a:lnTo>
                <a:lnTo>
                  <a:pt x="214" y="62"/>
                </a:lnTo>
                <a:lnTo>
                  <a:pt x="213" y="62"/>
                </a:lnTo>
                <a:lnTo>
                  <a:pt x="214" y="62"/>
                </a:lnTo>
                <a:lnTo>
                  <a:pt x="213" y="62"/>
                </a:lnTo>
                <a:lnTo>
                  <a:pt x="213" y="62"/>
                </a:lnTo>
                <a:lnTo>
                  <a:pt x="213" y="62"/>
                </a:lnTo>
                <a:lnTo>
                  <a:pt x="213" y="63"/>
                </a:lnTo>
                <a:lnTo>
                  <a:pt x="213" y="62"/>
                </a:lnTo>
                <a:lnTo>
                  <a:pt x="214" y="62"/>
                </a:lnTo>
                <a:lnTo>
                  <a:pt x="214" y="63"/>
                </a:lnTo>
                <a:lnTo>
                  <a:pt x="214" y="63"/>
                </a:lnTo>
                <a:lnTo>
                  <a:pt x="214" y="62"/>
                </a:lnTo>
                <a:lnTo>
                  <a:pt x="214" y="63"/>
                </a:lnTo>
                <a:lnTo>
                  <a:pt x="214" y="63"/>
                </a:lnTo>
                <a:lnTo>
                  <a:pt x="214" y="63"/>
                </a:lnTo>
                <a:lnTo>
                  <a:pt x="214" y="63"/>
                </a:lnTo>
                <a:lnTo>
                  <a:pt x="214" y="63"/>
                </a:lnTo>
                <a:lnTo>
                  <a:pt x="214" y="63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4"/>
                </a:lnTo>
                <a:lnTo>
                  <a:pt x="215" y="64"/>
                </a:lnTo>
                <a:lnTo>
                  <a:pt x="214" y="64"/>
                </a:lnTo>
                <a:lnTo>
                  <a:pt x="214" y="64"/>
                </a:lnTo>
                <a:lnTo>
                  <a:pt x="214" y="63"/>
                </a:lnTo>
                <a:lnTo>
                  <a:pt x="214" y="63"/>
                </a:lnTo>
                <a:lnTo>
                  <a:pt x="214" y="63"/>
                </a:lnTo>
                <a:lnTo>
                  <a:pt x="215" y="63"/>
                </a:lnTo>
                <a:lnTo>
                  <a:pt x="215" y="63"/>
                </a:lnTo>
                <a:lnTo>
                  <a:pt x="215" y="63"/>
                </a:lnTo>
                <a:lnTo>
                  <a:pt x="215" y="63"/>
                </a:lnTo>
                <a:lnTo>
                  <a:pt x="215" y="63"/>
                </a:lnTo>
                <a:lnTo>
                  <a:pt x="215" y="63"/>
                </a:lnTo>
                <a:lnTo>
                  <a:pt x="215" y="63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6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5" y="62"/>
                </a:lnTo>
                <a:lnTo>
                  <a:pt x="216" y="62"/>
                </a:lnTo>
                <a:lnTo>
                  <a:pt x="216" y="62"/>
                </a:lnTo>
                <a:lnTo>
                  <a:pt x="216" y="62"/>
                </a:lnTo>
                <a:lnTo>
                  <a:pt x="216" y="62"/>
                </a:lnTo>
                <a:lnTo>
                  <a:pt x="216" y="62"/>
                </a:lnTo>
                <a:lnTo>
                  <a:pt x="216" y="62"/>
                </a:lnTo>
                <a:lnTo>
                  <a:pt x="216" y="63"/>
                </a:lnTo>
                <a:lnTo>
                  <a:pt x="215" y="63"/>
                </a:lnTo>
                <a:lnTo>
                  <a:pt x="216" y="63"/>
                </a:lnTo>
                <a:lnTo>
                  <a:pt x="216" y="63"/>
                </a:lnTo>
                <a:lnTo>
                  <a:pt x="216" y="63"/>
                </a:lnTo>
                <a:lnTo>
                  <a:pt x="216" y="63"/>
                </a:lnTo>
                <a:lnTo>
                  <a:pt x="216" y="63"/>
                </a:lnTo>
                <a:lnTo>
                  <a:pt x="215" y="63"/>
                </a:lnTo>
                <a:lnTo>
                  <a:pt x="215" y="63"/>
                </a:lnTo>
                <a:lnTo>
                  <a:pt x="216" y="63"/>
                </a:lnTo>
                <a:lnTo>
                  <a:pt x="216" y="63"/>
                </a:lnTo>
                <a:lnTo>
                  <a:pt x="216" y="63"/>
                </a:lnTo>
                <a:lnTo>
                  <a:pt x="215" y="64"/>
                </a:lnTo>
                <a:lnTo>
                  <a:pt x="215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3"/>
                </a:lnTo>
                <a:lnTo>
                  <a:pt x="216" y="64"/>
                </a:lnTo>
                <a:lnTo>
                  <a:pt x="216" y="63"/>
                </a:lnTo>
                <a:lnTo>
                  <a:pt x="216" y="63"/>
                </a:lnTo>
                <a:lnTo>
                  <a:pt x="216" y="63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6" y="65"/>
                </a:lnTo>
                <a:lnTo>
                  <a:pt x="216" y="64"/>
                </a:lnTo>
                <a:lnTo>
                  <a:pt x="216" y="64"/>
                </a:lnTo>
                <a:lnTo>
                  <a:pt x="216" y="64"/>
                </a:lnTo>
                <a:lnTo>
                  <a:pt x="217" y="64"/>
                </a:lnTo>
                <a:lnTo>
                  <a:pt x="216" y="64"/>
                </a:lnTo>
                <a:lnTo>
                  <a:pt x="216" y="64"/>
                </a:lnTo>
                <a:lnTo>
                  <a:pt x="217" y="65"/>
                </a:lnTo>
                <a:lnTo>
                  <a:pt x="217" y="64"/>
                </a:lnTo>
                <a:lnTo>
                  <a:pt x="217" y="64"/>
                </a:lnTo>
                <a:lnTo>
                  <a:pt x="217" y="64"/>
                </a:lnTo>
                <a:lnTo>
                  <a:pt x="217" y="64"/>
                </a:lnTo>
                <a:lnTo>
                  <a:pt x="217" y="64"/>
                </a:lnTo>
                <a:lnTo>
                  <a:pt x="217" y="64"/>
                </a:lnTo>
                <a:lnTo>
                  <a:pt x="217" y="64"/>
                </a:lnTo>
                <a:lnTo>
                  <a:pt x="216" y="63"/>
                </a:lnTo>
                <a:lnTo>
                  <a:pt x="217" y="63"/>
                </a:lnTo>
                <a:lnTo>
                  <a:pt x="217" y="63"/>
                </a:lnTo>
                <a:lnTo>
                  <a:pt x="217" y="64"/>
                </a:lnTo>
                <a:lnTo>
                  <a:pt x="217" y="63"/>
                </a:lnTo>
                <a:lnTo>
                  <a:pt x="217" y="63"/>
                </a:lnTo>
                <a:lnTo>
                  <a:pt x="217" y="63"/>
                </a:lnTo>
                <a:lnTo>
                  <a:pt x="217" y="63"/>
                </a:lnTo>
                <a:lnTo>
                  <a:pt x="217" y="64"/>
                </a:lnTo>
                <a:lnTo>
                  <a:pt x="218" y="64"/>
                </a:lnTo>
                <a:lnTo>
                  <a:pt x="218" y="65"/>
                </a:lnTo>
                <a:lnTo>
                  <a:pt x="217" y="65"/>
                </a:lnTo>
                <a:lnTo>
                  <a:pt x="217" y="65"/>
                </a:lnTo>
                <a:lnTo>
                  <a:pt x="217" y="65"/>
                </a:lnTo>
                <a:lnTo>
                  <a:pt x="218" y="65"/>
                </a:lnTo>
                <a:lnTo>
                  <a:pt x="218" y="64"/>
                </a:lnTo>
                <a:lnTo>
                  <a:pt x="218" y="64"/>
                </a:lnTo>
                <a:lnTo>
                  <a:pt x="218" y="64"/>
                </a:lnTo>
                <a:lnTo>
                  <a:pt x="218" y="63"/>
                </a:lnTo>
                <a:lnTo>
                  <a:pt x="218" y="63"/>
                </a:lnTo>
                <a:lnTo>
                  <a:pt x="218" y="63"/>
                </a:lnTo>
                <a:lnTo>
                  <a:pt x="218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3"/>
                </a:lnTo>
                <a:lnTo>
                  <a:pt x="219" y="63"/>
                </a:lnTo>
                <a:lnTo>
                  <a:pt x="218" y="63"/>
                </a:lnTo>
                <a:lnTo>
                  <a:pt x="218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2"/>
                </a:lnTo>
                <a:lnTo>
                  <a:pt x="219" y="62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20" y="63"/>
                </a:lnTo>
                <a:lnTo>
                  <a:pt x="220" y="63"/>
                </a:lnTo>
                <a:lnTo>
                  <a:pt x="220" y="63"/>
                </a:lnTo>
                <a:lnTo>
                  <a:pt x="220" y="63"/>
                </a:lnTo>
                <a:lnTo>
                  <a:pt x="220" y="63"/>
                </a:lnTo>
                <a:lnTo>
                  <a:pt x="220" y="64"/>
                </a:lnTo>
                <a:lnTo>
                  <a:pt x="220" y="64"/>
                </a:lnTo>
                <a:lnTo>
                  <a:pt x="220" y="64"/>
                </a:lnTo>
                <a:lnTo>
                  <a:pt x="220" y="64"/>
                </a:lnTo>
                <a:lnTo>
                  <a:pt x="220" y="64"/>
                </a:lnTo>
                <a:lnTo>
                  <a:pt x="220" y="64"/>
                </a:lnTo>
                <a:lnTo>
                  <a:pt x="219" y="63"/>
                </a:lnTo>
                <a:lnTo>
                  <a:pt x="219" y="64"/>
                </a:lnTo>
                <a:lnTo>
                  <a:pt x="220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5"/>
                </a:lnTo>
                <a:lnTo>
                  <a:pt x="219" y="66"/>
                </a:lnTo>
                <a:lnTo>
                  <a:pt x="219" y="66"/>
                </a:lnTo>
                <a:lnTo>
                  <a:pt x="218" y="66"/>
                </a:lnTo>
                <a:lnTo>
                  <a:pt x="219" y="66"/>
                </a:lnTo>
                <a:lnTo>
                  <a:pt x="219" y="66"/>
                </a:lnTo>
                <a:lnTo>
                  <a:pt x="219" y="66"/>
                </a:lnTo>
                <a:lnTo>
                  <a:pt x="219" y="66"/>
                </a:lnTo>
                <a:lnTo>
                  <a:pt x="219" y="66"/>
                </a:lnTo>
                <a:lnTo>
                  <a:pt x="219" y="66"/>
                </a:lnTo>
                <a:lnTo>
                  <a:pt x="219" y="66"/>
                </a:lnTo>
                <a:lnTo>
                  <a:pt x="219" y="66"/>
                </a:lnTo>
                <a:lnTo>
                  <a:pt x="220" y="66"/>
                </a:lnTo>
                <a:lnTo>
                  <a:pt x="220" y="66"/>
                </a:lnTo>
                <a:lnTo>
                  <a:pt x="220" y="65"/>
                </a:lnTo>
                <a:lnTo>
                  <a:pt x="220" y="66"/>
                </a:lnTo>
                <a:lnTo>
                  <a:pt x="220" y="66"/>
                </a:lnTo>
                <a:lnTo>
                  <a:pt x="220" y="66"/>
                </a:lnTo>
                <a:lnTo>
                  <a:pt x="220" y="66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6"/>
                </a:lnTo>
                <a:lnTo>
                  <a:pt x="221" y="66"/>
                </a:lnTo>
                <a:lnTo>
                  <a:pt x="221" y="66"/>
                </a:lnTo>
                <a:lnTo>
                  <a:pt x="221" y="66"/>
                </a:lnTo>
                <a:lnTo>
                  <a:pt x="221" y="66"/>
                </a:lnTo>
                <a:lnTo>
                  <a:pt x="221" y="66"/>
                </a:lnTo>
                <a:lnTo>
                  <a:pt x="221" y="65"/>
                </a:lnTo>
                <a:lnTo>
                  <a:pt x="221" y="65"/>
                </a:lnTo>
                <a:lnTo>
                  <a:pt x="221" y="66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1" y="65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2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4"/>
                </a:lnTo>
                <a:lnTo>
                  <a:pt x="223" y="65"/>
                </a:lnTo>
                <a:lnTo>
                  <a:pt x="223" y="65"/>
                </a:lnTo>
                <a:lnTo>
                  <a:pt x="223" y="64"/>
                </a:lnTo>
                <a:lnTo>
                  <a:pt x="223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5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6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2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8"/>
                </a:lnTo>
                <a:lnTo>
                  <a:pt x="223" y="68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4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7"/>
                </a:lnTo>
                <a:lnTo>
                  <a:pt x="223" y="66"/>
                </a:lnTo>
                <a:lnTo>
                  <a:pt x="223" y="66"/>
                </a:lnTo>
                <a:lnTo>
                  <a:pt x="224" y="66"/>
                </a:lnTo>
                <a:lnTo>
                  <a:pt x="224" y="66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7"/>
                </a:lnTo>
                <a:lnTo>
                  <a:pt x="224" y="66"/>
                </a:lnTo>
                <a:lnTo>
                  <a:pt x="224" y="66"/>
                </a:lnTo>
                <a:lnTo>
                  <a:pt x="225" y="66"/>
                </a:lnTo>
                <a:lnTo>
                  <a:pt x="224" y="66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4" y="67"/>
                </a:lnTo>
                <a:lnTo>
                  <a:pt x="224" y="68"/>
                </a:lnTo>
                <a:lnTo>
                  <a:pt x="225" y="68"/>
                </a:lnTo>
                <a:lnTo>
                  <a:pt x="225" y="68"/>
                </a:lnTo>
                <a:lnTo>
                  <a:pt x="225" y="68"/>
                </a:lnTo>
                <a:lnTo>
                  <a:pt x="225" y="68"/>
                </a:lnTo>
                <a:lnTo>
                  <a:pt x="225" y="68"/>
                </a:lnTo>
                <a:lnTo>
                  <a:pt x="225" y="68"/>
                </a:lnTo>
                <a:lnTo>
                  <a:pt x="225" y="68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7"/>
                </a:lnTo>
                <a:lnTo>
                  <a:pt x="226" y="67"/>
                </a:lnTo>
                <a:lnTo>
                  <a:pt x="225" y="67"/>
                </a:lnTo>
                <a:lnTo>
                  <a:pt x="226" y="67"/>
                </a:lnTo>
                <a:lnTo>
                  <a:pt x="225" y="67"/>
                </a:lnTo>
                <a:lnTo>
                  <a:pt x="225" y="67"/>
                </a:lnTo>
                <a:lnTo>
                  <a:pt x="225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6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6" y="65"/>
                </a:lnTo>
                <a:lnTo>
                  <a:pt x="227" y="65"/>
                </a:lnTo>
                <a:lnTo>
                  <a:pt x="227" y="64"/>
                </a:lnTo>
                <a:lnTo>
                  <a:pt x="227" y="64"/>
                </a:lnTo>
                <a:lnTo>
                  <a:pt x="227" y="64"/>
                </a:lnTo>
                <a:lnTo>
                  <a:pt x="227" y="64"/>
                </a:lnTo>
                <a:lnTo>
                  <a:pt x="227" y="65"/>
                </a:lnTo>
                <a:lnTo>
                  <a:pt x="227" y="65"/>
                </a:lnTo>
                <a:lnTo>
                  <a:pt x="227" y="65"/>
                </a:lnTo>
                <a:lnTo>
                  <a:pt x="227" y="65"/>
                </a:lnTo>
                <a:lnTo>
                  <a:pt x="227" y="65"/>
                </a:lnTo>
                <a:lnTo>
                  <a:pt x="227" y="66"/>
                </a:lnTo>
                <a:lnTo>
                  <a:pt x="227" y="65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6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6"/>
                </a:lnTo>
                <a:lnTo>
                  <a:pt x="227" y="67"/>
                </a:lnTo>
                <a:lnTo>
                  <a:pt x="227" y="67"/>
                </a:lnTo>
                <a:lnTo>
                  <a:pt x="227" y="67"/>
                </a:lnTo>
                <a:lnTo>
                  <a:pt x="227" y="67"/>
                </a:lnTo>
                <a:lnTo>
                  <a:pt x="227" y="67"/>
                </a:lnTo>
                <a:lnTo>
                  <a:pt x="227" y="67"/>
                </a:lnTo>
                <a:lnTo>
                  <a:pt x="227" y="68"/>
                </a:lnTo>
                <a:lnTo>
                  <a:pt x="226" y="68"/>
                </a:lnTo>
                <a:lnTo>
                  <a:pt x="226" y="69"/>
                </a:lnTo>
                <a:lnTo>
                  <a:pt x="226" y="69"/>
                </a:lnTo>
                <a:lnTo>
                  <a:pt x="226" y="69"/>
                </a:lnTo>
                <a:lnTo>
                  <a:pt x="226" y="69"/>
                </a:lnTo>
                <a:lnTo>
                  <a:pt x="226" y="70"/>
                </a:lnTo>
                <a:lnTo>
                  <a:pt x="226" y="69"/>
                </a:lnTo>
                <a:lnTo>
                  <a:pt x="226" y="69"/>
                </a:lnTo>
                <a:lnTo>
                  <a:pt x="226" y="69"/>
                </a:lnTo>
                <a:lnTo>
                  <a:pt x="226" y="69"/>
                </a:lnTo>
                <a:lnTo>
                  <a:pt x="226" y="68"/>
                </a:lnTo>
                <a:lnTo>
                  <a:pt x="227" y="68"/>
                </a:lnTo>
                <a:lnTo>
                  <a:pt x="227" y="68"/>
                </a:lnTo>
                <a:lnTo>
                  <a:pt x="227" y="67"/>
                </a:lnTo>
                <a:lnTo>
                  <a:pt x="227" y="67"/>
                </a:lnTo>
                <a:lnTo>
                  <a:pt x="228" y="66"/>
                </a:lnTo>
                <a:lnTo>
                  <a:pt x="228" y="66"/>
                </a:lnTo>
                <a:lnTo>
                  <a:pt x="228" y="66"/>
                </a:lnTo>
                <a:lnTo>
                  <a:pt x="228" y="66"/>
                </a:lnTo>
                <a:lnTo>
                  <a:pt x="228" y="67"/>
                </a:lnTo>
                <a:lnTo>
                  <a:pt x="228" y="67"/>
                </a:lnTo>
                <a:lnTo>
                  <a:pt x="228" y="67"/>
                </a:lnTo>
                <a:lnTo>
                  <a:pt x="228" y="67"/>
                </a:lnTo>
                <a:lnTo>
                  <a:pt x="228" y="67"/>
                </a:lnTo>
                <a:lnTo>
                  <a:pt x="228" y="67"/>
                </a:lnTo>
                <a:lnTo>
                  <a:pt x="228" y="68"/>
                </a:lnTo>
                <a:lnTo>
                  <a:pt x="227" y="68"/>
                </a:lnTo>
                <a:lnTo>
                  <a:pt x="227" y="69"/>
                </a:lnTo>
                <a:lnTo>
                  <a:pt x="227" y="69"/>
                </a:lnTo>
                <a:lnTo>
                  <a:pt x="227" y="69"/>
                </a:lnTo>
                <a:lnTo>
                  <a:pt x="228" y="69"/>
                </a:lnTo>
                <a:lnTo>
                  <a:pt x="228" y="69"/>
                </a:lnTo>
                <a:lnTo>
                  <a:pt x="228" y="69"/>
                </a:lnTo>
                <a:lnTo>
                  <a:pt x="228" y="69"/>
                </a:lnTo>
                <a:lnTo>
                  <a:pt x="228" y="68"/>
                </a:lnTo>
                <a:lnTo>
                  <a:pt x="228" y="68"/>
                </a:lnTo>
                <a:lnTo>
                  <a:pt x="228" y="68"/>
                </a:lnTo>
                <a:lnTo>
                  <a:pt x="228" y="68"/>
                </a:lnTo>
                <a:lnTo>
                  <a:pt x="228" y="69"/>
                </a:lnTo>
                <a:lnTo>
                  <a:pt x="228" y="69"/>
                </a:lnTo>
                <a:lnTo>
                  <a:pt x="228" y="69"/>
                </a:lnTo>
                <a:lnTo>
                  <a:pt x="228" y="69"/>
                </a:lnTo>
                <a:lnTo>
                  <a:pt x="228" y="69"/>
                </a:lnTo>
                <a:lnTo>
                  <a:pt x="228" y="68"/>
                </a:lnTo>
                <a:lnTo>
                  <a:pt x="228" y="68"/>
                </a:lnTo>
                <a:lnTo>
                  <a:pt x="228" y="68"/>
                </a:lnTo>
                <a:lnTo>
                  <a:pt x="228" y="68"/>
                </a:lnTo>
                <a:lnTo>
                  <a:pt x="228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8"/>
                </a:lnTo>
                <a:lnTo>
                  <a:pt x="229" y="68"/>
                </a:lnTo>
                <a:lnTo>
                  <a:pt x="229" y="68"/>
                </a:lnTo>
                <a:lnTo>
                  <a:pt x="229" y="68"/>
                </a:lnTo>
                <a:lnTo>
                  <a:pt x="229" y="68"/>
                </a:lnTo>
                <a:lnTo>
                  <a:pt x="229" y="69"/>
                </a:lnTo>
                <a:lnTo>
                  <a:pt x="229" y="69"/>
                </a:lnTo>
                <a:lnTo>
                  <a:pt x="229" y="70"/>
                </a:lnTo>
                <a:lnTo>
                  <a:pt x="229" y="70"/>
                </a:lnTo>
                <a:lnTo>
                  <a:pt x="229" y="70"/>
                </a:lnTo>
                <a:lnTo>
                  <a:pt x="229" y="70"/>
                </a:lnTo>
                <a:lnTo>
                  <a:pt x="228" y="70"/>
                </a:lnTo>
                <a:lnTo>
                  <a:pt x="228" y="71"/>
                </a:lnTo>
                <a:lnTo>
                  <a:pt x="228" y="71"/>
                </a:lnTo>
                <a:lnTo>
                  <a:pt x="228" y="72"/>
                </a:lnTo>
                <a:lnTo>
                  <a:pt x="228" y="72"/>
                </a:lnTo>
                <a:lnTo>
                  <a:pt x="228" y="72"/>
                </a:lnTo>
                <a:lnTo>
                  <a:pt x="228" y="72"/>
                </a:lnTo>
                <a:lnTo>
                  <a:pt x="228" y="73"/>
                </a:lnTo>
                <a:lnTo>
                  <a:pt x="229" y="72"/>
                </a:lnTo>
                <a:lnTo>
                  <a:pt x="229" y="73"/>
                </a:lnTo>
                <a:lnTo>
                  <a:pt x="229" y="73"/>
                </a:lnTo>
                <a:lnTo>
                  <a:pt x="229" y="73"/>
                </a:lnTo>
                <a:lnTo>
                  <a:pt x="228" y="73"/>
                </a:lnTo>
                <a:lnTo>
                  <a:pt x="228" y="74"/>
                </a:lnTo>
                <a:lnTo>
                  <a:pt x="228" y="74"/>
                </a:lnTo>
                <a:lnTo>
                  <a:pt x="228" y="74"/>
                </a:lnTo>
                <a:lnTo>
                  <a:pt x="228" y="75"/>
                </a:lnTo>
                <a:lnTo>
                  <a:pt x="228" y="75"/>
                </a:lnTo>
                <a:lnTo>
                  <a:pt x="228" y="75"/>
                </a:lnTo>
                <a:lnTo>
                  <a:pt x="228" y="76"/>
                </a:lnTo>
                <a:lnTo>
                  <a:pt x="228" y="76"/>
                </a:lnTo>
                <a:lnTo>
                  <a:pt x="228" y="76"/>
                </a:lnTo>
                <a:lnTo>
                  <a:pt x="228" y="77"/>
                </a:lnTo>
                <a:lnTo>
                  <a:pt x="228" y="77"/>
                </a:lnTo>
                <a:lnTo>
                  <a:pt x="228" y="77"/>
                </a:lnTo>
                <a:lnTo>
                  <a:pt x="228" y="77"/>
                </a:lnTo>
                <a:lnTo>
                  <a:pt x="228" y="78"/>
                </a:lnTo>
                <a:lnTo>
                  <a:pt x="228" y="78"/>
                </a:lnTo>
                <a:lnTo>
                  <a:pt x="228" y="78"/>
                </a:lnTo>
                <a:lnTo>
                  <a:pt x="228" y="78"/>
                </a:lnTo>
                <a:lnTo>
                  <a:pt x="228" y="79"/>
                </a:lnTo>
                <a:lnTo>
                  <a:pt x="228" y="79"/>
                </a:lnTo>
                <a:lnTo>
                  <a:pt x="228" y="79"/>
                </a:lnTo>
                <a:lnTo>
                  <a:pt x="228" y="79"/>
                </a:lnTo>
                <a:lnTo>
                  <a:pt x="227" y="79"/>
                </a:lnTo>
                <a:lnTo>
                  <a:pt x="227" y="79"/>
                </a:lnTo>
                <a:lnTo>
                  <a:pt x="227" y="80"/>
                </a:lnTo>
                <a:lnTo>
                  <a:pt x="227" y="80"/>
                </a:lnTo>
                <a:lnTo>
                  <a:pt x="227" y="80"/>
                </a:lnTo>
                <a:lnTo>
                  <a:pt x="227" y="80"/>
                </a:lnTo>
                <a:lnTo>
                  <a:pt x="227" y="80"/>
                </a:lnTo>
                <a:lnTo>
                  <a:pt x="226" y="80"/>
                </a:lnTo>
                <a:lnTo>
                  <a:pt x="226" y="80"/>
                </a:lnTo>
                <a:lnTo>
                  <a:pt x="226" y="80"/>
                </a:lnTo>
                <a:lnTo>
                  <a:pt x="225" y="80"/>
                </a:lnTo>
                <a:lnTo>
                  <a:pt x="225" y="80"/>
                </a:lnTo>
                <a:lnTo>
                  <a:pt x="225" y="80"/>
                </a:lnTo>
                <a:lnTo>
                  <a:pt x="225" y="80"/>
                </a:lnTo>
                <a:lnTo>
                  <a:pt x="225" y="81"/>
                </a:lnTo>
                <a:lnTo>
                  <a:pt x="225" y="81"/>
                </a:lnTo>
                <a:lnTo>
                  <a:pt x="225" y="81"/>
                </a:lnTo>
                <a:lnTo>
                  <a:pt x="226" y="81"/>
                </a:lnTo>
                <a:lnTo>
                  <a:pt x="226" y="81"/>
                </a:lnTo>
                <a:lnTo>
                  <a:pt x="226" y="81"/>
                </a:lnTo>
                <a:lnTo>
                  <a:pt x="227" y="81"/>
                </a:lnTo>
                <a:lnTo>
                  <a:pt x="227" y="81"/>
                </a:lnTo>
                <a:lnTo>
                  <a:pt x="227" y="81"/>
                </a:lnTo>
                <a:lnTo>
                  <a:pt x="227" y="82"/>
                </a:lnTo>
                <a:lnTo>
                  <a:pt x="226" y="83"/>
                </a:lnTo>
                <a:lnTo>
                  <a:pt x="226" y="83"/>
                </a:lnTo>
                <a:lnTo>
                  <a:pt x="227" y="83"/>
                </a:lnTo>
                <a:lnTo>
                  <a:pt x="227" y="83"/>
                </a:lnTo>
                <a:lnTo>
                  <a:pt x="227" y="84"/>
                </a:lnTo>
                <a:lnTo>
                  <a:pt x="226" y="85"/>
                </a:lnTo>
                <a:lnTo>
                  <a:pt x="226" y="85"/>
                </a:lnTo>
                <a:lnTo>
                  <a:pt x="226" y="86"/>
                </a:lnTo>
                <a:lnTo>
                  <a:pt x="226" y="86"/>
                </a:lnTo>
                <a:lnTo>
                  <a:pt x="226" y="86"/>
                </a:lnTo>
                <a:lnTo>
                  <a:pt x="226" y="86"/>
                </a:lnTo>
                <a:lnTo>
                  <a:pt x="226" y="87"/>
                </a:lnTo>
                <a:lnTo>
                  <a:pt x="226" y="87"/>
                </a:lnTo>
                <a:lnTo>
                  <a:pt x="226" y="87"/>
                </a:lnTo>
                <a:lnTo>
                  <a:pt x="225" y="87"/>
                </a:lnTo>
                <a:lnTo>
                  <a:pt x="225" y="88"/>
                </a:lnTo>
                <a:lnTo>
                  <a:pt x="226" y="88"/>
                </a:lnTo>
                <a:lnTo>
                  <a:pt x="225" y="88"/>
                </a:lnTo>
                <a:lnTo>
                  <a:pt x="225" y="88"/>
                </a:lnTo>
                <a:lnTo>
                  <a:pt x="225" y="88"/>
                </a:lnTo>
                <a:lnTo>
                  <a:pt x="225" y="89"/>
                </a:lnTo>
                <a:lnTo>
                  <a:pt x="225" y="89"/>
                </a:lnTo>
                <a:lnTo>
                  <a:pt x="224" y="89"/>
                </a:lnTo>
                <a:lnTo>
                  <a:pt x="224" y="89"/>
                </a:lnTo>
                <a:lnTo>
                  <a:pt x="224" y="89"/>
                </a:lnTo>
                <a:lnTo>
                  <a:pt x="224" y="89"/>
                </a:lnTo>
                <a:lnTo>
                  <a:pt x="224" y="89"/>
                </a:lnTo>
                <a:lnTo>
                  <a:pt x="223" y="89"/>
                </a:lnTo>
                <a:lnTo>
                  <a:pt x="223" y="89"/>
                </a:lnTo>
                <a:lnTo>
                  <a:pt x="223" y="89"/>
                </a:lnTo>
                <a:lnTo>
                  <a:pt x="223" y="90"/>
                </a:lnTo>
                <a:lnTo>
                  <a:pt x="223" y="90"/>
                </a:lnTo>
                <a:lnTo>
                  <a:pt x="223" y="90"/>
                </a:lnTo>
                <a:lnTo>
                  <a:pt x="223" y="91"/>
                </a:lnTo>
                <a:lnTo>
                  <a:pt x="223" y="91"/>
                </a:lnTo>
                <a:lnTo>
                  <a:pt x="223" y="91"/>
                </a:lnTo>
                <a:lnTo>
                  <a:pt x="222" y="91"/>
                </a:lnTo>
                <a:lnTo>
                  <a:pt x="222" y="92"/>
                </a:lnTo>
                <a:lnTo>
                  <a:pt x="222" y="92"/>
                </a:lnTo>
                <a:lnTo>
                  <a:pt x="223" y="92"/>
                </a:lnTo>
                <a:lnTo>
                  <a:pt x="223" y="92"/>
                </a:lnTo>
                <a:lnTo>
                  <a:pt x="223" y="91"/>
                </a:lnTo>
                <a:lnTo>
                  <a:pt x="223" y="92"/>
                </a:lnTo>
                <a:lnTo>
                  <a:pt x="223" y="92"/>
                </a:lnTo>
                <a:lnTo>
                  <a:pt x="223" y="92"/>
                </a:lnTo>
                <a:lnTo>
                  <a:pt x="223" y="92"/>
                </a:lnTo>
                <a:lnTo>
                  <a:pt x="223" y="92"/>
                </a:lnTo>
                <a:lnTo>
                  <a:pt x="223" y="93"/>
                </a:lnTo>
                <a:lnTo>
                  <a:pt x="223" y="93"/>
                </a:lnTo>
                <a:lnTo>
                  <a:pt x="223" y="93"/>
                </a:lnTo>
                <a:lnTo>
                  <a:pt x="223" y="93"/>
                </a:lnTo>
                <a:lnTo>
                  <a:pt x="223" y="94"/>
                </a:lnTo>
                <a:lnTo>
                  <a:pt x="223" y="94"/>
                </a:lnTo>
                <a:lnTo>
                  <a:pt x="223" y="94"/>
                </a:lnTo>
                <a:lnTo>
                  <a:pt x="223" y="94"/>
                </a:lnTo>
                <a:lnTo>
                  <a:pt x="223" y="94"/>
                </a:lnTo>
                <a:lnTo>
                  <a:pt x="223" y="94"/>
                </a:lnTo>
                <a:lnTo>
                  <a:pt x="223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5"/>
                </a:lnTo>
                <a:lnTo>
                  <a:pt x="222" y="96"/>
                </a:lnTo>
                <a:lnTo>
                  <a:pt x="222" y="96"/>
                </a:lnTo>
                <a:lnTo>
                  <a:pt x="222" y="96"/>
                </a:lnTo>
                <a:lnTo>
                  <a:pt x="222" y="96"/>
                </a:lnTo>
                <a:lnTo>
                  <a:pt x="221" y="96"/>
                </a:lnTo>
                <a:lnTo>
                  <a:pt x="221" y="96"/>
                </a:lnTo>
                <a:lnTo>
                  <a:pt x="221" y="96"/>
                </a:lnTo>
                <a:lnTo>
                  <a:pt x="220" y="96"/>
                </a:lnTo>
                <a:lnTo>
                  <a:pt x="220" y="97"/>
                </a:lnTo>
                <a:lnTo>
                  <a:pt x="220" y="97"/>
                </a:lnTo>
                <a:lnTo>
                  <a:pt x="220" y="97"/>
                </a:lnTo>
                <a:lnTo>
                  <a:pt x="220" y="97"/>
                </a:lnTo>
                <a:lnTo>
                  <a:pt x="220" y="97"/>
                </a:lnTo>
                <a:lnTo>
                  <a:pt x="220" y="97"/>
                </a:lnTo>
                <a:lnTo>
                  <a:pt x="220" y="97"/>
                </a:lnTo>
                <a:lnTo>
                  <a:pt x="220" y="97"/>
                </a:lnTo>
                <a:lnTo>
                  <a:pt x="219" y="97"/>
                </a:lnTo>
                <a:lnTo>
                  <a:pt x="219" y="97"/>
                </a:lnTo>
                <a:lnTo>
                  <a:pt x="219" y="98"/>
                </a:lnTo>
                <a:lnTo>
                  <a:pt x="219" y="97"/>
                </a:lnTo>
                <a:lnTo>
                  <a:pt x="219" y="98"/>
                </a:lnTo>
                <a:lnTo>
                  <a:pt x="219" y="98"/>
                </a:lnTo>
                <a:lnTo>
                  <a:pt x="219" y="98"/>
                </a:lnTo>
                <a:lnTo>
                  <a:pt x="219" y="98"/>
                </a:lnTo>
                <a:lnTo>
                  <a:pt x="219" y="98"/>
                </a:lnTo>
                <a:lnTo>
                  <a:pt x="219" y="98"/>
                </a:lnTo>
                <a:lnTo>
                  <a:pt x="219" y="98"/>
                </a:lnTo>
                <a:lnTo>
                  <a:pt x="219" y="98"/>
                </a:lnTo>
                <a:lnTo>
                  <a:pt x="219" y="99"/>
                </a:lnTo>
                <a:lnTo>
                  <a:pt x="219" y="99"/>
                </a:lnTo>
                <a:lnTo>
                  <a:pt x="219" y="99"/>
                </a:lnTo>
                <a:lnTo>
                  <a:pt x="219" y="99"/>
                </a:lnTo>
                <a:lnTo>
                  <a:pt x="219" y="99"/>
                </a:lnTo>
                <a:lnTo>
                  <a:pt x="219" y="99"/>
                </a:lnTo>
                <a:lnTo>
                  <a:pt x="219" y="100"/>
                </a:lnTo>
                <a:lnTo>
                  <a:pt x="220" y="100"/>
                </a:lnTo>
                <a:lnTo>
                  <a:pt x="220" y="99"/>
                </a:lnTo>
                <a:lnTo>
                  <a:pt x="220" y="99"/>
                </a:lnTo>
                <a:lnTo>
                  <a:pt x="220" y="99"/>
                </a:lnTo>
                <a:lnTo>
                  <a:pt x="220" y="99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0"/>
                </a:lnTo>
                <a:lnTo>
                  <a:pt x="220" y="101"/>
                </a:lnTo>
                <a:lnTo>
                  <a:pt x="220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1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2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3"/>
                </a:lnTo>
                <a:lnTo>
                  <a:pt x="219" y="104"/>
                </a:lnTo>
                <a:lnTo>
                  <a:pt x="219" y="104"/>
                </a:lnTo>
                <a:lnTo>
                  <a:pt x="219" y="104"/>
                </a:lnTo>
                <a:lnTo>
                  <a:pt x="219" y="104"/>
                </a:lnTo>
                <a:lnTo>
                  <a:pt x="219" y="105"/>
                </a:lnTo>
                <a:lnTo>
                  <a:pt x="219" y="105"/>
                </a:lnTo>
                <a:lnTo>
                  <a:pt x="219" y="105"/>
                </a:lnTo>
                <a:lnTo>
                  <a:pt x="218" y="105"/>
                </a:lnTo>
                <a:lnTo>
                  <a:pt x="218" y="105"/>
                </a:lnTo>
                <a:lnTo>
                  <a:pt x="218" y="106"/>
                </a:lnTo>
                <a:lnTo>
                  <a:pt x="218" y="106"/>
                </a:lnTo>
                <a:lnTo>
                  <a:pt x="218" y="106"/>
                </a:lnTo>
                <a:lnTo>
                  <a:pt x="218" y="105"/>
                </a:lnTo>
                <a:lnTo>
                  <a:pt x="218" y="105"/>
                </a:lnTo>
                <a:lnTo>
                  <a:pt x="218" y="106"/>
                </a:lnTo>
                <a:lnTo>
                  <a:pt x="218" y="106"/>
                </a:lnTo>
                <a:lnTo>
                  <a:pt x="217" y="106"/>
                </a:lnTo>
                <a:lnTo>
                  <a:pt x="217" y="106"/>
                </a:lnTo>
                <a:lnTo>
                  <a:pt x="217" y="106"/>
                </a:lnTo>
                <a:lnTo>
                  <a:pt x="218" y="106"/>
                </a:lnTo>
                <a:lnTo>
                  <a:pt x="218" y="106"/>
                </a:lnTo>
                <a:lnTo>
                  <a:pt x="218" y="106"/>
                </a:lnTo>
                <a:lnTo>
                  <a:pt x="218" y="106"/>
                </a:lnTo>
                <a:lnTo>
                  <a:pt x="218" y="106"/>
                </a:lnTo>
                <a:lnTo>
                  <a:pt x="217" y="106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7"/>
                </a:lnTo>
                <a:lnTo>
                  <a:pt x="217" y="108"/>
                </a:lnTo>
                <a:lnTo>
                  <a:pt x="217" y="108"/>
                </a:lnTo>
                <a:lnTo>
                  <a:pt x="216" y="108"/>
                </a:lnTo>
                <a:lnTo>
                  <a:pt x="216" y="108"/>
                </a:lnTo>
                <a:lnTo>
                  <a:pt x="216" y="108"/>
                </a:lnTo>
                <a:lnTo>
                  <a:pt x="216" y="108"/>
                </a:lnTo>
                <a:lnTo>
                  <a:pt x="216" y="108"/>
                </a:lnTo>
                <a:lnTo>
                  <a:pt x="216" y="108"/>
                </a:lnTo>
                <a:lnTo>
                  <a:pt x="216" y="108"/>
                </a:lnTo>
                <a:lnTo>
                  <a:pt x="216" y="109"/>
                </a:lnTo>
                <a:lnTo>
                  <a:pt x="216" y="109"/>
                </a:lnTo>
                <a:lnTo>
                  <a:pt x="216" y="109"/>
                </a:lnTo>
                <a:lnTo>
                  <a:pt x="216" y="109"/>
                </a:lnTo>
                <a:lnTo>
                  <a:pt x="216" y="109"/>
                </a:lnTo>
                <a:lnTo>
                  <a:pt x="216" y="109"/>
                </a:lnTo>
                <a:lnTo>
                  <a:pt x="215" y="109"/>
                </a:lnTo>
                <a:lnTo>
                  <a:pt x="215" y="109"/>
                </a:lnTo>
                <a:lnTo>
                  <a:pt x="215" y="110"/>
                </a:lnTo>
                <a:lnTo>
                  <a:pt x="215" y="110"/>
                </a:lnTo>
                <a:lnTo>
                  <a:pt x="215" y="109"/>
                </a:lnTo>
                <a:lnTo>
                  <a:pt x="215" y="109"/>
                </a:lnTo>
                <a:lnTo>
                  <a:pt x="215" y="109"/>
                </a:lnTo>
                <a:lnTo>
                  <a:pt x="215" y="110"/>
                </a:lnTo>
                <a:lnTo>
                  <a:pt x="215" y="110"/>
                </a:lnTo>
                <a:lnTo>
                  <a:pt x="215" y="110"/>
                </a:lnTo>
                <a:lnTo>
                  <a:pt x="215" y="109"/>
                </a:lnTo>
                <a:lnTo>
                  <a:pt x="215" y="110"/>
                </a:lnTo>
                <a:lnTo>
                  <a:pt x="215" y="110"/>
                </a:lnTo>
                <a:lnTo>
                  <a:pt x="215" y="110"/>
                </a:lnTo>
                <a:lnTo>
                  <a:pt x="215" y="110"/>
                </a:lnTo>
                <a:lnTo>
                  <a:pt x="215" y="110"/>
                </a:lnTo>
                <a:lnTo>
                  <a:pt x="215" y="110"/>
                </a:lnTo>
                <a:lnTo>
                  <a:pt x="214" y="110"/>
                </a:lnTo>
                <a:lnTo>
                  <a:pt x="214" y="110"/>
                </a:lnTo>
                <a:lnTo>
                  <a:pt x="214" y="110"/>
                </a:lnTo>
                <a:lnTo>
                  <a:pt x="214" y="110"/>
                </a:lnTo>
                <a:lnTo>
                  <a:pt x="214" y="110"/>
                </a:lnTo>
                <a:lnTo>
                  <a:pt x="214" y="110"/>
                </a:lnTo>
                <a:lnTo>
                  <a:pt x="214" y="110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1"/>
                </a:lnTo>
                <a:lnTo>
                  <a:pt x="214" y="112"/>
                </a:lnTo>
                <a:lnTo>
                  <a:pt x="214" y="112"/>
                </a:lnTo>
                <a:lnTo>
                  <a:pt x="214" y="112"/>
                </a:lnTo>
                <a:lnTo>
                  <a:pt x="214" y="112"/>
                </a:lnTo>
                <a:lnTo>
                  <a:pt x="214" y="112"/>
                </a:lnTo>
                <a:lnTo>
                  <a:pt x="214" y="112"/>
                </a:lnTo>
                <a:lnTo>
                  <a:pt x="214" y="112"/>
                </a:lnTo>
                <a:lnTo>
                  <a:pt x="213" y="112"/>
                </a:lnTo>
                <a:lnTo>
                  <a:pt x="214" y="112"/>
                </a:lnTo>
                <a:lnTo>
                  <a:pt x="213" y="112"/>
                </a:lnTo>
                <a:lnTo>
                  <a:pt x="213" y="112"/>
                </a:lnTo>
                <a:lnTo>
                  <a:pt x="213" y="112"/>
                </a:lnTo>
                <a:lnTo>
                  <a:pt x="213" y="112"/>
                </a:lnTo>
                <a:lnTo>
                  <a:pt x="213" y="113"/>
                </a:lnTo>
                <a:lnTo>
                  <a:pt x="213" y="113"/>
                </a:lnTo>
                <a:lnTo>
                  <a:pt x="213" y="113"/>
                </a:lnTo>
                <a:lnTo>
                  <a:pt x="213" y="113"/>
                </a:lnTo>
                <a:lnTo>
                  <a:pt x="213" y="113"/>
                </a:lnTo>
                <a:lnTo>
                  <a:pt x="213" y="113"/>
                </a:lnTo>
                <a:lnTo>
                  <a:pt x="213" y="113"/>
                </a:lnTo>
                <a:lnTo>
                  <a:pt x="212" y="113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4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5"/>
                </a:lnTo>
                <a:lnTo>
                  <a:pt x="212" y="116"/>
                </a:lnTo>
                <a:lnTo>
                  <a:pt x="212" y="115"/>
                </a:lnTo>
                <a:lnTo>
                  <a:pt x="212" y="116"/>
                </a:lnTo>
                <a:lnTo>
                  <a:pt x="212" y="116"/>
                </a:lnTo>
                <a:lnTo>
                  <a:pt x="212" y="116"/>
                </a:lnTo>
                <a:lnTo>
                  <a:pt x="212" y="117"/>
                </a:lnTo>
                <a:lnTo>
                  <a:pt x="212" y="117"/>
                </a:lnTo>
                <a:lnTo>
                  <a:pt x="212" y="117"/>
                </a:lnTo>
                <a:lnTo>
                  <a:pt x="212" y="117"/>
                </a:lnTo>
                <a:lnTo>
                  <a:pt x="212" y="117"/>
                </a:lnTo>
                <a:lnTo>
                  <a:pt x="212" y="118"/>
                </a:lnTo>
                <a:lnTo>
                  <a:pt x="212" y="118"/>
                </a:lnTo>
                <a:lnTo>
                  <a:pt x="212" y="118"/>
                </a:lnTo>
                <a:lnTo>
                  <a:pt x="211" y="118"/>
                </a:lnTo>
                <a:lnTo>
                  <a:pt x="211" y="118"/>
                </a:lnTo>
                <a:lnTo>
                  <a:pt x="211" y="118"/>
                </a:lnTo>
                <a:lnTo>
                  <a:pt x="211" y="119"/>
                </a:lnTo>
                <a:lnTo>
                  <a:pt x="211" y="119"/>
                </a:lnTo>
                <a:lnTo>
                  <a:pt x="211" y="119"/>
                </a:lnTo>
                <a:lnTo>
                  <a:pt x="211" y="119"/>
                </a:lnTo>
                <a:lnTo>
                  <a:pt x="211" y="120"/>
                </a:lnTo>
                <a:lnTo>
                  <a:pt x="211" y="120"/>
                </a:lnTo>
                <a:lnTo>
                  <a:pt x="211" y="120"/>
                </a:lnTo>
                <a:lnTo>
                  <a:pt x="211" y="120"/>
                </a:lnTo>
                <a:lnTo>
                  <a:pt x="210" y="120"/>
                </a:lnTo>
                <a:lnTo>
                  <a:pt x="210" y="120"/>
                </a:lnTo>
                <a:lnTo>
                  <a:pt x="210" y="120"/>
                </a:lnTo>
                <a:lnTo>
                  <a:pt x="210" y="120"/>
                </a:lnTo>
                <a:lnTo>
                  <a:pt x="210" y="120"/>
                </a:lnTo>
                <a:lnTo>
                  <a:pt x="210" y="120"/>
                </a:lnTo>
                <a:lnTo>
                  <a:pt x="210" y="121"/>
                </a:lnTo>
                <a:lnTo>
                  <a:pt x="210" y="121"/>
                </a:lnTo>
                <a:lnTo>
                  <a:pt x="210" y="121"/>
                </a:lnTo>
                <a:lnTo>
                  <a:pt x="210" y="121"/>
                </a:lnTo>
                <a:lnTo>
                  <a:pt x="210" y="121"/>
                </a:lnTo>
                <a:lnTo>
                  <a:pt x="209" y="121"/>
                </a:lnTo>
                <a:lnTo>
                  <a:pt x="209" y="121"/>
                </a:lnTo>
                <a:lnTo>
                  <a:pt x="209" y="121"/>
                </a:lnTo>
                <a:lnTo>
                  <a:pt x="209" y="121"/>
                </a:lnTo>
                <a:lnTo>
                  <a:pt x="209" y="121"/>
                </a:lnTo>
                <a:lnTo>
                  <a:pt x="209" y="122"/>
                </a:lnTo>
                <a:lnTo>
                  <a:pt x="209" y="122"/>
                </a:lnTo>
                <a:lnTo>
                  <a:pt x="209" y="122"/>
                </a:lnTo>
                <a:lnTo>
                  <a:pt x="208" y="122"/>
                </a:lnTo>
                <a:lnTo>
                  <a:pt x="208" y="122"/>
                </a:lnTo>
                <a:lnTo>
                  <a:pt x="208" y="122"/>
                </a:lnTo>
                <a:lnTo>
                  <a:pt x="208" y="122"/>
                </a:lnTo>
                <a:lnTo>
                  <a:pt x="208" y="122"/>
                </a:lnTo>
                <a:lnTo>
                  <a:pt x="208" y="123"/>
                </a:lnTo>
                <a:lnTo>
                  <a:pt x="208" y="123"/>
                </a:lnTo>
                <a:lnTo>
                  <a:pt x="208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3"/>
                </a:lnTo>
                <a:lnTo>
                  <a:pt x="207" y="124"/>
                </a:lnTo>
                <a:lnTo>
                  <a:pt x="207" y="124"/>
                </a:lnTo>
                <a:lnTo>
                  <a:pt x="206" y="124"/>
                </a:lnTo>
                <a:lnTo>
                  <a:pt x="207" y="124"/>
                </a:lnTo>
                <a:lnTo>
                  <a:pt x="207" y="124"/>
                </a:lnTo>
                <a:lnTo>
                  <a:pt x="207" y="124"/>
                </a:lnTo>
                <a:lnTo>
                  <a:pt x="207" y="125"/>
                </a:lnTo>
                <a:lnTo>
                  <a:pt x="207" y="125"/>
                </a:lnTo>
                <a:lnTo>
                  <a:pt x="207" y="125"/>
                </a:lnTo>
                <a:lnTo>
                  <a:pt x="207" y="125"/>
                </a:lnTo>
                <a:lnTo>
                  <a:pt x="206" y="125"/>
                </a:lnTo>
                <a:lnTo>
                  <a:pt x="206" y="125"/>
                </a:lnTo>
                <a:lnTo>
                  <a:pt x="206" y="125"/>
                </a:lnTo>
                <a:lnTo>
                  <a:pt x="206" y="125"/>
                </a:lnTo>
                <a:lnTo>
                  <a:pt x="206" y="126"/>
                </a:lnTo>
                <a:lnTo>
                  <a:pt x="206" y="126"/>
                </a:lnTo>
                <a:lnTo>
                  <a:pt x="206" y="126"/>
                </a:lnTo>
                <a:lnTo>
                  <a:pt x="206" y="126"/>
                </a:lnTo>
                <a:lnTo>
                  <a:pt x="206" y="126"/>
                </a:lnTo>
                <a:lnTo>
                  <a:pt x="206" y="126"/>
                </a:lnTo>
                <a:lnTo>
                  <a:pt x="206" y="126"/>
                </a:lnTo>
                <a:lnTo>
                  <a:pt x="206" y="127"/>
                </a:lnTo>
                <a:lnTo>
                  <a:pt x="206" y="127"/>
                </a:lnTo>
                <a:lnTo>
                  <a:pt x="205" y="127"/>
                </a:lnTo>
                <a:lnTo>
                  <a:pt x="205" y="127"/>
                </a:lnTo>
                <a:lnTo>
                  <a:pt x="205" y="127"/>
                </a:lnTo>
                <a:lnTo>
                  <a:pt x="205" y="127"/>
                </a:lnTo>
                <a:lnTo>
                  <a:pt x="205" y="127"/>
                </a:lnTo>
                <a:lnTo>
                  <a:pt x="205" y="127"/>
                </a:lnTo>
                <a:lnTo>
                  <a:pt x="204" y="128"/>
                </a:lnTo>
                <a:lnTo>
                  <a:pt x="204" y="128"/>
                </a:lnTo>
                <a:lnTo>
                  <a:pt x="204" y="128"/>
                </a:lnTo>
                <a:lnTo>
                  <a:pt x="204" y="128"/>
                </a:lnTo>
                <a:lnTo>
                  <a:pt x="204" y="128"/>
                </a:lnTo>
                <a:lnTo>
                  <a:pt x="204" y="128"/>
                </a:lnTo>
                <a:lnTo>
                  <a:pt x="204" y="129"/>
                </a:lnTo>
                <a:lnTo>
                  <a:pt x="204" y="129"/>
                </a:lnTo>
                <a:lnTo>
                  <a:pt x="204" y="129"/>
                </a:lnTo>
                <a:lnTo>
                  <a:pt x="204" y="129"/>
                </a:lnTo>
                <a:lnTo>
                  <a:pt x="204" y="130"/>
                </a:lnTo>
                <a:lnTo>
                  <a:pt x="203" y="130"/>
                </a:lnTo>
                <a:lnTo>
                  <a:pt x="203" y="131"/>
                </a:lnTo>
                <a:lnTo>
                  <a:pt x="202" y="131"/>
                </a:lnTo>
                <a:lnTo>
                  <a:pt x="202" y="132"/>
                </a:lnTo>
                <a:lnTo>
                  <a:pt x="202" y="132"/>
                </a:lnTo>
                <a:lnTo>
                  <a:pt x="202" y="132"/>
                </a:lnTo>
                <a:lnTo>
                  <a:pt x="201" y="132"/>
                </a:lnTo>
                <a:lnTo>
                  <a:pt x="201" y="133"/>
                </a:lnTo>
                <a:lnTo>
                  <a:pt x="201" y="133"/>
                </a:lnTo>
                <a:lnTo>
                  <a:pt x="200" y="133"/>
                </a:lnTo>
                <a:lnTo>
                  <a:pt x="200" y="133"/>
                </a:lnTo>
                <a:lnTo>
                  <a:pt x="200" y="133"/>
                </a:lnTo>
                <a:lnTo>
                  <a:pt x="200" y="133"/>
                </a:lnTo>
                <a:lnTo>
                  <a:pt x="199" y="133"/>
                </a:lnTo>
                <a:lnTo>
                  <a:pt x="199" y="133"/>
                </a:lnTo>
                <a:lnTo>
                  <a:pt x="199" y="133"/>
                </a:lnTo>
                <a:lnTo>
                  <a:pt x="199" y="133"/>
                </a:lnTo>
                <a:lnTo>
                  <a:pt x="198" y="133"/>
                </a:lnTo>
                <a:lnTo>
                  <a:pt x="198" y="133"/>
                </a:lnTo>
                <a:lnTo>
                  <a:pt x="196" y="135"/>
                </a:lnTo>
                <a:lnTo>
                  <a:pt x="194" y="136"/>
                </a:lnTo>
                <a:lnTo>
                  <a:pt x="194" y="137"/>
                </a:lnTo>
                <a:lnTo>
                  <a:pt x="193" y="137"/>
                </a:lnTo>
                <a:lnTo>
                  <a:pt x="191" y="139"/>
                </a:lnTo>
                <a:lnTo>
                  <a:pt x="191" y="139"/>
                </a:lnTo>
                <a:lnTo>
                  <a:pt x="188" y="142"/>
                </a:lnTo>
                <a:lnTo>
                  <a:pt x="187" y="142"/>
                </a:lnTo>
                <a:lnTo>
                  <a:pt x="187" y="142"/>
                </a:lnTo>
                <a:lnTo>
                  <a:pt x="187" y="142"/>
                </a:lnTo>
                <a:lnTo>
                  <a:pt x="187" y="142"/>
                </a:lnTo>
                <a:lnTo>
                  <a:pt x="187" y="142"/>
                </a:lnTo>
                <a:lnTo>
                  <a:pt x="187" y="142"/>
                </a:lnTo>
                <a:lnTo>
                  <a:pt x="187" y="142"/>
                </a:lnTo>
                <a:lnTo>
                  <a:pt x="185" y="144"/>
                </a:lnTo>
                <a:lnTo>
                  <a:pt x="181" y="147"/>
                </a:lnTo>
                <a:lnTo>
                  <a:pt x="181" y="147"/>
                </a:lnTo>
                <a:lnTo>
                  <a:pt x="181" y="147"/>
                </a:lnTo>
                <a:lnTo>
                  <a:pt x="182" y="147"/>
                </a:lnTo>
                <a:lnTo>
                  <a:pt x="182" y="147"/>
                </a:lnTo>
                <a:lnTo>
                  <a:pt x="182" y="147"/>
                </a:lnTo>
                <a:lnTo>
                  <a:pt x="182" y="147"/>
                </a:lnTo>
                <a:lnTo>
                  <a:pt x="183" y="147"/>
                </a:lnTo>
                <a:lnTo>
                  <a:pt x="183" y="147"/>
                </a:lnTo>
                <a:lnTo>
                  <a:pt x="183" y="147"/>
                </a:lnTo>
                <a:lnTo>
                  <a:pt x="184" y="148"/>
                </a:lnTo>
                <a:lnTo>
                  <a:pt x="184" y="148"/>
                </a:lnTo>
                <a:lnTo>
                  <a:pt x="184" y="148"/>
                </a:lnTo>
                <a:lnTo>
                  <a:pt x="185" y="148"/>
                </a:lnTo>
                <a:lnTo>
                  <a:pt x="186" y="148"/>
                </a:lnTo>
                <a:lnTo>
                  <a:pt x="186" y="148"/>
                </a:lnTo>
                <a:lnTo>
                  <a:pt x="186" y="148"/>
                </a:lnTo>
                <a:lnTo>
                  <a:pt x="187" y="148"/>
                </a:lnTo>
                <a:lnTo>
                  <a:pt x="187" y="148"/>
                </a:lnTo>
                <a:lnTo>
                  <a:pt x="187" y="148"/>
                </a:lnTo>
                <a:lnTo>
                  <a:pt x="187" y="148"/>
                </a:lnTo>
                <a:lnTo>
                  <a:pt x="187" y="148"/>
                </a:lnTo>
                <a:lnTo>
                  <a:pt x="188" y="148"/>
                </a:lnTo>
                <a:lnTo>
                  <a:pt x="188" y="147"/>
                </a:lnTo>
                <a:lnTo>
                  <a:pt x="188" y="147"/>
                </a:lnTo>
                <a:lnTo>
                  <a:pt x="188" y="148"/>
                </a:lnTo>
                <a:lnTo>
                  <a:pt x="188" y="148"/>
                </a:lnTo>
                <a:lnTo>
                  <a:pt x="189" y="148"/>
                </a:lnTo>
                <a:lnTo>
                  <a:pt x="189" y="148"/>
                </a:lnTo>
                <a:lnTo>
                  <a:pt x="189" y="148"/>
                </a:lnTo>
                <a:lnTo>
                  <a:pt x="189" y="149"/>
                </a:lnTo>
                <a:lnTo>
                  <a:pt x="189" y="149"/>
                </a:lnTo>
                <a:lnTo>
                  <a:pt x="189" y="149"/>
                </a:lnTo>
                <a:lnTo>
                  <a:pt x="189" y="149"/>
                </a:lnTo>
                <a:lnTo>
                  <a:pt x="189" y="149"/>
                </a:lnTo>
                <a:lnTo>
                  <a:pt x="189" y="149"/>
                </a:lnTo>
                <a:lnTo>
                  <a:pt x="190" y="150"/>
                </a:lnTo>
                <a:lnTo>
                  <a:pt x="190" y="150"/>
                </a:lnTo>
                <a:lnTo>
                  <a:pt x="190" y="150"/>
                </a:lnTo>
                <a:lnTo>
                  <a:pt x="190" y="150"/>
                </a:lnTo>
                <a:lnTo>
                  <a:pt x="191" y="150"/>
                </a:lnTo>
                <a:lnTo>
                  <a:pt x="191" y="150"/>
                </a:lnTo>
                <a:lnTo>
                  <a:pt x="191" y="151"/>
                </a:lnTo>
                <a:lnTo>
                  <a:pt x="192" y="151"/>
                </a:lnTo>
                <a:lnTo>
                  <a:pt x="192" y="151"/>
                </a:lnTo>
                <a:lnTo>
                  <a:pt x="193" y="151"/>
                </a:lnTo>
                <a:lnTo>
                  <a:pt x="193" y="152"/>
                </a:lnTo>
                <a:lnTo>
                  <a:pt x="193" y="152"/>
                </a:lnTo>
                <a:lnTo>
                  <a:pt x="192" y="152"/>
                </a:lnTo>
                <a:lnTo>
                  <a:pt x="192" y="153"/>
                </a:lnTo>
                <a:lnTo>
                  <a:pt x="192" y="153"/>
                </a:lnTo>
                <a:lnTo>
                  <a:pt x="192" y="153"/>
                </a:lnTo>
                <a:lnTo>
                  <a:pt x="191" y="154"/>
                </a:lnTo>
                <a:lnTo>
                  <a:pt x="191" y="154"/>
                </a:lnTo>
                <a:lnTo>
                  <a:pt x="191" y="154"/>
                </a:lnTo>
                <a:lnTo>
                  <a:pt x="190" y="154"/>
                </a:lnTo>
                <a:lnTo>
                  <a:pt x="190" y="154"/>
                </a:lnTo>
                <a:lnTo>
                  <a:pt x="190" y="154"/>
                </a:lnTo>
                <a:lnTo>
                  <a:pt x="190" y="154"/>
                </a:lnTo>
                <a:lnTo>
                  <a:pt x="190" y="155"/>
                </a:lnTo>
                <a:lnTo>
                  <a:pt x="190" y="155"/>
                </a:lnTo>
                <a:lnTo>
                  <a:pt x="190" y="156"/>
                </a:lnTo>
                <a:lnTo>
                  <a:pt x="190" y="156"/>
                </a:lnTo>
                <a:lnTo>
                  <a:pt x="190" y="156"/>
                </a:lnTo>
                <a:lnTo>
                  <a:pt x="190" y="156"/>
                </a:lnTo>
                <a:lnTo>
                  <a:pt x="191" y="157"/>
                </a:lnTo>
                <a:lnTo>
                  <a:pt x="191" y="157"/>
                </a:lnTo>
                <a:lnTo>
                  <a:pt x="191" y="157"/>
                </a:lnTo>
                <a:lnTo>
                  <a:pt x="191" y="157"/>
                </a:lnTo>
                <a:lnTo>
                  <a:pt x="191" y="158"/>
                </a:lnTo>
                <a:lnTo>
                  <a:pt x="190" y="158"/>
                </a:lnTo>
                <a:lnTo>
                  <a:pt x="190" y="158"/>
                </a:lnTo>
                <a:lnTo>
                  <a:pt x="189" y="158"/>
                </a:lnTo>
                <a:lnTo>
                  <a:pt x="189" y="158"/>
                </a:lnTo>
                <a:lnTo>
                  <a:pt x="189" y="159"/>
                </a:lnTo>
                <a:lnTo>
                  <a:pt x="189" y="159"/>
                </a:lnTo>
                <a:lnTo>
                  <a:pt x="189" y="159"/>
                </a:lnTo>
                <a:lnTo>
                  <a:pt x="189" y="159"/>
                </a:lnTo>
                <a:lnTo>
                  <a:pt x="189" y="159"/>
                </a:lnTo>
                <a:lnTo>
                  <a:pt x="190" y="160"/>
                </a:lnTo>
                <a:lnTo>
                  <a:pt x="190" y="160"/>
                </a:lnTo>
                <a:lnTo>
                  <a:pt x="190" y="161"/>
                </a:lnTo>
                <a:lnTo>
                  <a:pt x="189" y="161"/>
                </a:lnTo>
                <a:lnTo>
                  <a:pt x="189" y="161"/>
                </a:lnTo>
                <a:lnTo>
                  <a:pt x="188" y="161"/>
                </a:lnTo>
                <a:lnTo>
                  <a:pt x="188" y="161"/>
                </a:lnTo>
                <a:lnTo>
                  <a:pt x="188" y="161"/>
                </a:lnTo>
                <a:lnTo>
                  <a:pt x="187" y="162"/>
                </a:lnTo>
                <a:lnTo>
                  <a:pt x="187" y="162"/>
                </a:lnTo>
                <a:lnTo>
                  <a:pt x="187" y="162"/>
                </a:lnTo>
                <a:lnTo>
                  <a:pt x="187" y="163"/>
                </a:lnTo>
                <a:lnTo>
                  <a:pt x="187" y="163"/>
                </a:lnTo>
                <a:lnTo>
                  <a:pt x="187" y="164"/>
                </a:lnTo>
                <a:lnTo>
                  <a:pt x="188" y="164"/>
                </a:lnTo>
                <a:lnTo>
                  <a:pt x="187" y="164"/>
                </a:lnTo>
                <a:lnTo>
                  <a:pt x="187" y="164"/>
                </a:lnTo>
                <a:lnTo>
                  <a:pt x="188" y="164"/>
                </a:lnTo>
                <a:lnTo>
                  <a:pt x="188" y="164"/>
                </a:lnTo>
                <a:lnTo>
                  <a:pt x="188" y="165"/>
                </a:lnTo>
                <a:lnTo>
                  <a:pt x="188" y="165"/>
                </a:lnTo>
                <a:lnTo>
                  <a:pt x="188" y="165"/>
                </a:lnTo>
                <a:lnTo>
                  <a:pt x="188" y="166"/>
                </a:lnTo>
                <a:lnTo>
                  <a:pt x="188" y="166"/>
                </a:lnTo>
                <a:lnTo>
                  <a:pt x="188" y="166"/>
                </a:lnTo>
                <a:lnTo>
                  <a:pt x="187" y="165"/>
                </a:lnTo>
                <a:lnTo>
                  <a:pt x="187" y="165"/>
                </a:lnTo>
                <a:lnTo>
                  <a:pt x="186" y="165"/>
                </a:lnTo>
                <a:lnTo>
                  <a:pt x="186" y="165"/>
                </a:lnTo>
                <a:lnTo>
                  <a:pt x="186" y="166"/>
                </a:lnTo>
                <a:lnTo>
                  <a:pt x="185" y="166"/>
                </a:lnTo>
                <a:lnTo>
                  <a:pt x="185" y="166"/>
                </a:lnTo>
                <a:lnTo>
                  <a:pt x="185" y="166"/>
                </a:lnTo>
                <a:lnTo>
                  <a:pt x="184" y="167"/>
                </a:lnTo>
                <a:lnTo>
                  <a:pt x="184" y="168"/>
                </a:lnTo>
                <a:lnTo>
                  <a:pt x="184" y="168"/>
                </a:lnTo>
                <a:lnTo>
                  <a:pt x="183" y="168"/>
                </a:lnTo>
                <a:lnTo>
                  <a:pt x="183" y="168"/>
                </a:lnTo>
                <a:lnTo>
                  <a:pt x="183" y="169"/>
                </a:lnTo>
                <a:lnTo>
                  <a:pt x="183" y="169"/>
                </a:lnTo>
                <a:lnTo>
                  <a:pt x="183" y="169"/>
                </a:lnTo>
                <a:lnTo>
                  <a:pt x="183" y="170"/>
                </a:lnTo>
                <a:lnTo>
                  <a:pt x="183" y="170"/>
                </a:lnTo>
                <a:lnTo>
                  <a:pt x="183" y="171"/>
                </a:lnTo>
                <a:lnTo>
                  <a:pt x="183" y="171"/>
                </a:lnTo>
                <a:lnTo>
                  <a:pt x="183" y="171"/>
                </a:lnTo>
                <a:lnTo>
                  <a:pt x="182" y="171"/>
                </a:lnTo>
                <a:lnTo>
                  <a:pt x="181" y="172"/>
                </a:lnTo>
                <a:lnTo>
                  <a:pt x="181" y="172"/>
                </a:lnTo>
                <a:lnTo>
                  <a:pt x="181" y="172"/>
                </a:lnTo>
                <a:lnTo>
                  <a:pt x="180" y="172"/>
                </a:lnTo>
                <a:lnTo>
                  <a:pt x="180" y="172"/>
                </a:lnTo>
                <a:lnTo>
                  <a:pt x="180" y="172"/>
                </a:lnTo>
                <a:lnTo>
                  <a:pt x="180" y="172"/>
                </a:lnTo>
                <a:lnTo>
                  <a:pt x="179" y="172"/>
                </a:lnTo>
                <a:lnTo>
                  <a:pt x="179" y="173"/>
                </a:lnTo>
                <a:lnTo>
                  <a:pt x="178" y="173"/>
                </a:lnTo>
                <a:lnTo>
                  <a:pt x="178" y="173"/>
                </a:lnTo>
                <a:lnTo>
                  <a:pt x="178" y="173"/>
                </a:lnTo>
                <a:lnTo>
                  <a:pt x="177" y="173"/>
                </a:lnTo>
                <a:lnTo>
                  <a:pt x="176" y="173"/>
                </a:lnTo>
                <a:lnTo>
                  <a:pt x="176" y="174"/>
                </a:lnTo>
                <a:lnTo>
                  <a:pt x="176" y="174"/>
                </a:lnTo>
                <a:lnTo>
                  <a:pt x="175" y="175"/>
                </a:lnTo>
                <a:lnTo>
                  <a:pt x="174" y="175"/>
                </a:lnTo>
                <a:lnTo>
                  <a:pt x="174" y="175"/>
                </a:lnTo>
                <a:lnTo>
                  <a:pt x="174" y="175"/>
                </a:lnTo>
                <a:lnTo>
                  <a:pt x="174" y="175"/>
                </a:lnTo>
                <a:lnTo>
                  <a:pt x="173" y="176"/>
                </a:lnTo>
                <a:lnTo>
                  <a:pt x="173" y="176"/>
                </a:lnTo>
                <a:lnTo>
                  <a:pt x="173" y="176"/>
                </a:lnTo>
                <a:lnTo>
                  <a:pt x="173" y="177"/>
                </a:lnTo>
                <a:lnTo>
                  <a:pt x="173" y="177"/>
                </a:lnTo>
                <a:lnTo>
                  <a:pt x="174" y="178"/>
                </a:lnTo>
                <a:lnTo>
                  <a:pt x="174" y="178"/>
                </a:lnTo>
                <a:lnTo>
                  <a:pt x="174" y="178"/>
                </a:lnTo>
                <a:lnTo>
                  <a:pt x="174" y="178"/>
                </a:lnTo>
                <a:lnTo>
                  <a:pt x="174" y="180"/>
                </a:lnTo>
                <a:lnTo>
                  <a:pt x="174" y="181"/>
                </a:lnTo>
                <a:lnTo>
                  <a:pt x="174" y="181"/>
                </a:lnTo>
                <a:lnTo>
                  <a:pt x="174" y="181"/>
                </a:lnTo>
                <a:lnTo>
                  <a:pt x="173" y="182"/>
                </a:lnTo>
                <a:lnTo>
                  <a:pt x="173" y="183"/>
                </a:lnTo>
                <a:lnTo>
                  <a:pt x="173" y="183"/>
                </a:lnTo>
                <a:lnTo>
                  <a:pt x="172" y="184"/>
                </a:lnTo>
                <a:lnTo>
                  <a:pt x="172" y="184"/>
                </a:lnTo>
                <a:lnTo>
                  <a:pt x="172" y="184"/>
                </a:lnTo>
                <a:lnTo>
                  <a:pt x="172" y="184"/>
                </a:lnTo>
                <a:lnTo>
                  <a:pt x="171" y="185"/>
                </a:lnTo>
                <a:lnTo>
                  <a:pt x="171" y="186"/>
                </a:lnTo>
                <a:lnTo>
                  <a:pt x="171" y="186"/>
                </a:lnTo>
                <a:lnTo>
                  <a:pt x="170" y="186"/>
                </a:lnTo>
                <a:lnTo>
                  <a:pt x="170" y="187"/>
                </a:lnTo>
                <a:lnTo>
                  <a:pt x="170" y="188"/>
                </a:lnTo>
                <a:lnTo>
                  <a:pt x="171" y="188"/>
                </a:lnTo>
                <a:lnTo>
                  <a:pt x="171" y="188"/>
                </a:lnTo>
                <a:lnTo>
                  <a:pt x="171" y="189"/>
                </a:lnTo>
                <a:lnTo>
                  <a:pt x="171" y="190"/>
                </a:lnTo>
                <a:lnTo>
                  <a:pt x="171" y="190"/>
                </a:lnTo>
                <a:lnTo>
                  <a:pt x="172" y="190"/>
                </a:lnTo>
                <a:lnTo>
                  <a:pt x="172" y="190"/>
                </a:lnTo>
                <a:lnTo>
                  <a:pt x="173" y="191"/>
                </a:lnTo>
                <a:lnTo>
                  <a:pt x="173" y="191"/>
                </a:lnTo>
                <a:lnTo>
                  <a:pt x="173" y="191"/>
                </a:lnTo>
                <a:lnTo>
                  <a:pt x="174" y="192"/>
                </a:lnTo>
                <a:lnTo>
                  <a:pt x="174" y="192"/>
                </a:lnTo>
                <a:lnTo>
                  <a:pt x="174" y="192"/>
                </a:lnTo>
                <a:lnTo>
                  <a:pt x="174" y="192"/>
                </a:lnTo>
                <a:lnTo>
                  <a:pt x="174" y="192"/>
                </a:lnTo>
                <a:lnTo>
                  <a:pt x="174" y="192"/>
                </a:lnTo>
                <a:lnTo>
                  <a:pt x="174" y="193"/>
                </a:lnTo>
                <a:lnTo>
                  <a:pt x="174" y="193"/>
                </a:lnTo>
                <a:lnTo>
                  <a:pt x="174" y="194"/>
                </a:lnTo>
                <a:lnTo>
                  <a:pt x="174" y="194"/>
                </a:lnTo>
                <a:lnTo>
                  <a:pt x="174" y="195"/>
                </a:lnTo>
                <a:lnTo>
                  <a:pt x="174" y="195"/>
                </a:lnTo>
                <a:lnTo>
                  <a:pt x="174" y="196"/>
                </a:lnTo>
                <a:lnTo>
                  <a:pt x="174" y="196"/>
                </a:lnTo>
                <a:lnTo>
                  <a:pt x="174" y="197"/>
                </a:lnTo>
                <a:lnTo>
                  <a:pt x="174" y="197"/>
                </a:lnTo>
                <a:lnTo>
                  <a:pt x="174" y="197"/>
                </a:lnTo>
                <a:lnTo>
                  <a:pt x="174" y="197"/>
                </a:lnTo>
                <a:lnTo>
                  <a:pt x="173" y="197"/>
                </a:lnTo>
                <a:lnTo>
                  <a:pt x="173" y="198"/>
                </a:lnTo>
                <a:lnTo>
                  <a:pt x="173" y="198"/>
                </a:lnTo>
                <a:lnTo>
                  <a:pt x="173" y="198"/>
                </a:lnTo>
                <a:lnTo>
                  <a:pt x="173" y="199"/>
                </a:lnTo>
                <a:lnTo>
                  <a:pt x="173" y="199"/>
                </a:lnTo>
                <a:lnTo>
                  <a:pt x="173" y="199"/>
                </a:lnTo>
                <a:lnTo>
                  <a:pt x="173" y="200"/>
                </a:lnTo>
                <a:lnTo>
                  <a:pt x="172" y="201"/>
                </a:lnTo>
                <a:lnTo>
                  <a:pt x="172" y="202"/>
                </a:lnTo>
                <a:lnTo>
                  <a:pt x="172" y="202"/>
                </a:lnTo>
                <a:lnTo>
                  <a:pt x="172" y="203"/>
                </a:lnTo>
                <a:lnTo>
                  <a:pt x="172" y="203"/>
                </a:lnTo>
                <a:lnTo>
                  <a:pt x="171" y="203"/>
                </a:lnTo>
                <a:lnTo>
                  <a:pt x="171" y="203"/>
                </a:lnTo>
                <a:lnTo>
                  <a:pt x="171" y="203"/>
                </a:lnTo>
                <a:lnTo>
                  <a:pt x="170" y="204"/>
                </a:lnTo>
                <a:lnTo>
                  <a:pt x="170" y="204"/>
                </a:lnTo>
                <a:lnTo>
                  <a:pt x="170" y="205"/>
                </a:lnTo>
                <a:lnTo>
                  <a:pt x="170" y="206"/>
                </a:lnTo>
                <a:lnTo>
                  <a:pt x="170" y="206"/>
                </a:lnTo>
                <a:lnTo>
                  <a:pt x="170" y="206"/>
                </a:lnTo>
                <a:lnTo>
                  <a:pt x="169" y="207"/>
                </a:lnTo>
                <a:lnTo>
                  <a:pt x="169" y="207"/>
                </a:lnTo>
                <a:lnTo>
                  <a:pt x="169" y="207"/>
                </a:lnTo>
                <a:lnTo>
                  <a:pt x="168" y="208"/>
                </a:lnTo>
                <a:lnTo>
                  <a:pt x="168" y="208"/>
                </a:lnTo>
                <a:lnTo>
                  <a:pt x="167" y="210"/>
                </a:lnTo>
                <a:lnTo>
                  <a:pt x="167" y="210"/>
                </a:lnTo>
                <a:lnTo>
                  <a:pt x="167" y="211"/>
                </a:lnTo>
                <a:lnTo>
                  <a:pt x="166" y="211"/>
                </a:lnTo>
                <a:lnTo>
                  <a:pt x="166" y="211"/>
                </a:lnTo>
                <a:lnTo>
                  <a:pt x="166" y="211"/>
                </a:lnTo>
                <a:lnTo>
                  <a:pt x="165" y="211"/>
                </a:lnTo>
                <a:lnTo>
                  <a:pt x="164" y="212"/>
                </a:lnTo>
                <a:lnTo>
                  <a:pt x="164" y="212"/>
                </a:lnTo>
                <a:lnTo>
                  <a:pt x="163" y="213"/>
                </a:lnTo>
                <a:lnTo>
                  <a:pt x="163" y="213"/>
                </a:lnTo>
                <a:lnTo>
                  <a:pt x="163" y="213"/>
                </a:lnTo>
                <a:lnTo>
                  <a:pt x="163" y="214"/>
                </a:lnTo>
                <a:lnTo>
                  <a:pt x="162" y="215"/>
                </a:lnTo>
                <a:lnTo>
                  <a:pt x="162" y="215"/>
                </a:lnTo>
                <a:lnTo>
                  <a:pt x="162" y="215"/>
                </a:lnTo>
                <a:lnTo>
                  <a:pt x="162" y="216"/>
                </a:lnTo>
                <a:lnTo>
                  <a:pt x="161" y="216"/>
                </a:lnTo>
                <a:lnTo>
                  <a:pt x="161" y="217"/>
                </a:lnTo>
                <a:lnTo>
                  <a:pt x="161" y="217"/>
                </a:lnTo>
                <a:lnTo>
                  <a:pt x="161" y="217"/>
                </a:lnTo>
                <a:lnTo>
                  <a:pt x="161" y="217"/>
                </a:lnTo>
                <a:lnTo>
                  <a:pt x="160" y="218"/>
                </a:lnTo>
                <a:lnTo>
                  <a:pt x="160" y="218"/>
                </a:lnTo>
                <a:lnTo>
                  <a:pt x="159" y="218"/>
                </a:lnTo>
                <a:lnTo>
                  <a:pt x="159" y="219"/>
                </a:lnTo>
                <a:lnTo>
                  <a:pt x="159" y="219"/>
                </a:lnTo>
                <a:lnTo>
                  <a:pt x="158" y="219"/>
                </a:lnTo>
                <a:lnTo>
                  <a:pt x="158" y="220"/>
                </a:lnTo>
                <a:lnTo>
                  <a:pt x="158" y="220"/>
                </a:lnTo>
                <a:lnTo>
                  <a:pt x="158" y="220"/>
                </a:lnTo>
                <a:lnTo>
                  <a:pt x="158" y="220"/>
                </a:lnTo>
                <a:lnTo>
                  <a:pt x="158" y="221"/>
                </a:lnTo>
                <a:lnTo>
                  <a:pt x="158" y="221"/>
                </a:lnTo>
                <a:lnTo>
                  <a:pt x="158" y="221"/>
                </a:lnTo>
                <a:lnTo>
                  <a:pt x="158" y="222"/>
                </a:lnTo>
                <a:lnTo>
                  <a:pt x="157" y="223"/>
                </a:lnTo>
                <a:lnTo>
                  <a:pt x="157" y="223"/>
                </a:lnTo>
                <a:lnTo>
                  <a:pt x="157" y="223"/>
                </a:lnTo>
                <a:lnTo>
                  <a:pt x="157" y="223"/>
                </a:lnTo>
                <a:lnTo>
                  <a:pt x="157" y="223"/>
                </a:lnTo>
                <a:lnTo>
                  <a:pt x="157" y="224"/>
                </a:lnTo>
                <a:lnTo>
                  <a:pt x="158" y="224"/>
                </a:lnTo>
                <a:lnTo>
                  <a:pt x="157" y="224"/>
                </a:lnTo>
                <a:lnTo>
                  <a:pt x="157" y="225"/>
                </a:lnTo>
                <a:lnTo>
                  <a:pt x="157" y="225"/>
                </a:lnTo>
                <a:lnTo>
                  <a:pt x="157" y="225"/>
                </a:lnTo>
                <a:lnTo>
                  <a:pt x="157" y="225"/>
                </a:lnTo>
                <a:lnTo>
                  <a:pt x="157" y="226"/>
                </a:lnTo>
                <a:lnTo>
                  <a:pt x="157" y="226"/>
                </a:lnTo>
                <a:lnTo>
                  <a:pt x="156" y="226"/>
                </a:lnTo>
                <a:lnTo>
                  <a:pt x="156" y="227"/>
                </a:lnTo>
                <a:lnTo>
                  <a:pt x="156" y="227"/>
                </a:lnTo>
                <a:lnTo>
                  <a:pt x="156" y="227"/>
                </a:lnTo>
                <a:lnTo>
                  <a:pt x="156" y="228"/>
                </a:lnTo>
                <a:lnTo>
                  <a:pt x="155" y="229"/>
                </a:lnTo>
                <a:lnTo>
                  <a:pt x="155" y="229"/>
                </a:lnTo>
                <a:lnTo>
                  <a:pt x="155" y="229"/>
                </a:lnTo>
                <a:lnTo>
                  <a:pt x="155" y="229"/>
                </a:lnTo>
                <a:lnTo>
                  <a:pt x="144" y="229"/>
                </a:lnTo>
                <a:lnTo>
                  <a:pt x="140" y="229"/>
                </a:lnTo>
                <a:lnTo>
                  <a:pt x="136" y="228"/>
                </a:lnTo>
                <a:lnTo>
                  <a:pt x="133" y="228"/>
                </a:lnTo>
                <a:lnTo>
                  <a:pt x="119" y="227"/>
                </a:lnTo>
                <a:lnTo>
                  <a:pt x="112" y="227"/>
                </a:lnTo>
                <a:lnTo>
                  <a:pt x="111" y="227"/>
                </a:lnTo>
                <a:lnTo>
                  <a:pt x="103" y="226"/>
                </a:lnTo>
                <a:lnTo>
                  <a:pt x="95" y="225"/>
                </a:lnTo>
                <a:lnTo>
                  <a:pt x="86" y="225"/>
                </a:lnTo>
                <a:lnTo>
                  <a:pt x="77" y="224"/>
                </a:lnTo>
                <a:lnTo>
                  <a:pt x="74" y="224"/>
                </a:lnTo>
                <a:lnTo>
                  <a:pt x="70" y="223"/>
                </a:lnTo>
                <a:lnTo>
                  <a:pt x="55" y="222"/>
                </a:lnTo>
                <a:lnTo>
                  <a:pt x="49" y="222"/>
                </a:lnTo>
                <a:lnTo>
                  <a:pt x="47" y="221"/>
                </a:lnTo>
                <a:lnTo>
                  <a:pt x="40" y="221"/>
                </a:lnTo>
                <a:lnTo>
                  <a:pt x="39" y="221"/>
                </a:lnTo>
                <a:lnTo>
                  <a:pt x="39" y="221"/>
                </a:lnTo>
                <a:lnTo>
                  <a:pt x="39" y="221"/>
                </a:lnTo>
                <a:lnTo>
                  <a:pt x="39" y="221"/>
                </a:lnTo>
                <a:lnTo>
                  <a:pt x="39" y="221"/>
                </a:lnTo>
                <a:lnTo>
                  <a:pt x="38" y="221"/>
                </a:lnTo>
                <a:lnTo>
                  <a:pt x="38" y="221"/>
                </a:lnTo>
                <a:lnTo>
                  <a:pt x="38" y="221"/>
                </a:lnTo>
                <a:lnTo>
                  <a:pt x="38" y="221"/>
                </a:lnTo>
                <a:lnTo>
                  <a:pt x="38" y="221"/>
                </a:lnTo>
                <a:lnTo>
                  <a:pt x="38" y="220"/>
                </a:lnTo>
                <a:lnTo>
                  <a:pt x="38" y="220"/>
                </a:lnTo>
                <a:lnTo>
                  <a:pt x="38" y="220"/>
                </a:lnTo>
                <a:lnTo>
                  <a:pt x="37" y="219"/>
                </a:lnTo>
                <a:lnTo>
                  <a:pt x="37" y="219"/>
                </a:lnTo>
                <a:lnTo>
                  <a:pt x="37" y="218"/>
                </a:lnTo>
                <a:lnTo>
                  <a:pt x="36" y="218"/>
                </a:lnTo>
                <a:lnTo>
                  <a:pt x="36" y="218"/>
                </a:lnTo>
                <a:lnTo>
                  <a:pt x="36" y="218"/>
                </a:lnTo>
                <a:lnTo>
                  <a:pt x="35" y="218"/>
                </a:lnTo>
                <a:lnTo>
                  <a:pt x="35" y="218"/>
                </a:lnTo>
                <a:lnTo>
                  <a:pt x="34" y="218"/>
                </a:lnTo>
                <a:lnTo>
                  <a:pt x="34" y="218"/>
                </a:lnTo>
                <a:lnTo>
                  <a:pt x="33" y="218"/>
                </a:lnTo>
                <a:lnTo>
                  <a:pt x="33" y="218"/>
                </a:lnTo>
                <a:lnTo>
                  <a:pt x="33" y="218"/>
                </a:lnTo>
                <a:lnTo>
                  <a:pt x="33" y="217"/>
                </a:lnTo>
                <a:lnTo>
                  <a:pt x="33" y="217"/>
                </a:lnTo>
                <a:lnTo>
                  <a:pt x="33" y="217"/>
                </a:lnTo>
                <a:lnTo>
                  <a:pt x="33" y="217"/>
                </a:lnTo>
                <a:lnTo>
                  <a:pt x="33" y="217"/>
                </a:lnTo>
                <a:lnTo>
                  <a:pt x="33" y="216"/>
                </a:lnTo>
                <a:lnTo>
                  <a:pt x="33" y="216"/>
                </a:lnTo>
                <a:lnTo>
                  <a:pt x="33" y="216"/>
                </a:lnTo>
                <a:lnTo>
                  <a:pt x="33" y="216"/>
                </a:lnTo>
                <a:lnTo>
                  <a:pt x="33" y="215"/>
                </a:lnTo>
                <a:lnTo>
                  <a:pt x="32" y="215"/>
                </a:lnTo>
                <a:lnTo>
                  <a:pt x="32" y="215"/>
                </a:lnTo>
                <a:lnTo>
                  <a:pt x="32" y="214"/>
                </a:lnTo>
                <a:lnTo>
                  <a:pt x="31" y="214"/>
                </a:lnTo>
                <a:lnTo>
                  <a:pt x="30" y="213"/>
                </a:lnTo>
                <a:lnTo>
                  <a:pt x="30" y="213"/>
                </a:lnTo>
                <a:lnTo>
                  <a:pt x="30" y="212"/>
                </a:lnTo>
                <a:lnTo>
                  <a:pt x="30" y="212"/>
                </a:lnTo>
                <a:lnTo>
                  <a:pt x="29" y="212"/>
                </a:lnTo>
                <a:lnTo>
                  <a:pt x="29" y="212"/>
                </a:lnTo>
                <a:lnTo>
                  <a:pt x="29" y="212"/>
                </a:lnTo>
                <a:lnTo>
                  <a:pt x="28" y="212"/>
                </a:lnTo>
                <a:lnTo>
                  <a:pt x="28" y="212"/>
                </a:lnTo>
                <a:lnTo>
                  <a:pt x="28" y="212"/>
                </a:lnTo>
                <a:lnTo>
                  <a:pt x="28" y="212"/>
                </a:lnTo>
                <a:lnTo>
                  <a:pt x="27" y="212"/>
                </a:lnTo>
                <a:lnTo>
                  <a:pt x="27" y="211"/>
                </a:lnTo>
                <a:lnTo>
                  <a:pt x="26" y="211"/>
                </a:lnTo>
                <a:lnTo>
                  <a:pt x="26" y="211"/>
                </a:lnTo>
                <a:lnTo>
                  <a:pt x="26" y="211"/>
                </a:lnTo>
                <a:lnTo>
                  <a:pt x="26" y="210"/>
                </a:lnTo>
                <a:lnTo>
                  <a:pt x="26" y="210"/>
                </a:lnTo>
                <a:lnTo>
                  <a:pt x="26" y="210"/>
                </a:lnTo>
                <a:lnTo>
                  <a:pt x="26" y="210"/>
                </a:lnTo>
                <a:lnTo>
                  <a:pt x="25" y="210"/>
                </a:lnTo>
                <a:lnTo>
                  <a:pt x="24" y="209"/>
                </a:lnTo>
                <a:lnTo>
                  <a:pt x="24" y="210"/>
                </a:lnTo>
                <a:lnTo>
                  <a:pt x="23" y="210"/>
                </a:lnTo>
                <a:lnTo>
                  <a:pt x="23" y="209"/>
                </a:lnTo>
                <a:lnTo>
                  <a:pt x="23" y="209"/>
                </a:lnTo>
                <a:lnTo>
                  <a:pt x="23" y="208"/>
                </a:lnTo>
                <a:lnTo>
                  <a:pt x="23" y="207"/>
                </a:lnTo>
                <a:lnTo>
                  <a:pt x="23" y="207"/>
                </a:lnTo>
                <a:lnTo>
                  <a:pt x="23" y="207"/>
                </a:lnTo>
                <a:lnTo>
                  <a:pt x="23" y="206"/>
                </a:lnTo>
                <a:lnTo>
                  <a:pt x="22" y="206"/>
                </a:lnTo>
                <a:lnTo>
                  <a:pt x="22" y="206"/>
                </a:lnTo>
                <a:lnTo>
                  <a:pt x="22" y="206"/>
                </a:lnTo>
                <a:lnTo>
                  <a:pt x="22" y="206"/>
                </a:lnTo>
                <a:lnTo>
                  <a:pt x="23" y="205"/>
                </a:lnTo>
                <a:lnTo>
                  <a:pt x="22" y="205"/>
                </a:lnTo>
                <a:lnTo>
                  <a:pt x="22" y="205"/>
                </a:lnTo>
                <a:lnTo>
                  <a:pt x="22" y="205"/>
                </a:lnTo>
                <a:lnTo>
                  <a:pt x="22" y="204"/>
                </a:lnTo>
                <a:lnTo>
                  <a:pt x="22" y="204"/>
                </a:lnTo>
                <a:lnTo>
                  <a:pt x="22" y="204"/>
                </a:lnTo>
                <a:lnTo>
                  <a:pt x="22" y="203"/>
                </a:lnTo>
                <a:lnTo>
                  <a:pt x="22" y="203"/>
                </a:lnTo>
                <a:lnTo>
                  <a:pt x="22" y="203"/>
                </a:lnTo>
                <a:lnTo>
                  <a:pt x="22" y="202"/>
                </a:lnTo>
                <a:lnTo>
                  <a:pt x="22" y="202"/>
                </a:lnTo>
                <a:lnTo>
                  <a:pt x="22" y="202"/>
                </a:lnTo>
                <a:lnTo>
                  <a:pt x="22" y="202"/>
                </a:lnTo>
                <a:lnTo>
                  <a:pt x="22" y="201"/>
                </a:lnTo>
                <a:lnTo>
                  <a:pt x="22" y="201"/>
                </a:lnTo>
                <a:lnTo>
                  <a:pt x="22" y="200"/>
                </a:lnTo>
                <a:lnTo>
                  <a:pt x="22" y="200"/>
                </a:lnTo>
                <a:lnTo>
                  <a:pt x="22" y="200"/>
                </a:lnTo>
                <a:lnTo>
                  <a:pt x="22" y="199"/>
                </a:lnTo>
                <a:lnTo>
                  <a:pt x="22" y="199"/>
                </a:lnTo>
                <a:lnTo>
                  <a:pt x="22" y="199"/>
                </a:lnTo>
                <a:lnTo>
                  <a:pt x="21" y="199"/>
                </a:lnTo>
                <a:lnTo>
                  <a:pt x="21" y="198"/>
                </a:lnTo>
                <a:lnTo>
                  <a:pt x="21" y="198"/>
                </a:lnTo>
                <a:lnTo>
                  <a:pt x="21" y="197"/>
                </a:lnTo>
                <a:lnTo>
                  <a:pt x="20" y="197"/>
                </a:lnTo>
                <a:lnTo>
                  <a:pt x="19" y="196"/>
                </a:lnTo>
                <a:lnTo>
                  <a:pt x="19" y="195"/>
                </a:lnTo>
                <a:lnTo>
                  <a:pt x="19" y="195"/>
                </a:lnTo>
                <a:lnTo>
                  <a:pt x="19" y="193"/>
                </a:lnTo>
                <a:lnTo>
                  <a:pt x="19" y="193"/>
                </a:lnTo>
                <a:lnTo>
                  <a:pt x="18" y="192"/>
                </a:lnTo>
                <a:lnTo>
                  <a:pt x="18" y="191"/>
                </a:lnTo>
                <a:lnTo>
                  <a:pt x="18" y="190"/>
                </a:lnTo>
                <a:lnTo>
                  <a:pt x="18" y="189"/>
                </a:lnTo>
                <a:lnTo>
                  <a:pt x="17" y="189"/>
                </a:lnTo>
                <a:lnTo>
                  <a:pt x="17" y="189"/>
                </a:lnTo>
                <a:lnTo>
                  <a:pt x="17" y="189"/>
                </a:lnTo>
                <a:lnTo>
                  <a:pt x="17" y="188"/>
                </a:lnTo>
                <a:lnTo>
                  <a:pt x="17" y="188"/>
                </a:lnTo>
                <a:lnTo>
                  <a:pt x="16" y="187"/>
                </a:lnTo>
                <a:lnTo>
                  <a:pt x="16" y="186"/>
                </a:lnTo>
                <a:lnTo>
                  <a:pt x="15" y="185"/>
                </a:lnTo>
                <a:lnTo>
                  <a:pt x="15" y="185"/>
                </a:lnTo>
                <a:lnTo>
                  <a:pt x="15" y="184"/>
                </a:lnTo>
                <a:lnTo>
                  <a:pt x="14" y="184"/>
                </a:lnTo>
                <a:lnTo>
                  <a:pt x="14" y="184"/>
                </a:lnTo>
                <a:lnTo>
                  <a:pt x="14" y="184"/>
                </a:lnTo>
                <a:lnTo>
                  <a:pt x="13" y="183"/>
                </a:lnTo>
                <a:lnTo>
                  <a:pt x="13" y="183"/>
                </a:lnTo>
                <a:lnTo>
                  <a:pt x="13" y="183"/>
                </a:lnTo>
                <a:lnTo>
                  <a:pt x="13" y="182"/>
                </a:lnTo>
                <a:lnTo>
                  <a:pt x="13" y="181"/>
                </a:lnTo>
                <a:lnTo>
                  <a:pt x="13" y="180"/>
                </a:lnTo>
                <a:lnTo>
                  <a:pt x="12" y="180"/>
                </a:lnTo>
                <a:lnTo>
                  <a:pt x="12" y="180"/>
                </a:lnTo>
                <a:lnTo>
                  <a:pt x="12" y="179"/>
                </a:lnTo>
                <a:lnTo>
                  <a:pt x="12" y="179"/>
                </a:lnTo>
                <a:lnTo>
                  <a:pt x="12" y="179"/>
                </a:lnTo>
                <a:lnTo>
                  <a:pt x="11" y="179"/>
                </a:lnTo>
                <a:lnTo>
                  <a:pt x="11" y="179"/>
                </a:lnTo>
                <a:lnTo>
                  <a:pt x="11" y="178"/>
                </a:lnTo>
                <a:lnTo>
                  <a:pt x="10" y="177"/>
                </a:lnTo>
                <a:lnTo>
                  <a:pt x="10" y="177"/>
                </a:lnTo>
                <a:lnTo>
                  <a:pt x="10" y="177"/>
                </a:lnTo>
                <a:lnTo>
                  <a:pt x="9" y="177"/>
                </a:lnTo>
                <a:lnTo>
                  <a:pt x="9" y="177"/>
                </a:lnTo>
                <a:lnTo>
                  <a:pt x="9" y="176"/>
                </a:lnTo>
                <a:lnTo>
                  <a:pt x="9" y="176"/>
                </a:lnTo>
                <a:lnTo>
                  <a:pt x="8" y="175"/>
                </a:lnTo>
                <a:lnTo>
                  <a:pt x="8" y="174"/>
                </a:lnTo>
                <a:lnTo>
                  <a:pt x="8" y="173"/>
                </a:lnTo>
                <a:lnTo>
                  <a:pt x="7" y="173"/>
                </a:lnTo>
                <a:lnTo>
                  <a:pt x="7" y="172"/>
                </a:lnTo>
                <a:lnTo>
                  <a:pt x="8" y="171"/>
                </a:lnTo>
                <a:lnTo>
                  <a:pt x="8" y="171"/>
                </a:lnTo>
                <a:lnTo>
                  <a:pt x="8" y="170"/>
                </a:lnTo>
                <a:lnTo>
                  <a:pt x="9" y="169"/>
                </a:lnTo>
                <a:lnTo>
                  <a:pt x="10" y="169"/>
                </a:lnTo>
                <a:lnTo>
                  <a:pt x="10" y="169"/>
                </a:lnTo>
                <a:lnTo>
                  <a:pt x="10" y="168"/>
                </a:lnTo>
                <a:lnTo>
                  <a:pt x="10" y="168"/>
                </a:lnTo>
                <a:lnTo>
                  <a:pt x="10" y="168"/>
                </a:lnTo>
                <a:lnTo>
                  <a:pt x="11" y="168"/>
                </a:lnTo>
                <a:lnTo>
                  <a:pt x="11" y="168"/>
                </a:lnTo>
                <a:lnTo>
                  <a:pt x="11" y="168"/>
                </a:lnTo>
                <a:lnTo>
                  <a:pt x="11" y="168"/>
                </a:lnTo>
                <a:lnTo>
                  <a:pt x="11" y="167"/>
                </a:lnTo>
                <a:lnTo>
                  <a:pt x="18" y="151"/>
                </a:lnTo>
                <a:lnTo>
                  <a:pt x="21" y="145"/>
                </a:lnTo>
                <a:lnTo>
                  <a:pt x="23" y="142"/>
                </a:lnTo>
                <a:lnTo>
                  <a:pt x="24" y="139"/>
                </a:lnTo>
                <a:lnTo>
                  <a:pt x="29" y="127"/>
                </a:lnTo>
                <a:lnTo>
                  <a:pt x="33" y="118"/>
                </a:lnTo>
                <a:lnTo>
                  <a:pt x="35" y="115"/>
                </a:lnTo>
                <a:lnTo>
                  <a:pt x="35" y="114"/>
                </a:lnTo>
                <a:lnTo>
                  <a:pt x="36" y="112"/>
                </a:lnTo>
                <a:lnTo>
                  <a:pt x="37" y="109"/>
                </a:lnTo>
                <a:lnTo>
                  <a:pt x="38" y="108"/>
                </a:lnTo>
                <a:lnTo>
                  <a:pt x="38" y="108"/>
                </a:lnTo>
                <a:lnTo>
                  <a:pt x="40" y="103"/>
                </a:lnTo>
                <a:lnTo>
                  <a:pt x="41" y="100"/>
                </a:lnTo>
                <a:lnTo>
                  <a:pt x="42" y="98"/>
                </a:lnTo>
                <a:lnTo>
                  <a:pt x="43" y="97"/>
                </a:lnTo>
                <a:lnTo>
                  <a:pt x="44" y="94"/>
                </a:lnTo>
                <a:lnTo>
                  <a:pt x="45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3" y="93"/>
                </a:lnTo>
                <a:lnTo>
                  <a:pt x="43" y="93"/>
                </a:lnTo>
                <a:lnTo>
                  <a:pt x="44" y="92"/>
                </a:lnTo>
                <a:lnTo>
                  <a:pt x="44" y="91"/>
                </a:lnTo>
                <a:lnTo>
                  <a:pt x="44" y="91"/>
                </a:lnTo>
                <a:lnTo>
                  <a:pt x="44" y="91"/>
                </a:lnTo>
                <a:lnTo>
                  <a:pt x="45" y="90"/>
                </a:lnTo>
                <a:lnTo>
                  <a:pt x="45" y="90"/>
                </a:lnTo>
                <a:lnTo>
                  <a:pt x="45" y="90"/>
                </a:lnTo>
                <a:lnTo>
                  <a:pt x="46" y="89"/>
                </a:lnTo>
                <a:lnTo>
                  <a:pt x="47" y="89"/>
                </a:lnTo>
                <a:lnTo>
                  <a:pt x="48" y="88"/>
                </a:lnTo>
                <a:lnTo>
                  <a:pt x="48" y="88"/>
                </a:lnTo>
                <a:lnTo>
                  <a:pt x="49" y="88"/>
                </a:lnTo>
                <a:lnTo>
                  <a:pt x="49" y="87"/>
                </a:lnTo>
                <a:lnTo>
                  <a:pt x="50" y="86"/>
                </a:lnTo>
                <a:lnTo>
                  <a:pt x="50" y="85"/>
                </a:lnTo>
                <a:lnTo>
                  <a:pt x="50" y="85"/>
                </a:lnTo>
                <a:lnTo>
                  <a:pt x="49" y="86"/>
                </a:lnTo>
                <a:lnTo>
                  <a:pt x="49" y="86"/>
                </a:lnTo>
                <a:lnTo>
                  <a:pt x="49" y="86"/>
                </a:lnTo>
                <a:lnTo>
                  <a:pt x="48" y="86"/>
                </a:lnTo>
                <a:lnTo>
                  <a:pt x="48" y="86"/>
                </a:lnTo>
                <a:lnTo>
                  <a:pt x="48" y="86"/>
                </a:lnTo>
                <a:lnTo>
                  <a:pt x="48" y="86"/>
                </a:lnTo>
                <a:lnTo>
                  <a:pt x="48" y="86"/>
                </a:lnTo>
                <a:lnTo>
                  <a:pt x="47" y="86"/>
                </a:lnTo>
                <a:lnTo>
                  <a:pt x="47" y="87"/>
                </a:lnTo>
                <a:lnTo>
                  <a:pt x="46" y="87"/>
                </a:lnTo>
                <a:lnTo>
                  <a:pt x="46" y="87"/>
                </a:lnTo>
                <a:lnTo>
                  <a:pt x="46" y="87"/>
                </a:lnTo>
                <a:lnTo>
                  <a:pt x="46" y="87"/>
                </a:lnTo>
                <a:lnTo>
                  <a:pt x="46" y="87"/>
                </a:lnTo>
                <a:lnTo>
                  <a:pt x="46" y="88"/>
                </a:lnTo>
                <a:lnTo>
                  <a:pt x="45" y="88"/>
                </a:lnTo>
                <a:lnTo>
                  <a:pt x="45" y="87"/>
                </a:lnTo>
                <a:lnTo>
                  <a:pt x="45" y="88"/>
                </a:lnTo>
                <a:lnTo>
                  <a:pt x="45" y="88"/>
                </a:lnTo>
                <a:lnTo>
                  <a:pt x="44" y="88"/>
                </a:lnTo>
                <a:lnTo>
                  <a:pt x="44" y="88"/>
                </a:lnTo>
                <a:lnTo>
                  <a:pt x="44" y="88"/>
                </a:lnTo>
                <a:lnTo>
                  <a:pt x="44" y="88"/>
                </a:lnTo>
                <a:lnTo>
                  <a:pt x="44" y="88"/>
                </a:lnTo>
                <a:lnTo>
                  <a:pt x="43" y="88"/>
                </a:lnTo>
                <a:lnTo>
                  <a:pt x="43" y="88"/>
                </a:lnTo>
                <a:lnTo>
                  <a:pt x="43" y="87"/>
                </a:lnTo>
                <a:lnTo>
                  <a:pt x="42" y="87"/>
                </a:lnTo>
                <a:lnTo>
                  <a:pt x="42" y="87"/>
                </a:lnTo>
                <a:lnTo>
                  <a:pt x="42" y="88"/>
                </a:lnTo>
                <a:lnTo>
                  <a:pt x="42" y="88"/>
                </a:lnTo>
                <a:lnTo>
                  <a:pt x="42" y="88"/>
                </a:lnTo>
                <a:lnTo>
                  <a:pt x="41" y="88"/>
                </a:lnTo>
                <a:lnTo>
                  <a:pt x="41" y="88"/>
                </a:lnTo>
                <a:lnTo>
                  <a:pt x="41" y="88"/>
                </a:lnTo>
                <a:lnTo>
                  <a:pt x="41" y="88"/>
                </a:lnTo>
                <a:lnTo>
                  <a:pt x="41" y="89"/>
                </a:lnTo>
                <a:lnTo>
                  <a:pt x="41" y="89"/>
                </a:lnTo>
                <a:lnTo>
                  <a:pt x="41" y="89"/>
                </a:lnTo>
                <a:lnTo>
                  <a:pt x="40" y="89"/>
                </a:lnTo>
                <a:lnTo>
                  <a:pt x="40" y="89"/>
                </a:lnTo>
                <a:lnTo>
                  <a:pt x="40" y="89"/>
                </a:lnTo>
                <a:lnTo>
                  <a:pt x="39" y="89"/>
                </a:lnTo>
                <a:lnTo>
                  <a:pt x="39" y="88"/>
                </a:lnTo>
                <a:lnTo>
                  <a:pt x="39" y="88"/>
                </a:lnTo>
                <a:lnTo>
                  <a:pt x="38" y="88"/>
                </a:lnTo>
                <a:lnTo>
                  <a:pt x="38" y="88"/>
                </a:lnTo>
                <a:lnTo>
                  <a:pt x="38" y="88"/>
                </a:lnTo>
                <a:lnTo>
                  <a:pt x="38" y="87"/>
                </a:lnTo>
                <a:lnTo>
                  <a:pt x="38" y="87"/>
                </a:lnTo>
                <a:lnTo>
                  <a:pt x="39" y="87"/>
                </a:lnTo>
                <a:lnTo>
                  <a:pt x="39" y="86"/>
                </a:lnTo>
                <a:lnTo>
                  <a:pt x="39" y="86"/>
                </a:lnTo>
                <a:lnTo>
                  <a:pt x="39" y="86"/>
                </a:lnTo>
                <a:lnTo>
                  <a:pt x="39" y="85"/>
                </a:lnTo>
                <a:lnTo>
                  <a:pt x="39" y="85"/>
                </a:lnTo>
                <a:lnTo>
                  <a:pt x="38" y="85"/>
                </a:lnTo>
                <a:lnTo>
                  <a:pt x="38" y="85"/>
                </a:lnTo>
                <a:lnTo>
                  <a:pt x="38" y="85"/>
                </a:lnTo>
                <a:lnTo>
                  <a:pt x="37" y="85"/>
                </a:lnTo>
                <a:lnTo>
                  <a:pt x="37" y="85"/>
                </a:lnTo>
                <a:lnTo>
                  <a:pt x="36" y="85"/>
                </a:lnTo>
                <a:lnTo>
                  <a:pt x="36" y="85"/>
                </a:lnTo>
                <a:lnTo>
                  <a:pt x="36" y="84"/>
                </a:lnTo>
                <a:lnTo>
                  <a:pt x="36" y="84"/>
                </a:lnTo>
                <a:lnTo>
                  <a:pt x="35" y="84"/>
                </a:lnTo>
                <a:lnTo>
                  <a:pt x="35" y="84"/>
                </a:lnTo>
                <a:lnTo>
                  <a:pt x="35" y="84"/>
                </a:lnTo>
                <a:lnTo>
                  <a:pt x="34" y="84"/>
                </a:lnTo>
                <a:lnTo>
                  <a:pt x="34" y="83"/>
                </a:lnTo>
                <a:lnTo>
                  <a:pt x="34" y="83"/>
                </a:lnTo>
                <a:lnTo>
                  <a:pt x="33" y="83"/>
                </a:lnTo>
                <a:lnTo>
                  <a:pt x="33" y="83"/>
                </a:lnTo>
                <a:lnTo>
                  <a:pt x="33" y="82"/>
                </a:lnTo>
                <a:lnTo>
                  <a:pt x="33" y="82"/>
                </a:lnTo>
                <a:lnTo>
                  <a:pt x="32" y="82"/>
                </a:lnTo>
                <a:lnTo>
                  <a:pt x="33" y="81"/>
                </a:lnTo>
                <a:lnTo>
                  <a:pt x="33" y="81"/>
                </a:lnTo>
                <a:lnTo>
                  <a:pt x="33" y="81"/>
                </a:lnTo>
                <a:lnTo>
                  <a:pt x="32" y="81"/>
                </a:lnTo>
                <a:lnTo>
                  <a:pt x="32" y="81"/>
                </a:lnTo>
                <a:lnTo>
                  <a:pt x="32" y="81"/>
                </a:lnTo>
                <a:lnTo>
                  <a:pt x="32" y="81"/>
                </a:lnTo>
                <a:lnTo>
                  <a:pt x="32" y="81"/>
                </a:lnTo>
                <a:lnTo>
                  <a:pt x="32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0" y="80"/>
                </a:lnTo>
                <a:lnTo>
                  <a:pt x="30" y="80"/>
                </a:lnTo>
                <a:lnTo>
                  <a:pt x="30" y="80"/>
                </a:lnTo>
                <a:lnTo>
                  <a:pt x="30" y="80"/>
                </a:lnTo>
                <a:lnTo>
                  <a:pt x="30" y="80"/>
                </a:lnTo>
                <a:lnTo>
                  <a:pt x="30" y="80"/>
                </a:lnTo>
                <a:lnTo>
                  <a:pt x="29" y="80"/>
                </a:lnTo>
                <a:lnTo>
                  <a:pt x="29" y="80"/>
                </a:lnTo>
                <a:lnTo>
                  <a:pt x="29" y="79"/>
                </a:lnTo>
                <a:lnTo>
                  <a:pt x="29" y="79"/>
                </a:lnTo>
                <a:lnTo>
                  <a:pt x="29" y="79"/>
                </a:lnTo>
                <a:lnTo>
                  <a:pt x="29" y="79"/>
                </a:lnTo>
                <a:lnTo>
                  <a:pt x="29" y="80"/>
                </a:lnTo>
                <a:lnTo>
                  <a:pt x="29" y="80"/>
                </a:lnTo>
                <a:lnTo>
                  <a:pt x="29" y="80"/>
                </a:lnTo>
                <a:lnTo>
                  <a:pt x="28" y="80"/>
                </a:lnTo>
                <a:lnTo>
                  <a:pt x="28" y="80"/>
                </a:lnTo>
                <a:lnTo>
                  <a:pt x="28" y="80"/>
                </a:lnTo>
                <a:lnTo>
                  <a:pt x="28" y="80"/>
                </a:lnTo>
                <a:lnTo>
                  <a:pt x="28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6" y="79"/>
                </a:lnTo>
                <a:lnTo>
                  <a:pt x="26" y="79"/>
                </a:lnTo>
                <a:lnTo>
                  <a:pt x="26" y="79"/>
                </a:lnTo>
                <a:lnTo>
                  <a:pt x="26" y="79"/>
                </a:lnTo>
                <a:lnTo>
                  <a:pt x="26" y="79"/>
                </a:lnTo>
                <a:lnTo>
                  <a:pt x="25" y="79"/>
                </a:lnTo>
                <a:lnTo>
                  <a:pt x="25" y="79"/>
                </a:lnTo>
                <a:lnTo>
                  <a:pt x="25" y="78"/>
                </a:lnTo>
                <a:lnTo>
                  <a:pt x="25" y="79"/>
                </a:lnTo>
                <a:lnTo>
                  <a:pt x="25" y="78"/>
                </a:lnTo>
                <a:lnTo>
                  <a:pt x="25" y="78"/>
                </a:lnTo>
                <a:lnTo>
                  <a:pt x="24" y="78"/>
                </a:lnTo>
                <a:lnTo>
                  <a:pt x="24" y="78"/>
                </a:lnTo>
                <a:lnTo>
                  <a:pt x="24" y="78"/>
                </a:lnTo>
                <a:lnTo>
                  <a:pt x="24" y="78"/>
                </a:lnTo>
                <a:lnTo>
                  <a:pt x="24" y="78"/>
                </a:lnTo>
                <a:lnTo>
                  <a:pt x="24" y="78"/>
                </a:lnTo>
                <a:lnTo>
                  <a:pt x="23" y="77"/>
                </a:lnTo>
                <a:lnTo>
                  <a:pt x="23" y="77"/>
                </a:lnTo>
                <a:lnTo>
                  <a:pt x="23" y="77"/>
                </a:lnTo>
                <a:lnTo>
                  <a:pt x="23" y="77"/>
                </a:lnTo>
                <a:lnTo>
                  <a:pt x="23" y="77"/>
                </a:lnTo>
                <a:lnTo>
                  <a:pt x="23" y="77"/>
                </a:lnTo>
                <a:lnTo>
                  <a:pt x="23" y="77"/>
                </a:lnTo>
                <a:lnTo>
                  <a:pt x="22" y="77"/>
                </a:lnTo>
                <a:lnTo>
                  <a:pt x="22" y="77"/>
                </a:lnTo>
                <a:lnTo>
                  <a:pt x="22" y="77"/>
                </a:lnTo>
                <a:lnTo>
                  <a:pt x="21" y="77"/>
                </a:lnTo>
                <a:lnTo>
                  <a:pt x="21" y="77"/>
                </a:lnTo>
                <a:lnTo>
                  <a:pt x="21" y="77"/>
                </a:lnTo>
                <a:lnTo>
                  <a:pt x="21" y="76"/>
                </a:lnTo>
                <a:lnTo>
                  <a:pt x="21" y="76"/>
                </a:lnTo>
                <a:lnTo>
                  <a:pt x="21" y="76"/>
                </a:lnTo>
                <a:lnTo>
                  <a:pt x="21" y="76"/>
                </a:lnTo>
                <a:lnTo>
                  <a:pt x="20" y="76"/>
                </a:lnTo>
                <a:lnTo>
                  <a:pt x="20" y="76"/>
                </a:lnTo>
                <a:lnTo>
                  <a:pt x="20" y="76"/>
                </a:lnTo>
                <a:lnTo>
                  <a:pt x="20" y="76"/>
                </a:lnTo>
                <a:lnTo>
                  <a:pt x="20" y="76"/>
                </a:lnTo>
                <a:lnTo>
                  <a:pt x="20" y="76"/>
                </a:lnTo>
                <a:lnTo>
                  <a:pt x="20" y="75"/>
                </a:lnTo>
                <a:lnTo>
                  <a:pt x="20" y="75"/>
                </a:lnTo>
                <a:lnTo>
                  <a:pt x="20" y="75"/>
                </a:lnTo>
                <a:lnTo>
                  <a:pt x="19" y="75"/>
                </a:lnTo>
                <a:lnTo>
                  <a:pt x="19" y="75"/>
                </a:lnTo>
                <a:lnTo>
                  <a:pt x="19" y="75"/>
                </a:lnTo>
                <a:lnTo>
                  <a:pt x="19" y="75"/>
                </a:lnTo>
                <a:lnTo>
                  <a:pt x="19" y="75"/>
                </a:lnTo>
                <a:lnTo>
                  <a:pt x="19" y="74"/>
                </a:lnTo>
                <a:lnTo>
                  <a:pt x="19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8" y="74"/>
                </a:lnTo>
                <a:lnTo>
                  <a:pt x="17" y="74"/>
                </a:lnTo>
                <a:lnTo>
                  <a:pt x="18" y="74"/>
                </a:lnTo>
                <a:lnTo>
                  <a:pt x="17" y="74"/>
                </a:lnTo>
                <a:lnTo>
                  <a:pt x="17" y="74"/>
                </a:lnTo>
                <a:lnTo>
                  <a:pt x="17" y="74"/>
                </a:lnTo>
                <a:lnTo>
                  <a:pt x="17" y="74"/>
                </a:lnTo>
                <a:lnTo>
                  <a:pt x="17" y="73"/>
                </a:lnTo>
                <a:lnTo>
                  <a:pt x="16" y="73"/>
                </a:lnTo>
                <a:lnTo>
                  <a:pt x="16" y="73"/>
                </a:lnTo>
                <a:lnTo>
                  <a:pt x="16" y="73"/>
                </a:lnTo>
                <a:lnTo>
                  <a:pt x="16" y="73"/>
                </a:lnTo>
                <a:lnTo>
                  <a:pt x="16" y="73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6" y="71"/>
                </a:lnTo>
                <a:lnTo>
                  <a:pt x="17" y="71"/>
                </a:lnTo>
                <a:lnTo>
                  <a:pt x="17" y="70"/>
                </a:lnTo>
                <a:lnTo>
                  <a:pt x="16" y="70"/>
                </a:lnTo>
                <a:lnTo>
                  <a:pt x="16" y="70"/>
                </a:lnTo>
                <a:lnTo>
                  <a:pt x="16" y="69"/>
                </a:lnTo>
                <a:lnTo>
                  <a:pt x="16" y="69"/>
                </a:lnTo>
                <a:lnTo>
                  <a:pt x="16" y="69"/>
                </a:lnTo>
                <a:lnTo>
                  <a:pt x="16" y="69"/>
                </a:lnTo>
                <a:lnTo>
                  <a:pt x="16" y="69"/>
                </a:lnTo>
                <a:lnTo>
                  <a:pt x="16" y="68"/>
                </a:lnTo>
                <a:lnTo>
                  <a:pt x="15" y="68"/>
                </a:lnTo>
                <a:lnTo>
                  <a:pt x="15" y="68"/>
                </a:lnTo>
                <a:lnTo>
                  <a:pt x="14" y="69"/>
                </a:lnTo>
                <a:lnTo>
                  <a:pt x="14" y="69"/>
                </a:lnTo>
                <a:lnTo>
                  <a:pt x="14" y="69"/>
                </a:lnTo>
                <a:lnTo>
                  <a:pt x="14" y="69"/>
                </a:lnTo>
                <a:lnTo>
                  <a:pt x="14" y="69"/>
                </a:lnTo>
                <a:lnTo>
                  <a:pt x="14" y="70"/>
                </a:lnTo>
                <a:lnTo>
                  <a:pt x="14" y="70"/>
                </a:lnTo>
                <a:lnTo>
                  <a:pt x="13" y="71"/>
                </a:lnTo>
                <a:lnTo>
                  <a:pt x="13" y="71"/>
                </a:lnTo>
                <a:lnTo>
                  <a:pt x="13" y="70"/>
                </a:lnTo>
                <a:lnTo>
                  <a:pt x="12" y="70"/>
                </a:lnTo>
                <a:lnTo>
                  <a:pt x="12" y="69"/>
                </a:lnTo>
                <a:lnTo>
                  <a:pt x="12" y="69"/>
                </a:lnTo>
                <a:lnTo>
                  <a:pt x="11" y="69"/>
                </a:lnTo>
                <a:lnTo>
                  <a:pt x="11" y="69"/>
                </a:lnTo>
                <a:lnTo>
                  <a:pt x="11" y="69"/>
                </a:lnTo>
                <a:lnTo>
                  <a:pt x="10" y="69"/>
                </a:lnTo>
                <a:lnTo>
                  <a:pt x="10" y="69"/>
                </a:lnTo>
                <a:lnTo>
                  <a:pt x="10" y="69"/>
                </a:lnTo>
                <a:lnTo>
                  <a:pt x="10" y="68"/>
                </a:lnTo>
                <a:lnTo>
                  <a:pt x="10" y="68"/>
                </a:lnTo>
                <a:lnTo>
                  <a:pt x="10" y="68"/>
                </a:lnTo>
                <a:lnTo>
                  <a:pt x="10" y="68"/>
                </a:lnTo>
                <a:lnTo>
                  <a:pt x="9" y="68"/>
                </a:lnTo>
                <a:lnTo>
                  <a:pt x="9" y="68"/>
                </a:lnTo>
                <a:lnTo>
                  <a:pt x="9" y="67"/>
                </a:lnTo>
                <a:lnTo>
                  <a:pt x="9" y="67"/>
                </a:lnTo>
                <a:lnTo>
                  <a:pt x="9" y="67"/>
                </a:lnTo>
                <a:lnTo>
                  <a:pt x="9" y="67"/>
                </a:lnTo>
                <a:lnTo>
                  <a:pt x="9" y="67"/>
                </a:lnTo>
                <a:lnTo>
                  <a:pt x="8" y="67"/>
                </a:lnTo>
                <a:lnTo>
                  <a:pt x="8" y="67"/>
                </a:lnTo>
                <a:lnTo>
                  <a:pt x="8" y="66"/>
                </a:lnTo>
                <a:lnTo>
                  <a:pt x="8" y="66"/>
                </a:lnTo>
                <a:lnTo>
                  <a:pt x="9" y="66"/>
                </a:lnTo>
                <a:lnTo>
                  <a:pt x="9" y="66"/>
                </a:lnTo>
                <a:lnTo>
                  <a:pt x="9" y="66"/>
                </a:lnTo>
                <a:lnTo>
                  <a:pt x="8" y="66"/>
                </a:lnTo>
                <a:lnTo>
                  <a:pt x="8" y="65"/>
                </a:lnTo>
                <a:lnTo>
                  <a:pt x="8" y="65"/>
                </a:lnTo>
                <a:lnTo>
                  <a:pt x="8" y="65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8" y="64"/>
                </a:lnTo>
                <a:lnTo>
                  <a:pt x="7" y="64"/>
                </a:lnTo>
                <a:lnTo>
                  <a:pt x="7" y="64"/>
                </a:lnTo>
                <a:lnTo>
                  <a:pt x="7" y="64"/>
                </a:lnTo>
                <a:lnTo>
                  <a:pt x="7" y="63"/>
                </a:lnTo>
                <a:lnTo>
                  <a:pt x="7" y="63"/>
                </a:lnTo>
                <a:lnTo>
                  <a:pt x="7" y="63"/>
                </a:lnTo>
                <a:lnTo>
                  <a:pt x="7" y="63"/>
                </a:lnTo>
                <a:lnTo>
                  <a:pt x="7" y="63"/>
                </a:lnTo>
                <a:lnTo>
                  <a:pt x="7" y="63"/>
                </a:lnTo>
                <a:lnTo>
                  <a:pt x="7" y="63"/>
                </a:lnTo>
                <a:lnTo>
                  <a:pt x="6" y="63"/>
                </a:lnTo>
                <a:lnTo>
                  <a:pt x="6" y="63"/>
                </a:lnTo>
                <a:lnTo>
                  <a:pt x="6" y="63"/>
                </a:lnTo>
                <a:lnTo>
                  <a:pt x="6" y="62"/>
                </a:lnTo>
                <a:lnTo>
                  <a:pt x="6" y="62"/>
                </a:lnTo>
                <a:lnTo>
                  <a:pt x="5" y="62"/>
                </a:lnTo>
                <a:lnTo>
                  <a:pt x="5" y="62"/>
                </a:lnTo>
                <a:lnTo>
                  <a:pt x="5" y="62"/>
                </a:lnTo>
                <a:lnTo>
                  <a:pt x="5" y="62"/>
                </a:lnTo>
                <a:lnTo>
                  <a:pt x="5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7"/>
                </a:lnTo>
                <a:lnTo>
                  <a:pt x="3" y="57"/>
                </a:lnTo>
                <a:lnTo>
                  <a:pt x="3" y="57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1" y="55"/>
                </a:lnTo>
                <a:lnTo>
                  <a:pt x="1" y="55"/>
                </a:lnTo>
                <a:lnTo>
                  <a:pt x="1" y="55"/>
                </a:lnTo>
                <a:lnTo>
                  <a:pt x="0" y="54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2"/>
                </a:lnTo>
                <a:lnTo>
                  <a:pt x="0" y="52"/>
                </a:lnTo>
                <a:lnTo>
                  <a:pt x="1" y="51"/>
                </a:lnTo>
                <a:lnTo>
                  <a:pt x="1" y="51"/>
                </a:lnTo>
                <a:lnTo>
                  <a:pt x="0" y="50"/>
                </a:lnTo>
                <a:lnTo>
                  <a:pt x="1" y="49"/>
                </a:lnTo>
                <a:lnTo>
                  <a:pt x="0" y="49"/>
                </a:lnTo>
                <a:lnTo>
                  <a:pt x="0" y="49"/>
                </a:lnTo>
                <a:lnTo>
                  <a:pt x="0" y="49"/>
                </a:lnTo>
                <a:lnTo>
                  <a:pt x="0" y="49"/>
                </a:lnTo>
                <a:lnTo>
                  <a:pt x="0" y="48"/>
                </a:lnTo>
                <a:lnTo>
                  <a:pt x="0" y="48"/>
                </a:lnTo>
                <a:lnTo>
                  <a:pt x="0" y="43"/>
                </a:lnTo>
                <a:lnTo>
                  <a:pt x="0" y="25"/>
                </a:lnTo>
                <a:close/>
                <a:moveTo>
                  <a:pt x="229" y="68"/>
                </a:moveTo>
                <a:lnTo>
                  <a:pt x="229" y="68"/>
                </a:lnTo>
                <a:lnTo>
                  <a:pt x="229" y="67"/>
                </a:lnTo>
                <a:lnTo>
                  <a:pt x="229" y="67"/>
                </a:lnTo>
                <a:lnTo>
                  <a:pt x="229" y="67"/>
                </a:lnTo>
                <a:lnTo>
                  <a:pt x="229" y="68"/>
                </a:lnTo>
                <a:lnTo>
                  <a:pt x="229" y="68"/>
                </a:lnTo>
                <a:lnTo>
                  <a:pt x="230" y="68"/>
                </a:lnTo>
                <a:lnTo>
                  <a:pt x="230" y="68"/>
                </a:lnTo>
                <a:lnTo>
                  <a:pt x="229" y="68"/>
                </a:lnTo>
                <a:lnTo>
                  <a:pt x="229" y="68"/>
                </a:lnTo>
                <a:close/>
                <a:moveTo>
                  <a:pt x="213" y="61"/>
                </a:moveTo>
                <a:lnTo>
                  <a:pt x="212" y="61"/>
                </a:lnTo>
                <a:lnTo>
                  <a:pt x="213" y="61"/>
                </a:lnTo>
                <a:close/>
                <a:moveTo>
                  <a:pt x="227" y="65"/>
                </a:moveTo>
                <a:lnTo>
                  <a:pt x="227" y="65"/>
                </a:lnTo>
                <a:lnTo>
                  <a:pt x="227" y="65"/>
                </a:lnTo>
                <a:lnTo>
                  <a:pt x="227" y="65"/>
                </a:lnTo>
                <a:close/>
                <a:moveTo>
                  <a:pt x="212" y="61"/>
                </a:moveTo>
                <a:lnTo>
                  <a:pt x="212" y="61"/>
                </a:lnTo>
                <a:lnTo>
                  <a:pt x="212" y="61"/>
                </a:lnTo>
                <a:lnTo>
                  <a:pt x="212" y="61"/>
                </a:lnTo>
                <a:close/>
                <a:moveTo>
                  <a:pt x="220" y="63"/>
                </a:moveTo>
                <a:lnTo>
                  <a:pt x="220" y="63"/>
                </a:lnTo>
                <a:lnTo>
                  <a:pt x="220" y="63"/>
                </a:lnTo>
                <a:lnTo>
                  <a:pt x="220" y="63"/>
                </a:lnTo>
                <a:close/>
                <a:moveTo>
                  <a:pt x="225" y="66"/>
                </a:moveTo>
                <a:lnTo>
                  <a:pt x="225" y="65"/>
                </a:lnTo>
                <a:lnTo>
                  <a:pt x="225" y="65"/>
                </a:lnTo>
                <a:lnTo>
                  <a:pt x="225" y="65"/>
                </a:lnTo>
                <a:lnTo>
                  <a:pt x="225" y="65"/>
                </a:lnTo>
                <a:lnTo>
                  <a:pt x="225" y="66"/>
                </a:lnTo>
                <a:close/>
                <a:moveTo>
                  <a:pt x="223" y="67"/>
                </a:moveTo>
                <a:lnTo>
                  <a:pt x="223" y="67"/>
                </a:lnTo>
                <a:lnTo>
                  <a:pt x="223" y="67"/>
                </a:lnTo>
                <a:lnTo>
                  <a:pt x="223" y="66"/>
                </a:lnTo>
                <a:lnTo>
                  <a:pt x="223" y="66"/>
                </a:lnTo>
                <a:lnTo>
                  <a:pt x="223" y="67"/>
                </a:lnTo>
                <a:close/>
                <a:moveTo>
                  <a:pt x="198" y="60"/>
                </a:move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close/>
                <a:moveTo>
                  <a:pt x="224" y="67"/>
                </a:moveTo>
                <a:lnTo>
                  <a:pt x="224" y="66"/>
                </a:lnTo>
                <a:lnTo>
                  <a:pt x="224" y="66"/>
                </a:lnTo>
                <a:lnTo>
                  <a:pt x="224" y="66"/>
                </a:lnTo>
                <a:lnTo>
                  <a:pt x="224" y="66"/>
                </a:lnTo>
                <a:lnTo>
                  <a:pt x="224" y="67"/>
                </a:lnTo>
                <a:lnTo>
                  <a:pt x="224" y="67"/>
                </a:lnTo>
                <a:close/>
                <a:moveTo>
                  <a:pt x="212" y="61"/>
                </a:moveTo>
                <a:lnTo>
                  <a:pt x="212" y="61"/>
                </a:lnTo>
                <a:lnTo>
                  <a:pt x="212" y="61"/>
                </a:lnTo>
                <a:lnTo>
                  <a:pt x="213" y="61"/>
                </a:lnTo>
                <a:lnTo>
                  <a:pt x="213" y="61"/>
                </a:lnTo>
                <a:lnTo>
                  <a:pt x="212" y="61"/>
                </a:lnTo>
                <a:close/>
                <a:moveTo>
                  <a:pt x="224" y="65"/>
                </a:moveTo>
                <a:lnTo>
                  <a:pt x="223" y="66"/>
                </a:lnTo>
                <a:lnTo>
                  <a:pt x="223" y="66"/>
                </a:lnTo>
                <a:lnTo>
                  <a:pt x="223" y="66"/>
                </a:lnTo>
                <a:lnTo>
                  <a:pt x="223" y="66"/>
                </a:lnTo>
                <a:lnTo>
                  <a:pt x="223" y="66"/>
                </a:lnTo>
                <a:lnTo>
                  <a:pt x="223" y="65"/>
                </a:lnTo>
                <a:lnTo>
                  <a:pt x="223" y="65"/>
                </a:lnTo>
                <a:lnTo>
                  <a:pt x="223" y="65"/>
                </a:lnTo>
                <a:lnTo>
                  <a:pt x="223" y="65"/>
                </a:lnTo>
                <a:lnTo>
                  <a:pt x="224" y="65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8" name="Freeform 24">
            <a:extLst>
              <a:ext uri="{FF2B5EF4-FFF2-40B4-BE49-F238E27FC236}">
                <a16:creationId xmlns="" xmlns:a16="http://schemas.microsoft.com/office/drawing/2014/main" id="{D3912725-553D-4351-9DFD-7E373075BFED}"/>
              </a:ext>
            </a:extLst>
          </p:cNvPr>
          <p:cNvSpPr>
            <a:spLocks noEditPoints="1"/>
          </p:cNvSpPr>
          <p:nvPr/>
        </p:nvSpPr>
        <p:spPr bwMode="auto">
          <a:xfrm>
            <a:off x="5732316" y="1391588"/>
            <a:ext cx="1182688" cy="1609727"/>
          </a:xfrm>
          <a:custGeom>
            <a:avLst/>
            <a:gdLst>
              <a:gd name="T0" fmla="*/ 25 w 125"/>
              <a:gd name="T1" fmla="*/ 59 h 170"/>
              <a:gd name="T2" fmla="*/ 30 w 125"/>
              <a:gd name="T3" fmla="*/ 52 h 170"/>
              <a:gd name="T4" fmla="*/ 33 w 125"/>
              <a:gd name="T5" fmla="*/ 45 h 170"/>
              <a:gd name="T6" fmla="*/ 36 w 125"/>
              <a:gd name="T7" fmla="*/ 40 h 170"/>
              <a:gd name="T8" fmla="*/ 38 w 125"/>
              <a:gd name="T9" fmla="*/ 34 h 170"/>
              <a:gd name="T10" fmla="*/ 40 w 125"/>
              <a:gd name="T11" fmla="*/ 29 h 170"/>
              <a:gd name="T12" fmla="*/ 45 w 125"/>
              <a:gd name="T13" fmla="*/ 20 h 170"/>
              <a:gd name="T14" fmla="*/ 48 w 125"/>
              <a:gd name="T15" fmla="*/ 6 h 170"/>
              <a:gd name="T16" fmla="*/ 50 w 125"/>
              <a:gd name="T17" fmla="*/ 2 h 170"/>
              <a:gd name="T18" fmla="*/ 53 w 125"/>
              <a:gd name="T19" fmla="*/ 1 h 170"/>
              <a:gd name="T20" fmla="*/ 52 w 125"/>
              <a:gd name="T21" fmla="*/ 4 h 170"/>
              <a:gd name="T22" fmla="*/ 54 w 125"/>
              <a:gd name="T23" fmla="*/ 2 h 170"/>
              <a:gd name="T24" fmla="*/ 55 w 125"/>
              <a:gd name="T25" fmla="*/ 6 h 170"/>
              <a:gd name="T26" fmla="*/ 56 w 125"/>
              <a:gd name="T27" fmla="*/ 5 h 170"/>
              <a:gd name="T28" fmla="*/ 57 w 125"/>
              <a:gd name="T29" fmla="*/ 6 h 170"/>
              <a:gd name="T30" fmla="*/ 58 w 125"/>
              <a:gd name="T31" fmla="*/ 6 h 170"/>
              <a:gd name="T32" fmla="*/ 59 w 125"/>
              <a:gd name="T33" fmla="*/ 8 h 170"/>
              <a:gd name="T34" fmla="*/ 61 w 125"/>
              <a:gd name="T35" fmla="*/ 7 h 170"/>
              <a:gd name="T36" fmla="*/ 61 w 125"/>
              <a:gd name="T37" fmla="*/ 9 h 170"/>
              <a:gd name="T38" fmla="*/ 61 w 125"/>
              <a:gd name="T39" fmla="*/ 12 h 170"/>
              <a:gd name="T40" fmla="*/ 65 w 125"/>
              <a:gd name="T41" fmla="*/ 8 h 170"/>
              <a:gd name="T42" fmla="*/ 66 w 125"/>
              <a:gd name="T43" fmla="*/ 9 h 170"/>
              <a:gd name="T44" fmla="*/ 69 w 125"/>
              <a:gd name="T45" fmla="*/ 9 h 170"/>
              <a:gd name="T46" fmla="*/ 69 w 125"/>
              <a:gd name="T47" fmla="*/ 10 h 170"/>
              <a:gd name="T48" fmla="*/ 73 w 125"/>
              <a:gd name="T49" fmla="*/ 10 h 170"/>
              <a:gd name="T50" fmla="*/ 72 w 125"/>
              <a:gd name="T51" fmla="*/ 13 h 170"/>
              <a:gd name="T52" fmla="*/ 73 w 125"/>
              <a:gd name="T53" fmla="*/ 14 h 170"/>
              <a:gd name="T54" fmla="*/ 75 w 125"/>
              <a:gd name="T55" fmla="*/ 16 h 170"/>
              <a:gd name="T56" fmla="*/ 78 w 125"/>
              <a:gd name="T57" fmla="*/ 22 h 170"/>
              <a:gd name="T58" fmla="*/ 84 w 125"/>
              <a:gd name="T59" fmla="*/ 26 h 170"/>
              <a:gd name="T60" fmla="*/ 90 w 125"/>
              <a:gd name="T61" fmla="*/ 24 h 170"/>
              <a:gd name="T62" fmla="*/ 108 w 125"/>
              <a:gd name="T63" fmla="*/ 28 h 170"/>
              <a:gd name="T64" fmla="*/ 124 w 125"/>
              <a:gd name="T65" fmla="*/ 33 h 170"/>
              <a:gd name="T66" fmla="*/ 118 w 125"/>
              <a:gd name="T67" fmla="*/ 44 h 170"/>
              <a:gd name="T68" fmla="*/ 107 w 125"/>
              <a:gd name="T69" fmla="*/ 54 h 170"/>
              <a:gd name="T70" fmla="*/ 104 w 125"/>
              <a:gd name="T71" fmla="*/ 69 h 170"/>
              <a:gd name="T72" fmla="*/ 102 w 125"/>
              <a:gd name="T73" fmla="*/ 88 h 170"/>
              <a:gd name="T74" fmla="*/ 105 w 125"/>
              <a:gd name="T75" fmla="*/ 102 h 170"/>
              <a:gd name="T76" fmla="*/ 90 w 125"/>
              <a:gd name="T77" fmla="*/ 105 h 170"/>
              <a:gd name="T78" fmla="*/ 79 w 125"/>
              <a:gd name="T79" fmla="*/ 112 h 170"/>
              <a:gd name="T80" fmla="*/ 65 w 125"/>
              <a:gd name="T81" fmla="*/ 120 h 170"/>
              <a:gd name="T82" fmla="*/ 58 w 125"/>
              <a:gd name="T83" fmla="*/ 126 h 170"/>
              <a:gd name="T84" fmla="*/ 54 w 125"/>
              <a:gd name="T85" fmla="*/ 139 h 170"/>
              <a:gd name="T86" fmla="*/ 51 w 125"/>
              <a:gd name="T87" fmla="*/ 149 h 170"/>
              <a:gd name="T88" fmla="*/ 53 w 125"/>
              <a:gd name="T89" fmla="*/ 159 h 170"/>
              <a:gd name="T90" fmla="*/ 47 w 125"/>
              <a:gd name="T91" fmla="*/ 169 h 170"/>
              <a:gd name="T92" fmla="*/ 40 w 125"/>
              <a:gd name="T93" fmla="*/ 157 h 170"/>
              <a:gd name="T94" fmla="*/ 33 w 125"/>
              <a:gd name="T95" fmla="*/ 149 h 170"/>
              <a:gd name="T96" fmla="*/ 32 w 125"/>
              <a:gd name="T97" fmla="*/ 145 h 170"/>
              <a:gd name="T98" fmla="*/ 34 w 125"/>
              <a:gd name="T99" fmla="*/ 139 h 170"/>
              <a:gd name="T100" fmla="*/ 40 w 125"/>
              <a:gd name="T101" fmla="*/ 134 h 170"/>
              <a:gd name="T102" fmla="*/ 35 w 125"/>
              <a:gd name="T103" fmla="*/ 128 h 170"/>
              <a:gd name="T104" fmla="*/ 29 w 125"/>
              <a:gd name="T105" fmla="*/ 127 h 170"/>
              <a:gd name="T106" fmla="*/ 25 w 125"/>
              <a:gd name="T107" fmla="*/ 122 h 170"/>
              <a:gd name="T108" fmla="*/ 19 w 125"/>
              <a:gd name="T109" fmla="*/ 113 h 170"/>
              <a:gd name="T110" fmla="*/ 24 w 125"/>
              <a:gd name="T111" fmla="*/ 89 h 170"/>
              <a:gd name="T112" fmla="*/ 3 w 125"/>
              <a:gd name="T113" fmla="*/ 79 h 170"/>
              <a:gd name="T114" fmla="*/ 72 w 125"/>
              <a:gd name="T115" fmla="*/ 12 h 170"/>
              <a:gd name="T116" fmla="*/ 67 w 125"/>
              <a:gd name="T117" fmla="*/ 7 h 170"/>
              <a:gd name="T118" fmla="*/ 75 w 125"/>
              <a:gd name="T119" fmla="*/ 14 h 170"/>
              <a:gd name="T120" fmla="*/ 74 w 125"/>
              <a:gd name="T121" fmla="*/ 14 h 170"/>
              <a:gd name="T122" fmla="*/ 53 w 125"/>
              <a:gd name="T123" fmla="*/ 2 h 170"/>
              <a:gd name="T124" fmla="*/ 57 w 125"/>
              <a:gd name="T125" fmla="*/ 3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5" h="170">
                <a:moveTo>
                  <a:pt x="0" y="80"/>
                </a:moveTo>
                <a:lnTo>
                  <a:pt x="4" y="77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7" y="74"/>
                </a:lnTo>
                <a:lnTo>
                  <a:pt x="10" y="72"/>
                </a:lnTo>
                <a:lnTo>
                  <a:pt x="10" y="72"/>
                </a:lnTo>
                <a:lnTo>
                  <a:pt x="12" y="70"/>
                </a:lnTo>
                <a:lnTo>
                  <a:pt x="13" y="70"/>
                </a:lnTo>
                <a:lnTo>
                  <a:pt x="13" y="69"/>
                </a:lnTo>
                <a:lnTo>
                  <a:pt x="15" y="68"/>
                </a:lnTo>
                <a:lnTo>
                  <a:pt x="17" y="66"/>
                </a:lnTo>
                <a:lnTo>
                  <a:pt x="17" y="66"/>
                </a:lnTo>
                <a:lnTo>
                  <a:pt x="18" y="66"/>
                </a:lnTo>
                <a:lnTo>
                  <a:pt x="18" y="66"/>
                </a:lnTo>
                <a:lnTo>
                  <a:pt x="18" y="66"/>
                </a:lnTo>
                <a:lnTo>
                  <a:pt x="18" y="66"/>
                </a:lnTo>
                <a:lnTo>
                  <a:pt x="19" y="66"/>
                </a:lnTo>
                <a:lnTo>
                  <a:pt x="19" y="66"/>
                </a:lnTo>
                <a:lnTo>
                  <a:pt x="19" y="66"/>
                </a:lnTo>
                <a:lnTo>
                  <a:pt x="19" y="66"/>
                </a:lnTo>
                <a:lnTo>
                  <a:pt x="20" y="66"/>
                </a:lnTo>
                <a:lnTo>
                  <a:pt x="20" y="66"/>
                </a:lnTo>
                <a:lnTo>
                  <a:pt x="20" y="65"/>
                </a:lnTo>
                <a:lnTo>
                  <a:pt x="21" y="65"/>
                </a:lnTo>
                <a:lnTo>
                  <a:pt x="21" y="65"/>
                </a:lnTo>
                <a:lnTo>
                  <a:pt x="21" y="65"/>
                </a:lnTo>
                <a:lnTo>
                  <a:pt x="21" y="64"/>
                </a:lnTo>
                <a:lnTo>
                  <a:pt x="22" y="64"/>
                </a:lnTo>
                <a:lnTo>
                  <a:pt x="22" y="63"/>
                </a:lnTo>
                <a:lnTo>
                  <a:pt x="23" y="63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3" y="61"/>
                </a:lnTo>
                <a:lnTo>
                  <a:pt x="23" y="61"/>
                </a:lnTo>
                <a:lnTo>
                  <a:pt x="23" y="61"/>
                </a:lnTo>
                <a:lnTo>
                  <a:pt x="23" y="61"/>
                </a:lnTo>
                <a:lnTo>
                  <a:pt x="23" y="61"/>
                </a:lnTo>
                <a:lnTo>
                  <a:pt x="23" y="61"/>
                </a:lnTo>
                <a:lnTo>
                  <a:pt x="23" y="61"/>
                </a:lnTo>
                <a:lnTo>
                  <a:pt x="24" y="60"/>
                </a:lnTo>
                <a:lnTo>
                  <a:pt x="24" y="60"/>
                </a:lnTo>
                <a:lnTo>
                  <a:pt x="24" y="60"/>
                </a:lnTo>
                <a:lnTo>
                  <a:pt x="24" y="60"/>
                </a:lnTo>
                <a:lnTo>
                  <a:pt x="24" y="60"/>
                </a:lnTo>
                <a:lnTo>
                  <a:pt x="24" y="60"/>
                </a:lnTo>
                <a:lnTo>
                  <a:pt x="25" y="60"/>
                </a:lnTo>
                <a:lnTo>
                  <a:pt x="25" y="60"/>
                </a:lnTo>
                <a:lnTo>
                  <a:pt x="25" y="59"/>
                </a:lnTo>
                <a:lnTo>
                  <a:pt x="25" y="59"/>
                </a:lnTo>
                <a:lnTo>
                  <a:pt x="25" y="59"/>
                </a:lnTo>
                <a:lnTo>
                  <a:pt x="25" y="59"/>
                </a:lnTo>
                <a:lnTo>
                  <a:pt x="25" y="59"/>
                </a:lnTo>
                <a:lnTo>
                  <a:pt x="25" y="59"/>
                </a:lnTo>
                <a:lnTo>
                  <a:pt x="25" y="59"/>
                </a:lnTo>
                <a:lnTo>
                  <a:pt x="25" y="58"/>
                </a:lnTo>
                <a:lnTo>
                  <a:pt x="25" y="58"/>
                </a:lnTo>
                <a:lnTo>
                  <a:pt x="25" y="58"/>
                </a:lnTo>
                <a:lnTo>
                  <a:pt x="25" y="58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6" y="57"/>
                </a:lnTo>
                <a:lnTo>
                  <a:pt x="26" y="57"/>
                </a:lnTo>
                <a:lnTo>
                  <a:pt x="26" y="57"/>
                </a:lnTo>
                <a:lnTo>
                  <a:pt x="25" y="57"/>
                </a:lnTo>
                <a:lnTo>
                  <a:pt x="26" y="57"/>
                </a:lnTo>
                <a:lnTo>
                  <a:pt x="26" y="57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6" y="56"/>
                </a:lnTo>
                <a:lnTo>
                  <a:pt x="27" y="56"/>
                </a:lnTo>
                <a:lnTo>
                  <a:pt x="27" y="56"/>
                </a:lnTo>
                <a:lnTo>
                  <a:pt x="27" y="56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9" y="54"/>
                </a:lnTo>
                <a:lnTo>
                  <a:pt x="29" y="54"/>
                </a:lnTo>
                <a:lnTo>
                  <a:pt x="29" y="54"/>
                </a:lnTo>
                <a:lnTo>
                  <a:pt x="29" y="54"/>
                </a:lnTo>
                <a:lnTo>
                  <a:pt x="29" y="54"/>
                </a:lnTo>
                <a:lnTo>
                  <a:pt x="29" y="53"/>
                </a:lnTo>
                <a:lnTo>
                  <a:pt x="29" y="53"/>
                </a:lnTo>
                <a:lnTo>
                  <a:pt x="29" y="53"/>
                </a:lnTo>
                <a:lnTo>
                  <a:pt x="29" y="53"/>
                </a:lnTo>
                <a:lnTo>
                  <a:pt x="29" y="53"/>
                </a:lnTo>
                <a:lnTo>
                  <a:pt x="29" y="52"/>
                </a:lnTo>
                <a:lnTo>
                  <a:pt x="29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30" y="52"/>
                </a:lnTo>
                <a:lnTo>
                  <a:pt x="30" y="51"/>
                </a:lnTo>
                <a:lnTo>
                  <a:pt x="30" y="51"/>
                </a:lnTo>
                <a:lnTo>
                  <a:pt x="30" y="51"/>
                </a:lnTo>
                <a:lnTo>
                  <a:pt x="31" y="51"/>
                </a:lnTo>
                <a:lnTo>
                  <a:pt x="31" y="51"/>
                </a:lnTo>
                <a:lnTo>
                  <a:pt x="31" y="51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50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8"/>
                </a:lnTo>
                <a:lnTo>
                  <a:pt x="31" y="49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6"/>
                </a:lnTo>
                <a:lnTo>
                  <a:pt x="32" y="46"/>
                </a:lnTo>
                <a:lnTo>
                  <a:pt x="32" y="46"/>
                </a:lnTo>
                <a:lnTo>
                  <a:pt x="32" y="46"/>
                </a:lnTo>
                <a:lnTo>
                  <a:pt x="32" y="46"/>
                </a:lnTo>
                <a:lnTo>
                  <a:pt x="32" y="46"/>
                </a:lnTo>
                <a:lnTo>
                  <a:pt x="32" y="46"/>
                </a:lnTo>
                <a:lnTo>
                  <a:pt x="32" y="46"/>
                </a:lnTo>
                <a:lnTo>
                  <a:pt x="32" y="45"/>
                </a:lnTo>
                <a:lnTo>
                  <a:pt x="32" y="45"/>
                </a:lnTo>
                <a:lnTo>
                  <a:pt x="32" y="45"/>
                </a:lnTo>
                <a:lnTo>
                  <a:pt x="32" y="45"/>
                </a:lnTo>
                <a:lnTo>
                  <a:pt x="33" y="45"/>
                </a:lnTo>
                <a:lnTo>
                  <a:pt x="32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5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43"/>
                </a:lnTo>
                <a:lnTo>
                  <a:pt x="33" y="43"/>
                </a:lnTo>
                <a:lnTo>
                  <a:pt x="33" y="43"/>
                </a:lnTo>
                <a:lnTo>
                  <a:pt x="33" y="43"/>
                </a:lnTo>
                <a:lnTo>
                  <a:pt x="33" y="43"/>
                </a:lnTo>
                <a:lnTo>
                  <a:pt x="33" y="43"/>
                </a:lnTo>
                <a:lnTo>
                  <a:pt x="33" y="43"/>
                </a:lnTo>
                <a:lnTo>
                  <a:pt x="34" y="43"/>
                </a:lnTo>
                <a:lnTo>
                  <a:pt x="34" y="43"/>
                </a:lnTo>
                <a:lnTo>
                  <a:pt x="34" y="43"/>
                </a:lnTo>
                <a:lnTo>
                  <a:pt x="34" y="43"/>
                </a:lnTo>
                <a:lnTo>
                  <a:pt x="34" y="43"/>
                </a:lnTo>
                <a:lnTo>
                  <a:pt x="34" y="43"/>
                </a:lnTo>
                <a:lnTo>
                  <a:pt x="34" y="42"/>
                </a:lnTo>
                <a:lnTo>
                  <a:pt x="34" y="43"/>
                </a:lnTo>
                <a:lnTo>
                  <a:pt x="34" y="43"/>
                </a:lnTo>
                <a:lnTo>
                  <a:pt x="34" y="43"/>
                </a:lnTo>
                <a:lnTo>
                  <a:pt x="34" y="42"/>
                </a:lnTo>
                <a:lnTo>
                  <a:pt x="34" y="42"/>
                </a:lnTo>
                <a:lnTo>
                  <a:pt x="34" y="42"/>
                </a:lnTo>
                <a:lnTo>
                  <a:pt x="34" y="43"/>
                </a:lnTo>
                <a:lnTo>
                  <a:pt x="34" y="43"/>
                </a:lnTo>
                <a:lnTo>
                  <a:pt x="34" y="42"/>
                </a:lnTo>
                <a:lnTo>
                  <a:pt x="34" y="42"/>
                </a:lnTo>
                <a:lnTo>
                  <a:pt x="35" y="42"/>
                </a:lnTo>
                <a:lnTo>
                  <a:pt x="35" y="42"/>
                </a:lnTo>
                <a:lnTo>
                  <a:pt x="35" y="42"/>
                </a:lnTo>
                <a:lnTo>
                  <a:pt x="35" y="42"/>
                </a:lnTo>
                <a:lnTo>
                  <a:pt x="35" y="42"/>
                </a:lnTo>
                <a:lnTo>
                  <a:pt x="35" y="42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6" y="41"/>
                </a:lnTo>
                <a:lnTo>
                  <a:pt x="36" y="41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39"/>
                </a:lnTo>
                <a:lnTo>
                  <a:pt x="36" y="39"/>
                </a:lnTo>
                <a:lnTo>
                  <a:pt x="36" y="40"/>
                </a:lnTo>
                <a:lnTo>
                  <a:pt x="36" y="40"/>
                </a:lnTo>
                <a:lnTo>
                  <a:pt x="36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6" y="39"/>
                </a:lnTo>
                <a:lnTo>
                  <a:pt x="36" y="39"/>
                </a:lnTo>
                <a:lnTo>
                  <a:pt x="36" y="39"/>
                </a:lnTo>
                <a:lnTo>
                  <a:pt x="37" y="39"/>
                </a:lnTo>
                <a:lnTo>
                  <a:pt x="37" y="39"/>
                </a:lnTo>
                <a:lnTo>
                  <a:pt x="37" y="38"/>
                </a:lnTo>
                <a:lnTo>
                  <a:pt x="37" y="38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8"/>
                </a:lnTo>
                <a:lnTo>
                  <a:pt x="37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7"/>
                </a:lnTo>
                <a:lnTo>
                  <a:pt x="38" y="37"/>
                </a:lnTo>
                <a:lnTo>
                  <a:pt x="38" y="37"/>
                </a:lnTo>
                <a:lnTo>
                  <a:pt x="38" y="37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6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5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8" y="34"/>
                </a:lnTo>
                <a:lnTo>
                  <a:pt x="39" y="34"/>
                </a:lnTo>
                <a:lnTo>
                  <a:pt x="39" y="34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2"/>
                </a:lnTo>
                <a:lnTo>
                  <a:pt x="39" y="32"/>
                </a:lnTo>
                <a:lnTo>
                  <a:pt x="39" y="32"/>
                </a:lnTo>
                <a:lnTo>
                  <a:pt x="39" y="32"/>
                </a:lnTo>
                <a:lnTo>
                  <a:pt x="39" y="33"/>
                </a:lnTo>
                <a:lnTo>
                  <a:pt x="38" y="33"/>
                </a:lnTo>
                <a:lnTo>
                  <a:pt x="38" y="32"/>
                </a:lnTo>
                <a:lnTo>
                  <a:pt x="38" y="32"/>
                </a:lnTo>
                <a:lnTo>
                  <a:pt x="38" y="32"/>
                </a:lnTo>
                <a:lnTo>
                  <a:pt x="38" y="32"/>
                </a:lnTo>
                <a:lnTo>
                  <a:pt x="38" y="32"/>
                </a:lnTo>
                <a:lnTo>
                  <a:pt x="38" y="32"/>
                </a:lnTo>
                <a:lnTo>
                  <a:pt x="38" y="31"/>
                </a:lnTo>
                <a:lnTo>
                  <a:pt x="38" y="31"/>
                </a:lnTo>
                <a:lnTo>
                  <a:pt x="38" y="31"/>
                </a:lnTo>
                <a:lnTo>
                  <a:pt x="38" y="31"/>
                </a:lnTo>
                <a:lnTo>
                  <a:pt x="38" y="31"/>
                </a:lnTo>
                <a:lnTo>
                  <a:pt x="38" y="31"/>
                </a:lnTo>
                <a:lnTo>
                  <a:pt x="38" y="31"/>
                </a:lnTo>
                <a:lnTo>
                  <a:pt x="38" y="31"/>
                </a:lnTo>
                <a:lnTo>
                  <a:pt x="38" y="30"/>
                </a:lnTo>
                <a:lnTo>
                  <a:pt x="38" y="31"/>
                </a:lnTo>
                <a:lnTo>
                  <a:pt x="38" y="30"/>
                </a:lnTo>
                <a:lnTo>
                  <a:pt x="38" y="30"/>
                </a:lnTo>
                <a:lnTo>
                  <a:pt x="39" y="30"/>
                </a:lnTo>
                <a:lnTo>
                  <a:pt x="39" y="30"/>
                </a:lnTo>
                <a:lnTo>
                  <a:pt x="39" y="30"/>
                </a:lnTo>
                <a:lnTo>
                  <a:pt x="39" y="30"/>
                </a:lnTo>
                <a:lnTo>
                  <a:pt x="39" y="30"/>
                </a:lnTo>
                <a:lnTo>
                  <a:pt x="39" y="30"/>
                </a:lnTo>
                <a:lnTo>
                  <a:pt x="39" y="30"/>
                </a:lnTo>
                <a:lnTo>
                  <a:pt x="39" y="30"/>
                </a:lnTo>
                <a:lnTo>
                  <a:pt x="39" y="29"/>
                </a:lnTo>
                <a:lnTo>
                  <a:pt x="40" y="29"/>
                </a:lnTo>
                <a:lnTo>
                  <a:pt x="40" y="29"/>
                </a:lnTo>
                <a:lnTo>
                  <a:pt x="40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8"/>
                </a:lnTo>
                <a:lnTo>
                  <a:pt x="41" y="28"/>
                </a:lnTo>
                <a:lnTo>
                  <a:pt x="41" y="28"/>
                </a:lnTo>
                <a:lnTo>
                  <a:pt x="41" y="28"/>
                </a:lnTo>
                <a:lnTo>
                  <a:pt x="41" y="28"/>
                </a:lnTo>
                <a:lnTo>
                  <a:pt x="41" y="28"/>
                </a:lnTo>
                <a:lnTo>
                  <a:pt x="41" y="28"/>
                </a:lnTo>
                <a:lnTo>
                  <a:pt x="41" y="28"/>
                </a:lnTo>
                <a:lnTo>
                  <a:pt x="42" y="28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2" y="27"/>
                </a:lnTo>
                <a:lnTo>
                  <a:pt x="42" y="26"/>
                </a:lnTo>
                <a:lnTo>
                  <a:pt x="42" y="26"/>
                </a:lnTo>
                <a:lnTo>
                  <a:pt x="42" y="26"/>
                </a:lnTo>
                <a:lnTo>
                  <a:pt x="42" y="26"/>
                </a:lnTo>
                <a:lnTo>
                  <a:pt x="42" y="26"/>
                </a:lnTo>
                <a:lnTo>
                  <a:pt x="42" y="25"/>
                </a:lnTo>
                <a:lnTo>
                  <a:pt x="42" y="25"/>
                </a:lnTo>
                <a:lnTo>
                  <a:pt x="42" y="25"/>
                </a:lnTo>
                <a:lnTo>
                  <a:pt x="42" y="25"/>
                </a:lnTo>
                <a:lnTo>
                  <a:pt x="42" y="25"/>
                </a:lnTo>
                <a:lnTo>
                  <a:pt x="42" y="24"/>
                </a:lnTo>
                <a:lnTo>
                  <a:pt x="42" y="25"/>
                </a:lnTo>
                <a:lnTo>
                  <a:pt x="42" y="25"/>
                </a:lnTo>
                <a:lnTo>
                  <a:pt x="41" y="25"/>
                </a:lnTo>
                <a:lnTo>
                  <a:pt x="41" y="25"/>
                </a:lnTo>
                <a:lnTo>
                  <a:pt x="41" y="24"/>
                </a:lnTo>
                <a:lnTo>
                  <a:pt x="42" y="24"/>
                </a:lnTo>
                <a:lnTo>
                  <a:pt x="42" y="24"/>
                </a:lnTo>
                <a:lnTo>
                  <a:pt x="42" y="24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2" y="22"/>
                </a:lnTo>
                <a:lnTo>
                  <a:pt x="42" y="22"/>
                </a:lnTo>
                <a:lnTo>
                  <a:pt x="42" y="22"/>
                </a:lnTo>
                <a:lnTo>
                  <a:pt x="42" y="22"/>
                </a:lnTo>
                <a:lnTo>
                  <a:pt x="43" y="22"/>
                </a:lnTo>
                <a:lnTo>
                  <a:pt x="43" y="22"/>
                </a:lnTo>
                <a:lnTo>
                  <a:pt x="43" y="22"/>
                </a:lnTo>
                <a:lnTo>
                  <a:pt x="43" y="22"/>
                </a:lnTo>
                <a:lnTo>
                  <a:pt x="44" y="22"/>
                </a:lnTo>
                <a:lnTo>
                  <a:pt x="44" y="22"/>
                </a:lnTo>
                <a:lnTo>
                  <a:pt x="44" y="21"/>
                </a:lnTo>
                <a:lnTo>
                  <a:pt x="44" y="21"/>
                </a:lnTo>
                <a:lnTo>
                  <a:pt x="44" y="21"/>
                </a:lnTo>
                <a:lnTo>
                  <a:pt x="45" y="21"/>
                </a:lnTo>
                <a:lnTo>
                  <a:pt x="44" y="21"/>
                </a:lnTo>
                <a:lnTo>
                  <a:pt x="44" y="20"/>
                </a:lnTo>
                <a:lnTo>
                  <a:pt x="45" y="20"/>
                </a:lnTo>
                <a:lnTo>
                  <a:pt x="45" y="20"/>
                </a:lnTo>
                <a:lnTo>
                  <a:pt x="45" y="20"/>
                </a:lnTo>
                <a:lnTo>
                  <a:pt x="45" y="19"/>
                </a:lnTo>
                <a:lnTo>
                  <a:pt x="45" y="19"/>
                </a:lnTo>
                <a:lnTo>
                  <a:pt x="45" y="19"/>
                </a:lnTo>
                <a:lnTo>
                  <a:pt x="45" y="19"/>
                </a:lnTo>
                <a:lnTo>
                  <a:pt x="45" y="18"/>
                </a:lnTo>
                <a:lnTo>
                  <a:pt x="45" y="18"/>
                </a:lnTo>
                <a:lnTo>
                  <a:pt x="46" y="17"/>
                </a:lnTo>
                <a:lnTo>
                  <a:pt x="46" y="16"/>
                </a:lnTo>
                <a:lnTo>
                  <a:pt x="46" y="16"/>
                </a:lnTo>
                <a:lnTo>
                  <a:pt x="45" y="16"/>
                </a:lnTo>
                <a:lnTo>
                  <a:pt x="45" y="16"/>
                </a:lnTo>
                <a:lnTo>
                  <a:pt x="46" y="15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2"/>
                </a:lnTo>
                <a:lnTo>
                  <a:pt x="46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0"/>
                </a:lnTo>
                <a:lnTo>
                  <a:pt x="47" y="10"/>
                </a:lnTo>
                <a:lnTo>
                  <a:pt x="47" y="10"/>
                </a:lnTo>
                <a:lnTo>
                  <a:pt x="47" y="10"/>
                </a:lnTo>
                <a:lnTo>
                  <a:pt x="47" y="9"/>
                </a:lnTo>
                <a:lnTo>
                  <a:pt x="47" y="9"/>
                </a:lnTo>
                <a:lnTo>
                  <a:pt x="47" y="9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5"/>
                </a:lnTo>
                <a:lnTo>
                  <a:pt x="47" y="6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7" y="3"/>
                </a:lnTo>
                <a:lnTo>
                  <a:pt x="48" y="3"/>
                </a:lnTo>
                <a:lnTo>
                  <a:pt x="48" y="3"/>
                </a:lnTo>
                <a:lnTo>
                  <a:pt x="48" y="3"/>
                </a:lnTo>
                <a:lnTo>
                  <a:pt x="48" y="3"/>
                </a:lnTo>
                <a:lnTo>
                  <a:pt x="48" y="2"/>
                </a:lnTo>
                <a:lnTo>
                  <a:pt x="48" y="2"/>
                </a:lnTo>
                <a:lnTo>
                  <a:pt x="48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3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49" y="1"/>
                </a:lnTo>
                <a:lnTo>
                  <a:pt x="49" y="1"/>
                </a:lnTo>
                <a:lnTo>
                  <a:pt x="49" y="1"/>
                </a:lnTo>
                <a:lnTo>
                  <a:pt x="49" y="1"/>
                </a:lnTo>
                <a:lnTo>
                  <a:pt x="49" y="1"/>
                </a:lnTo>
                <a:lnTo>
                  <a:pt x="49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1"/>
                </a:lnTo>
                <a:lnTo>
                  <a:pt x="50" y="0"/>
                </a:lnTo>
                <a:lnTo>
                  <a:pt x="50" y="1"/>
                </a:lnTo>
                <a:lnTo>
                  <a:pt x="50" y="1"/>
                </a:lnTo>
                <a:lnTo>
                  <a:pt x="51" y="1"/>
                </a:lnTo>
                <a:lnTo>
                  <a:pt x="51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1"/>
                </a:lnTo>
                <a:lnTo>
                  <a:pt x="50" y="2"/>
                </a:lnTo>
                <a:lnTo>
                  <a:pt x="50" y="1"/>
                </a:lnTo>
                <a:lnTo>
                  <a:pt x="50" y="1"/>
                </a:lnTo>
                <a:lnTo>
                  <a:pt x="51" y="1"/>
                </a:lnTo>
                <a:lnTo>
                  <a:pt x="51" y="1"/>
                </a:lnTo>
                <a:lnTo>
                  <a:pt x="51" y="1"/>
                </a:lnTo>
                <a:lnTo>
                  <a:pt x="51" y="2"/>
                </a:lnTo>
                <a:lnTo>
                  <a:pt x="51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1" y="2"/>
                </a:lnTo>
                <a:lnTo>
                  <a:pt x="51" y="2"/>
                </a:lnTo>
                <a:lnTo>
                  <a:pt x="51" y="2"/>
                </a:lnTo>
                <a:lnTo>
                  <a:pt x="51" y="2"/>
                </a:lnTo>
                <a:lnTo>
                  <a:pt x="51" y="2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3"/>
                </a:lnTo>
                <a:lnTo>
                  <a:pt x="51" y="3"/>
                </a:lnTo>
                <a:lnTo>
                  <a:pt x="51" y="2"/>
                </a:lnTo>
                <a:lnTo>
                  <a:pt x="51" y="2"/>
                </a:lnTo>
                <a:lnTo>
                  <a:pt x="51" y="2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1"/>
                </a:lnTo>
                <a:lnTo>
                  <a:pt x="52" y="0"/>
                </a:lnTo>
                <a:lnTo>
                  <a:pt x="52" y="0"/>
                </a:lnTo>
                <a:lnTo>
                  <a:pt x="52" y="0"/>
                </a:lnTo>
                <a:lnTo>
                  <a:pt x="52" y="0"/>
                </a:lnTo>
                <a:lnTo>
                  <a:pt x="52" y="0"/>
                </a:lnTo>
                <a:lnTo>
                  <a:pt x="53" y="0"/>
                </a:lnTo>
                <a:lnTo>
                  <a:pt x="52" y="0"/>
                </a:lnTo>
                <a:lnTo>
                  <a:pt x="53" y="0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2" y="1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1" y="2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2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4"/>
                </a:lnTo>
                <a:lnTo>
                  <a:pt x="51" y="4"/>
                </a:lnTo>
                <a:lnTo>
                  <a:pt x="52" y="4"/>
                </a:lnTo>
                <a:lnTo>
                  <a:pt x="52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3"/>
                </a:lnTo>
                <a:lnTo>
                  <a:pt x="52" y="3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3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lnTo>
                  <a:pt x="52" y="5"/>
                </a:lnTo>
                <a:lnTo>
                  <a:pt x="52" y="4"/>
                </a:lnTo>
                <a:lnTo>
                  <a:pt x="52" y="4"/>
                </a:lnTo>
                <a:lnTo>
                  <a:pt x="53" y="4"/>
                </a:lnTo>
                <a:lnTo>
                  <a:pt x="53" y="3"/>
                </a:lnTo>
                <a:lnTo>
                  <a:pt x="53" y="3"/>
                </a:lnTo>
                <a:lnTo>
                  <a:pt x="53" y="3"/>
                </a:lnTo>
                <a:lnTo>
                  <a:pt x="53" y="3"/>
                </a:lnTo>
                <a:lnTo>
                  <a:pt x="53" y="4"/>
                </a:lnTo>
                <a:lnTo>
                  <a:pt x="53" y="4"/>
                </a:lnTo>
                <a:lnTo>
                  <a:pt x="53" y="3"/>
                </a:lnTo>
                <a:lnTo>
                  <a:pt x="53" y="3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3"/>
                </a:lnTo>
                <a:lnTo>
                  <a:pt x="54" y="2"/>
                </a:lnTo>
                <a:lnTo>
                  <a:pt x="53" y="3"/>
                </a:lnTo>
                <a:lnTo>
                  <a:pt x="53" y="3"/>
                </a:lnTo>
                <a:lnTo>
                  <a:pt x="53" y="3"/>
                </a:lnTo>
                <a:lnTo>
                  <a:pt x="53" y="3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4" y="4"/>
                </a:lnTo>
                <a:lnTo>
                  <a:pt x="53" y="4"/>
                </a:lnTo>
                <a:lnTo>
                  <a:pt x="54" y="4"/>
                </a:lnTo>
                <a:lnTo>
                  <a:pt x="54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5" y="2"/>
                </a:lnTo>
                <a:lnTo>
                  <a:pt x="55" y="2"/>
                </a:lnTo>
                <a:lnTo>
                  <a:pt x="54" y="2"/>
                </a:lnTo>
                <a:lnTo>
                  <a:pt x="55" y="2"/>
                </a:lnTo>
                <a:lnTo>
                  <a:pt x="55" y="2"/>
                </a:lnTo>
                <a:lnTo>
                  <a:pt x="55" y="2"/>
                </a:lnTo>
                <a:lnTo>
                  <a:pt x="56" y="2"/>
                </a:lnTo>
                <a:lnTo>
                  <a:pt x="56" y="2"/>
                </a:lnTo>
                <a:lnTo>
                  <a:pt x="55" y="2"/>
                </a:lnTo>
                <a:lnTo>
                  <a:pt x="55" y="2"/>
                </a:lnTo>
                <a:lnTo>
                  <a:pt x="55" y="2"/>
                </a:lnTo>
                <a:lnTo>
                  <a:pt x="55" y="2"/>
                </a:lnTo>
                <a:lnTo>
                  <a:pt x="55" y="2"/>
                </a:lnTo>
                <a:lnTo>
                  <a:pt x="55" y="2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4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6"/>
                </a:lnTo>
                <a:lnTo>
                  <a:pt x="56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5" y="5"/>
                </a:lnTo>
                <a:lnTo>
                  <a:pt x="55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6" y="5"/>
                </a:lnTo>
                <a:lnTo>
                  <a:pt x="55" y="5"/>
                </a:lnTo>
                <a:lnTo>
                  <a:pt x="55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3"/>
                </a:lnTo>
                <a:lnTo>
                  <a:pt x="56" y="3"/>
                </a:lnTo>
                <a:lnTo>
                  <a:pt x="56" y="2"/>
                </a:lnTo>
                <a:lnTo>
                  <a:pt x="56" y="2"/>
                </a:lnTo>
                <a:lnTo>
                  <a:pt x="56" y="2"/>
                </a:lnTo>
                <a:lnTo>
                  <a:pt x="57" y="2"/>
                </a:lnTo>
                <a:lnTo>
                  <a:pt x="57" y="2"/>
                </a:lnTo>
                <a:lnTo>
                  <a:pt x="57" y="2"/>
                </a:lnTo>
                <a:lnTo>
                  <a:pt x="56" y="2"/>
                </a:lnTo>
                <a:lnTo>
                  <a:pt x="56" y="2"/>
                </a:lnTo>
                <a:lnTo>
                  <a:pt x="57" y="1"/>
                </a:lnTo>
                <a:lnTo>
                  <a:pt x="57" y="2"/>
                </a:lnTo>
                <a:lnTo>
                  <a:pt x="57" y="2"/>
                </a:lnTo>
                <a:lnTo>
                  <a:pt x="57" y="2"/>
                </a:lnTo>
                <a:lnTo>
                  <a:pt x="57" y="2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6" y="3"/>
                </a:lnTo>
                <a:lnTo>
                  <a:pt x="56" y="3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5" y="6"/>
                </a:lnTo>
                <a:lnTo>
                  <a:pt x="55" y="6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7" y="6"/>
                </a:lnTo>
                <a:lnTo>
                  <a:pt x="57" y="5"/>
                </a:lnTo>
                <a:lnTo>
                  <a:pt x="57" y="5"/>
                </a:lnTo>
                <a:lnTo>
                  <a:pt x="56" y="5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5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5"/>
                </a:lnTo>
                <a:lnTo>
                  <a:pt x="57" y="4"/>
                </a:lnTo>
                <a:lnTo>
                  <a:pt x="58" y="4"/>
                </a:lnTo>
                <a:lnTo>
                  <a:pt x="58" y="4"/>
                </a:lnTo>
                <a:lnTo>
                  <a:pt x="58" y="5"/>
                </a:lnTo>
                <a:lnTo>
                  <a:pt x="58" y="4"/>
                </a:lnTo>
                <a:lnTo>
                  <a:pt x="58" y="4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7" y="5"/>
                </a:lnTo>
                <a:lnTo>
                  <a:pt x="57" y="6"/>
                </a:lnTo>
                <a:lnTo>
                  <a:pt x="57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7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5"/>
                </a:lnTo>
                <a:lnTo>
                  <a:pt x="58" y="5"/>
                </a:lnTo>
                <a:lnTo>
                  <a:pt x="58" y="6"/>
                </a:lnTo>
                <a:lnTo>
                  <a:pt x="58" y="6"/>
                </a:lnTo>
                <a:lnTo>
                  <a:pt x="58" y="5"/>
                </a:lnTo>
                <a:lnTo>
                  <a:pt x="58" y="5"/>
                </a:lnTo>
                <a:lnTo>
                  <a:pt x="58" y="5"/>
                </a:lnTo>
                <a:lnTo>
                  <a:pt x="59" y="5"/>
                </a:lnTo>
                <a:lnTo>
                  <a:pt x="59" y="5"/>
                </a:lnTo>
                <a:lnTo>
                  <a:pt x="59" y="5"/>
                </a:lnTo>
                <a:lnTo>
                  <a:pt x="59" y="5"/>
                </a:lnTo>
                <a:lnTo>
                  <a:pt x="58" y="5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9" y="6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5"/>
                </a:lnTo>
                <a:lnTo>
                  <a:pt x="59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5"/>
                </a:lnTo>
                <a:lnTo>
                  <a:pt x="60" y="6"/>
                </a:lnTo>
                <a:lnTo>
                  <a:pt x="60" y="6"/>
                </a:lnTo>
                <a:lnTo>
                  <a:pt x="60" y="5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59" y="6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9"/>
                </a:lnTo>
                <a:lnTo>
                  <a:pt x="59" y="9"/>
                </a:lnTo>
                <a:lnTo>
                  <a:pt x="60" y="9"/>
                </a:lnTo>
                <a:lnTo>
                  <a:pt x="60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59" y="8"/>
                </a:lnTo>
                <a:lnTo>
                  <a:pt x="59" y="8"/>
                </a:lnTo>
                <a:lnTo>
                  <a:pt x="60" y="8"/>
                </a:lnTo>
                <a:lnTo>
                  <a:pt x="60" y="8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7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1" y="8"/>
                </a:lnTo>
                <a:lnTo>
                  <a:pt x="60" y="7"/>
                </a:lnTo>
                <a:lnTo>
                  <a:pt x="60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6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6"/>
                </a:lnTo>
                <a:lnTo>
                  <a:pt x="61" y="6"/>
                </a:lnTo>
                <a:lnTo>
                  <a:pt x="61" y="6"/>
                </a:lnTo>
                <a:lnTo>
                  <a:pt x="61" y="7"/>
                </a:lnTo>
                <a:lnTo>
                  <a:pt x="61" y="7"/>
                </a:lnTo>
                <a:lnTo>
                  <a:pt x="61" y="6"/>
                </a:lnTo>
                <a:lnTo>
                  <a:pt x="61" y="6"/>
                </a:lnTo>
                <a:lnTo>
                  <a:pt x="61" y="6"/>
                </a:lnTo>
                <a:lnTo>
                  <a:pt x="61" y="6"/>
                </a:lnTo>
                <a:lnTo>
                  <a:pt x="61" y="6"/>
                </a:lnTo>
                <a:lnTo>
                  <a:pt x="62" y="6"/>
                </a:lnTo>
                <a:lnTo>
                  <a:pt x="61" y="6"/>
                </a:lnTo>
                <a:lnTo>
                  <a:pt x="61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1" y="5"/>
                </a:lnTo>
                <a:lnTo>
                  <a:pt x="61" y="5"/>
                </a:lnTo>
                <a:lnTo>
                  <a:pt x="61" y="5"/>
                </a:lnTo>
                <a:lnTo>
                  <a:pt x="62" y="5"/>
                </a:lnTo>
                <a:lnTo>
                  <a:pt x="62" y="5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7"/>
                </a:lnTo>
                <a:lnTo>
                  <a:pt x="62" y="6"/>
                </a:lnTo>
                <a:lnTo>
                  <a:pt x="62" y="6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8"/>
                </a:lnTo>
                <a:lnTo>
                  <a:pt x="62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10"/>
                </a:lnTo>
                <a:lnTo>
                  <a:pt x="60" y="10"/>
                </a:lnTo>
                <a:lnTo>
                  <a:pt x="60" y="10"/>
                </a:lnTo>
                <a:lnTo>
                  <a:pt x="61" y="10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9"/>
                </a:lnTo>
                <a:lnTo>
                  <a:pt x="62" y="9"/>
                </a:lnTo>
                <a:lnTo>
                  <a:pt x="62" y="9"/>
                </a:lnTo>
                <a:lnTo>
                  <a:pt x="62" y="9"/>
                </a:lnTo>
                <a:lnTo>
                  <a:pt x="62" y="9"/>
                </a:lnTo>
                <a:lnTo>
                  <a:pt x="62" y="8"/>
                </a:lnTo>
                <a:lnTo>
                  <a:pt x="62" y="8"/>
                </a:lnTo>
                <a:lnTo>
                  <a:pt x="62" y="9"/>
                </a:lnTo>
                <a:lnTo>
                  <a:pt x="62" y="9"/>
                </a:lnTo>
                <a:lnTo>
                  <a:pt x="62" y="9"/>
                </a:lnTo>
                <a:lnTo>
                  <a:pt x="62" y="9"/>
                </a:lnTo>
                <a:lnTo>
                  <a:pt x="62" y="10"/>
                </a:lnTo>
                <a:lnTo>
                  <a:pt x="62" y="10"/>
                </a:lnTo>
                <a:lnTo>
                  <a:pt x="62" y="10"/>
                </a:lnTo>
                <a:lnTo>
                  <a:pt x="62" y="10"/>
                </a:lnTo>
                <a:lnTo>
                  <a:pt x="61" y="10"/>
                </a:lnTo>
                <a:lnTo>
                  <a:pt x="62" y="11"/>
                </a:lnTo>
                <a:lnTo>
                  <a:pt x="62" y="11"/>
                </a:lnTo>
                <a:lnTo>
                  <a:pt x="61" y="11"/>
                </a:lnTo>
                <a:lnTo>
                  <a:pt x="61" y="11"/>
                </a:lnTo>
                <a:lnTo>
                  <a:pt x="61" y="11"/>
                </a:lnTo>
                <a:lnTo>
                  <a:pt x="61" y="11"/>
                </a:lnTo>
                <a:lnTo>
                  <a:pt x="61" y="11"/>
                </a:lnTo>
                <a:lnTo>
                  <a:pt x="62" y="11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3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2"/>
                </a:lnTo>
                <a:lnTo>
                  <a:pt x="61" y="13"/>
                </a:lnTo>
                <a:lnTo>
                  <a:pt x="61" y="13"/>
                </a:lnTo>
                <a:lnTo>
                  <a:pt x="61" y="13"/>
                </a:lnTo>
                <a:lnTo>
                  <a:pt x="61" y="13"/>
                </a:lnTo>
                <a:lnTo>
                  <a:pt x="62" y="13"/>
                </a:lnTo>
                <a:lnTo>
                  <a:pt x="62" y="13"/>
                </a:lnTo>
                <a:lnTo>
                  <a:pt x="62" y="12"/>
                </a:lnTo>
                <a:lnTo>
                  <a:pt x="62" y="12"/>
                </a:lnTo>
                <a:lnTo>
                  <a:pt x="62" y="11"/>
                </a:lnTo>
                <a:lnTo>
                  <a:pt x="62" y="11"/>
                </a:lnTo>
                <a:lnTo>
                  <a:pt x="62" y="10"/>
                </a:lnTo>
                <a:lnTo>
                  <a:pt x="62" y="10"/>
                </a:lnTo>
                <a:lnTo>
                  <a:pt x="63" y="11"/>
                </a:lnTo>
                <a:lnTo>
                  <a:pt x="63" y="11"/>
                </a:lnTo>
                <a:lnTo>
                  <a:pt x="63" y="11"/>
                </a:lnTo>
                <a:lnTo>
                  <a:pt x="63" y="11"/>
                </a:lnTo>
                <a:lnTo>
                  <a:pt x="63" y="11"/>
                </a:lnTo>
                <a:lnTo>
                  <a:pt x="63" y="11"/>
                </a:lnTo>
                <a:lnTo>
                  <a:pt x="63" y="10"/>
                </a:lnTo>
                <a:lnTo>
                  <a:pt x="63" y="10"/>
                </a:lnTo>
                <a:lnTo>
                  <a:pt x="63" y="10"/>
                </a:lnTo>
                <a:lnTo>
                  <a:pt x="63" y="10"/>
                </a:lnTo>
                <a:lnTo>
                  <a:pt x="63" y="10"/>
                </a:lnTo>
                <a:lnTo>
                  <a:pt x="63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5" y="9"/>
                </a:lnTo>
                <a:lnTo>
                  <a:pt x="64" y="9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9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5" y="8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8"/>
                </a:lnTo>
                <a:lnTo>
                  <a:pt x="66" y="7"/>
                </a:lnTo>
                <a:lnTo>
                  <a:pt x="66" y="7"/>
                </a:lnTo>
                <a:lnTo>
                  <a:pt x="67" y="8"/>
                </a:lnTo>
                <a:lnTo>
                  <a:pt x="66" y="7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8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7" y="8"/>
                </a:lnTo>
                <a:lnTo>
                  <a:pt x="66" y="8"/>
                </a:lnTo>
                <a:lnTo>
                  <a:pt x="67" y="8"/>
                </a:lnTo>
                <a:lnTo>
                  <a:pt x="67" y="8"/>
                </a:lnTo>
                <a:lnTo>
                  <a:pt x="67" y="9"/>
                </a:lnTo>
                <a:lnTo>
                  <a:pt x="67" y="8"/>
                </a:lnTo>
                <a:lnTo>
                  <a:pt x="67" y="8"/>
                </a:lnTo>
                <a:lnTo>
                  <a:pt x="67" y="8"/>
                </a:lnTo>
                <a:lnTo>
                  <a:pt x="68" y="8"/>
                </a:lnTo>
                <a:lnTo>
                  <a:pt x="68" y="8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8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70" y="8"/>
                </a:lnTo>
                <a:lnTo>
                  <a:pt x="70" y="8"/>
                </a:lnTo>
                <a:lnTo>
                  <a:pt x="70" y="7"/>
                </a:lnTo>
                <a:lnTo>
                  <a:pt x="70" y="8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0" y="7"/>
                </a:lnTo>
                <a:lnTo>
                  <a:pt x="71" y="7"/>
                </a:lnTo>
                <a:lnTo>
                  <a:pt x="71" y="7"/>
                </a:lnTo>
                <a:lnTo>
                  <a:pt x="71" y="7"/>
                </a:lnTo>
                <a:lnTo>
                  <a:pt x="71" y="7"/>
                </a:lnTo>
                <a:lnTo>
                  <a:pt x="71" y="7"/>
                </a:lnTo>
                <a:lnTo>
                  <a:pt x="71" y="7"/>
                </a:lnTo>
                <a:lnTo>
                  <a:pt x="71" y="7"/>
                </a:lnTo>
                <a:lnTo>
                  <a:pt x="71" y="8"/>
                </a:lnTo>
                <a:lnTo>
                  <a:pt x="71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69" y="9"/>
                </a:lnTo>
                <a:lnTo>
                  <a:pt x="69" y="9"/>
                </a:lnTo>
                <a:lnTo>
                  <a:pt x="69" y="10"/>
                </a:lnTo>
                <a:lnTo>
                  <a:pt x="69" y="10"/>
                </a:lnTo>
                <a:lnTo>
                  <a:pt x="69" y="10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70" y="11"/>
                </a:lnTo>
                <a:lnTo>
                  <a:pt x="70" y="10"/>
                </a:lnTo>
                <a:lnTo>
                  <a:pt x="70" y="11"/>
                </a:lnTo>
                <a:lnTo>
                  <a:pt x="70" y="11"/>
                </a:lnTo>
                <a:lnTo>
                  <a:pt x="70" y="11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1"/>
                </a:lnTo>
                <a:lnTo>
                  <a:pt x="71" y="11"/>
                </a:lnTo>
                <a:lnTo>
                  <a:pt x="71" y="11"/>
                </a:lnTo>
                <a:lnTo>
                  <a:pt x="71" y="11"/>
                </a:lnTo>
                <a:lnTo>
                  <a:pt x="71" y="11"/>
                </a:lnTo>
                <a:lnTo>
                  <a:pt x="71" y="10"/>
                </a:lnTo>
                <a:lnTo>
                  <a:pt x="71" y="10"/>
                </a:lnTo>
                <a:lnTo>
                  <a:pt x="72" y="11"/>
                </a:lnTo>
                <a:lnTo>
                  <a:pt x="72" y="11"/>
                </a:lnTo>
                <a:lnTo>
                  <a:pt x="71" y="12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1" y="10"/>
                </a:lnTo>
                <a:lnTo>
                  <a:pt x="71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0"/>
                </a:lnTo>
                <a:lnTo>
                  <a:pt x="72" y="11"/>
                </a:lnTo>
                <a:lnTo>
                  <a:pt x="72" y="10"/>
                </a:lnTo>
                <a:lnTo>
                  <a:pt x="72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1"/>
                </a:lnTo>
                <a:lnTo>
                  <a:pt x="73" y="11"/>
                </a:lnTo>
                <a:lnTo>
                  <a:pt x="72" y="11"/>
                </a:lnTo>
                <a:lnTo>
                  <a:pt x="73" y="11"/>
                </a:lnTo>
                <a:lnTo>
                  <a:pt x="73" y="11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1"/>
                </a:lnTo>
                <a:lnTo>
                  <a:pt x="74" y="11"/>
                </a:lnTo>
                <a:lnTo>
                  <a:pt x="74" y="11"/>
                </a:lnTo>
                <a:lnTo>
                  <a:pt x="74" y="12"/>
                </a:lnTo>
                <a:lnTo>
                  <a:pt x="74" y="12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1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1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1" y="12"/>
                </a:lnTo>
                <a:lnTo>
                  <a:pt x="71" y="12"/>
                </a:lnTo>
                <a:lnTo>
                  <a:pt x="71" y="13"/>
                </a:lnTo>
                <a:lnTo>
                  <a:pt x="71" y="13"/>
                </a:lnTo>
                <a:lnTo>
                  <a:pt x="72" y="13"/>
                </a:lnTo>
                <a:lnTo>
                  <a:pt x="71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1" y="13"/>
                </a:lnTo>
                <a:lnTo>
                  <a:pt x="71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2" y="13"/>
                </a:lnTo>
                <a:lnTo>
                  <a:pt x="73" y="13"/>
                </a:lnTo>
                <a:lnTo>
                  <a:pt x="73" y="13"/>
                </a:lnTo>
                <a:lnTo>
                  <a:pt x="72" y="14"/>
                </a:lnTo>
                <a:lnTo>
                  <a:pt x="72" y="14"/>
                </a:lnTo>
                <a:lnTo>
                  <a:pt x="72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1" y="15"/>
                </a:lnTo>
                <a:lnTo>
                  <a:pt x="71" y="15"/>
                </a:lnTo>
                <a:lnTo>
                  <a:pt x="70" y="15"/>
                </a:lnTo>
                <a:lnTo>
                  <a:pt x="71" y="15"/>
                </a:lnTo>
                <a:lnTo>
                  <a:pt x="71" y="14"/>
                </a:lnTo>
                <a:lnTo>
                  <a:pt x="71" y="14"/>
                </a:lnTo>
                <a:lnTo>
                  <a:pt x="71" y="14"/>
                </a:lnTo>
                <a:lnTo>
                  <a:pt x="72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2" y="14"/>
                </a:lnTo>
                <a:lnTo>
                  <a:pt x="72" y="14"/>
                </a:lnTo>
                <a:lnTo>
                  <a:pt x="72" y="14"/>
                </a:lnTo>
                <a:lnTo>
                  <a:pt x="72" y="14"/>
                </a:lnTo>
                <a:lnTo>
                  <a:pt x="72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4"/>
                </a:lnTo>
                <a:lnTo>
                  <a:pt x="74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3" y="14"/>
                </a:lnTo>
                <a:lnTo>
                  <a:pt x="73" y="15"/>
                </a:lnTo>
                <a:lnTo>
                  <a:pt x="73" y="14"/>
                </a:lnTo>
                <a:lnTo>
                  <a:pt x="73" y="14"/>
                </a:lnTo>
                <a:lnTo>
                  <a:pt x="74" y="14"/>
                </a:lnTo>
                <a:lnTo>
                  <a:pt x="74" y="14"/>
                </a:lnTo>
                <a:lnTo>
                  <a:pt x="74" y="13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4" y="14"/>
                </a:lnTo>
                <a:lnTo>
                  <a:pt x="74" y="14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5" y="14"/>
                </a:ln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6" y="15"/>
                </a:lnTo>
                <a:lnTo>
                  <a:pt x="76" y="15"/>
                </a:lnTo>
                <a:lnTo>
                  <a:pt x="76" y="15"/>
                </a:lnTo>
                <a:lnTo>
                  <a:pt x="76" y="15"/>
                </a:lnTo>
                <a:lnTo>
                  <a:pt x="76" y="15"/>
                </a:lnTo>
                <a:lnTo>
                  <a:pt x="76" y="15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7" y="17"/>
                </a:lnTo>
                <a:lnTo>
                  <a:pt x="77" y="17"/>
                </a:lnTo>
                <a:lnTo>
                  <a:pt x="77" y="17"/>
                </a:lnTo>
                <a:lnTo>
                  <a:pt x="77" y="17"/>
                </a:lnTo>
                <a:lnTo>
                  <a:pt x="77" y="17"/>
                </a:lnTo>
                <a:lnTo>
                  <a:pt x="77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7" y="17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8"/>
                </a:lnTo>
                <a:lnTo>
                  <a:pt x="77" y="19"/>
                </a:lnTo>
                <a:lnTo>
                  <a:pt x="77" y="19"/>
                </a:lnTo>
                <a:lnTo>
                  <a:pt x="77" y="19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1"/>
                </a:lnTo>
                <a:lnTo>
                  <a:pt x="78" y="21"/>
                </a:lnTo>
                <a:lnTo>
                  <a:pt x="78" y="21"/>
                </a:lnTo>
                <a:lnTo>
                  <a:pt x="78" y="21"/>
                </a:lnTo>
                <a:lnTo>
                  <a:pt x="78" y="21"/>
                </a:lnTo>
                <a:lnTo>
                  <a:pt x="78" y="21"/>
                </a:lnTo>
                <a:lnTo>
                  <a:pt x="78" y="21"/>
                </a:lnTo>
                <a:lnTo>
                  <a:pt x="78" y="21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9" y="23"/>
                </a:lnTo>
                <a:lnTo>
                  <a:pt x="79" y="23"/>
                </a:lnTo>
                <a:lnTo>
                  <a:pt x="78" y="23"/>
                </a:lnTo>
                <a:lnTo>
                  <a:pt x="79" y="23"/>
                </a:lnTo>
                <a:lnTo>
                  <a:pt x="79" y="23"/>
                </a:lnTo>
                <a:lnTo>
                  <a:pt x="79" y="24"/>
                </a:lnTo>
                <a:lnTo>
                  <a:pt x="79" y="24"/>
                </a:lnTo>
                <a:lnTo>
                  <a:pt x="79" y="24"/>
                </a:lnTo>
                <a:lnTo>
                  <a:pt x="79" y="24"/>
                </a:lnTo>
                <a:lnTo>
                  <a:pt x="79" y="24"/>
                </a:lnTo>
                <a:lnTo>
                  <a:pt x="79" y="24"/>
                </a:lnTo>
                <a:lnTo>
                  <a:pt x="79" y="24"/>
                </a:lnTo>
                <a:lnTo>
                  <a:pt x="78" y="24"/>
                </a:lnTo>
                <a:lnTo>
                  <a:pt x="79" y="24"/>
                </a:lnTo>
                <a:lnTo>
                  <a:pt x="79" y="25"/>
                </a:lnTo>
                <a:lnTo>
                  <a:pt x="79" y="25"/>
                </a:lnTo>
                <a:lnTo>
                  <a:pt x="79" y="25"/>
                </a:lnTo>
                <a:lnTo>
                  <a:pt x="79" y="25"/>
                </a:lnTo>
                <a:lnTo>
                  <a:pt x="78" y="26"/>
                </a:lnTo>
                <a:lnTo>
                  <a:pt x="78" y="25"/>
                </a:lnTo>
                <a:lnTo>
                  <a:pt x="78" y="25"/>
                </a:lnTo>
                <a:lnTo>
                  <a:pt x="78" y="25"/>
                </a:lnTo>
                <a:lnTo>
                  <a:pt x="79" y="26"/>
                </a:lnTo>
                <a:lnTo>
                  <a:pt x="79" y="26"/>
                </a:lnTo>
                <a:lnTo>
                  <a:pt x="80" y="27"/>
                </a:lnTo>
                <a:lnTo>
                  <a:pt x="80" y="27"/>
                </a:lnTo>
                <a:lnTo>
                  <a:pt x="80" y="27"/>
                </a:lnTo>
                <a:lnTo>
                  <a:pt x="80" y="27"/>
                </a:lnTo>
                <a:lnTo>
                  <a:pt x="81" y="27"/>
                </a:lnTo>
                <a:lnTo>
                  <a:pt x="81" y="27"/>
                </a:lnTo>
                <a:lnTo>
                  <a:pt x="82" y="27"/>
                </a:lnTo>
                <a:lnTo>
                  <a:pt x="82" y="26"/>
                </a:lnTo>
                <a:lnTo>
                  <a:pt x="82" y="26"/>
                </a:lnTo>
                <a:lnTo>
                  <a:pt x="82" y="26"/>
                </a:lnTo>
                <a:lnTo>
                  <a:pt x="83" y="26"/>
                </a:lnTo>
                <a:lnTo>
                  <a:pt x="83" y="26"/>
                </a:lnTo>
                <a:lnTo>
                  <a:pt x="83" y="26"/>
                </a:lnTo>
                <a:lnTo>
                  <a:pt x="83" y="26"/>
                </a:lnTo>
                <a:lnTo>
                  <a:pt x="83" y="26"/>
                </a:lnTo>
                <a:lnTo>
                  <a:pt x="83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5"/>
                </a:lnTo>
                <a:lnTo>
                  <a:pt x="84" y="26"/>
                </a:lnTo>
                <a:lnTo>
                  <a:pt x="84" y="25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5"/>
                </a:lnTo>
                <a:lnTo>
                  <a:pt x="84" y="25"/>
                </a:lnTo>
                <a:lnTo>
                  <a:pt x="84" y="25"/>
                </a:lnTo>
                <a:lnTo>
                  <a:pt x="84" y="25"/>
                </a:lnTo>
                <a:lnTo>
                  <a:pt x="85" y="25"/>
                </a:lnTo>
                <a:lnTo>
                  <a:pt x="85" y="25"/>
                </a:lnTo>
                <a:lnTo>
                  <a:pt x="85" y="25"/>
                </a:lnTo>
                <a:lnTo>
                  <a:pt x="85" y="25"/>
                </a:lnTo>
                <a:lnTo>
                  <a:pt x="85" y="25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5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3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7"/>
                </a:lnTo>
                <a:lnTo>
                  <a:pt x="85" y="26"/>
                </a:lnTo>
                <a:lnTo>
                  <a:pt x="85" y="26"/>
                </a:lnTo>
                <a:lnTo>
                  <a:pt x="86" y="26"/>
                </a:lnTo>
                <a:lnTo>
                  <a:pt x="86" y="27"/>
                </a:lnTo>
                <a:lnTo>
                  <a:pt x="86" y="28"/>
                </a:lnTo>
                <a:lnTo>
                  <a:pt x="86" y="29"/>
                </a:lnTo>
                <a:lnTo>
                  <a:pt x="86" y="28"/>
                </a:lnTo>
                <a:lnTo>
                  <a:pt x="86" y="28"/>
                </a:lnTo>
                <a:lnTo>
                  <a:pt x="87" y="27"/>
                </a:lnTo>
                <a:lnTo>
                  <a:pt x="87" y="26"/>
                </a:lnTo>
                <a:lnTo>
                  <a:pt x="87" y="26"/>
                </a:lnTo>
                <a:lnTo>
                  <a:pt x="88" y="25"/>
                </a:lnTo>
                <a:lnTo>
                  <a:pt x="88" y="25"/>
                </a:lnTo>
                <a:lnTo>
                  <a:pt x="89" y="25"/>
                </a:lnTo>
                <a:lnTo>
                  <a:pt x="89" y="24"/>
                </a:lnTo>
                <a:lnTo>
                  <a:pt x="89" y="24"/>
                </a:lnTo>
                <a:lnTo>
                  <a:pt x="89" y="24"/>
                </a:lnTo>
                <a:lnTo>
                  <a:pt x="90" y="24"/>
                </a:lnTo>
                <a:lnTo>
                  <a:pt x="90" y="24"/>
                </a:lnTo>
                <a:lnTo>
                  <a:pt x="90" y="25"/>
                </a:lnTo>
                <a:lnTo>
                  <a:pt x="90" y="25"/>
                </a:lnTo>
                <a:lnTo>
                  <a:pt x="90" y="24"/>
                </a:lnTo>
                <a:lnTo>
                  <a:pt x="90" y="23"/>
                </a:lnTo>
                <a:lnTo>
                  <a:pt x="91" y="23"/>
                </a:lnTo>
                <a:lnTo>
                  <a:pt x="91" y="23"/>
                </a:lnTo>
                <a:lnTo>
                  <a:pt x="92" y="22"/>
                </a:lnTo>
                <a:lnTo>
                  <a:pt x="92" y="22"/>
                </a:lnTo>
                <a:lnTo>
                  <a:pt x="93" y="22"/>
                </a:lnTo>
                <a:lnTo>
                  <a:pt x="93" y="22"/>
                </a:lnTo>
                <a:lnTo>
                  <a:pt x="94" y="24"/>
                </a:lnTo>
                <a:lnTo>
                  <a:pt x="94" y="25"/>
                </a:lnTo>
                <a:lnTo>
                  <a:pt x="95" y="25"/>
                </a:lnTo>
                <a:lnTo>
                  <a:pt x="95" y="24"/>
                </a:lnTo>
                <a:lnTo>
                  <a:pt x="95" y="24"/>
                </a:lnTo>
                <a:lnTo>
                  <a:pt x="96" y="24"/>
                </a:lnTo>
                <a:lnTo>
                  <a:pt x="96" y="24"/>
                </a:lnTo>
                <a:lnTo>
                  <a:pt x="97" y="24"/>
                </a:lnTo>
                <a:lnTo>
                  <a:pt x="97" y="24"/>
                </a:lnTo>
                <a:lnTo>
                  <a:pt x="97" y="24"/>
                </a:lnTo>
                <a:lnTo>
                  <a:pt x="97" y="24"/>
                </a:lnTo>
                <a:lnTo>
                  <a:pt x="97" y="24"/>
                </a:lnTo>
                <a:lnTo>
                  <a:pt x="97" y="24"/>
                </a:lnTo>
                <a:lnTo>
                  <a:pt x="98" y="24"/>
                </a:lnTo>
                <a:lnTo>
                  <a:pt x="100" y="25"/>
                </a:lnTo>
                <a:lnTo>
                  <a:pt x="100" y="25"/>
                </a:lnTo>
                <a:lnTo>
                  <a:pt x="102" y="25"/>
                </a:lnTo>
                <a:lnTo>
                  <a:pt x="103" y="26"/>
                </a:lnTo>
                <a:lnTo>
                  <a:pt x="104" y="26"/>
                </a:lnTo>
                <a:lnTo>
                  <a:pt x="104" y="27"/>
                </a:lnTo>
                <a:lnTo>
                  <a:pt x="106" y="28"/>
                </a:lnTo>
                <a:lnTo>
                  <a:pt x="107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9"/>
                </a:lnTo>
                <a:lnTo>
                  <a:pt x="108" y="29"/>
                </a:lnTo>
                <a:lnTo>
                  <a:pt x="109" y="29"/>
                </a:lnTo>
                <a:lnTo>
                  <a:pt x="109" y="29"/>
                </a:lnTo>
                <a:lnTo>
                  <a:pt x="109" y="29"/>
                </a:lnTo>
                <a:lnTo>
                  <a:pt x="109" y="30"/>
                </a:lnTo>
                <a:lnTo>
                  <a:pt x="109" y="30"/>
                </a:lnTo>
                <a:lnTo>
                  <a:pt x="109" y="30"/>
                </a:lnTo>
                <a:lnTo>
                  <a:pt x="109" y="29"/>
                </a:lnTo>
                <a:lnTo>
                  <a:pt x="109" y="29"/>
                </a:lnTo>
                <a:lnTo>
                  <a:pt x="109" y="28"/>
                </a:lnTo>
                <a:lnTo>
                  <a:pt x="108" y="29"/>
                </a:lnTo>
                <a:lnTo>
                  <a:pt x="108" y="28"/>
                </a:lnTo>
                <a:lnTo>
                  <a:pt x="108" y="28"/>
                </a:lnTo>
                <a:lnTo>
                  <a:pt x="109" y="28"/>
                </a:lnTo>
                <a:lnTo>
                  <a:pt x="109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8" y="28"/>
                </a:lnTo>
                <a:lnTo>
                  <a:pt x="109" y="28"/>
                </a:lnTo>
                <a:lnTo>
                  <a:pt x="110" y="29"/>
                </a:lnTo>
                <a:lnTo>
                  <a:pt x="111" y="30"/>
                </a:lnTo>
                <a:lnTo>
                  <a:pt x="111" y="30"/>
                </a:lnTo>
                <a:lnTo>
                  <a:pt x="112" y="30"/>
                </a:lnTo>
                <a:lnTo>
                  <a:pt x="112" y="31"/>
                </a:lnTo>
                <a:lnTo>
                  <a:pt x="112" y="30"/>
                </a:lnTo>
                <a:lnTo>
                  <a:pt x="113" y="31"/>
                </a:lnTo>
                <a:lnTo>
                  <a:pt x="113" y="31"/>
                </a:lnTo>
                <a:lnTo>
                  <a:pt x="113" y="31"/>
                </a:lnTo>
                <a:lnTo>
                  <a:pt x="113" y="31"/>
                </a:lnTo>
                <a:lnTo>
                  <a:pt x="114" y="31"/>
                </a:lnTo>
                <a:lnTo>
                  <a:pt x="115" y="31"/>
                </a:lnTo>
                <a:lnTo>
                  <a:pt x="115" y="31"/>
                </a:lnTo>
                <a:lnTo>
                  <a:pt x="116" y="31"/>
                </a:lnTo>
                <a:lnTo>
                  <a:pt x="116" y="31"/>
                </a:lnTo>
                <a:lnTo>
                  <a:pt x="116" y="31"/>
                </a:lnTo>
                <a:lnTo>
                  <a:pt x="116" y="31"/>
                </a:lnTo>
                <a:lnTo>
                  <a:pt x="117" y="31"/>
                </a:lnTo>
                <a:lnTo>
                  <a:pt x="117" y="30"/>
                </a:lnTo>
                <a:lnTo>
                  <a:pt x="117" y="30"/>
                </a:lnTo>
                <a:lnTo>
                  <a:pt x="117" y="30"/>
                </a:lnTo>
                <a:lnTo>
                  <a:pt x="117" y="31"/>
                </a:lnTo>
                <a:lnTo>
                  <a:pt x="117" y="31"/>
                </a:lnTo>
                <a:lnTo>
                  <a:pt x="117" y="31"/>
                </a:lnTo>
                <a:lnTo>
                  <a:pt x="117" y="31"/>
                </a:lnTo>
                <a:lnTo>
                  <a:pt x="117" y="31"/>
                </a:lnTo>
                <a:lnTo>
                  <a:pt x="118" y="31"/>
                </a:lnTo>
                <a:lnTo>
                  <a:pt x="119" y="31"/>
                </a:lnTo>
                <a:lnTo>
                  <a:pt x="120" y="31"/>
                </a:lnTo>
                <a:lnTo>
                  <a:pt x="120" y="31"/>
                </a:lnTo>
                <a:lnTo>
                  <a:pt x="120" y="31"/>
                </a:lnTo>
                <a:lnTo>
                  <a:pt x="120" y="31"/>
                </a:lnTo>
                <a:lnTo>
                  <a:pt x="120" y="31"/>
                </a:lnTo>
                <a:lnTo>
                  <a:pt x="120" y="31"/>
                </a:lnTo>
                <a:lnTo>
                  <a:pt x="121" y="32"/>
                </a:lnTo>
                <a:lnTo>
                  <a:pt x="121" y="32"/>
                </a:lnTo>
                <a:lnTo>
                  <a:pt x="121" y="32"/>
                </a:lnTo>
                <a:lnTo>
                  <a:pt x="121" y="31"/>
                </a:lnTo>
                <a:lnTo>
                  <a:pt x="121" y="31"/>
                </a:lnTo>
                <a:lnTo>
                  <a:pt x="121" y="31"/>
                </a:lnTo>
                <a:lnTo>
                  <a:pt x="122" y="31"/>
                </a:lnTo>
                <a:lnTo>
                  <a:pt x="122" y="31"/>
                </a:lnTo>
                <a:lnTo>
                  <a:pt x="122" y="31"/>
                </a:lnTo>
                <a:lnTo>
                  <a:pt x="123" y="31"/>
                </a:lnTo>
                <a:lnTo>
                  <a:pt x="123" y="31"/>
                </a:lnTo>
                <a:lnTo>
                  <a:pt x="123" y="31"/>
                </a:lnTo>
                <a:lnTo>
                  <a:pt x="124" y="31"/>
                </a:lnTo>
                <a:lnTo>
                  <a:pt x="125" y="31"/>
                </a:lnTo>
                <a:lnTo>
                  <a:pt x="125" y="31"/>
                </a:lnTo>
                <a:lnTo>
                  <a:pt x="124" y="31"/>
                </a:lnTo>
                <a:lnTo>
                  <a:pt x="125" y="31"/>
                </a:lnTo>
                <a:lnTo>
                  <a:pt x="124" y="32"/>
                </a:lnTo>
                <a:lnTo>
                  <a:pt x="124" y="32"/>
                </a:lnTo>
                <a:lnTo>
                  <a:pt x="124" y="33"/>
                </a:lnTo>
                <a:lnTo>
                  <a:pt x="124" y="33"/>
                </a:lnTo>
                <a:lnTo>
                  <a:pt x="124" y="33"/>
                </a:lnTo>
                <a:lnTo>
                  <a:pt x="124" y="33"/>
                </a:lnTo>
                <a:lnTo>
                  <a:pt x="124" y="34"/>
                </a:lnTo>
                <a:lnTo>
                  <a:pt x="124" y="34"/>
                </a:lnTo>
                <a:lnTo>
                  <a:pt x="124" y="34"/>
                </a:lnTo>
                <a:lnTo>
                  <a:pt x="124" y="35"/>
                </a:lnTo>
                <a:lnTo>
                  <a:pt x="124" y="35"/>
                </a:lnTo>
                <a:lnTo>
                  <a:pt x="125" y="35"/>
                </a:lnTo>
                <a:lnTo>
                  <a:pt x="125" y="35"/>
                </a:lnTo>
                <a:lnTo>
                  <a:pt x="125" y="36"/>
                </a:lnTo>
                <a:lnTo>
                  <a:pt x="125" y="36"/>
                </a:lnTo>
                <a:lnTo>
                  <a:pt x="125" y="36"/>
                </a:lnTo>
                <a:lnTo>
                  <a:pt x="125" y="37"/>
                </a:lnTo>
                <a:lnTo>
                  <a:pt x="124" y="37"/>
                </a:lnTo>
                <a:lnTo>
                  <a:pt x="124" y="37"/>
                </a:lnTo>
                <a:lnTo>
                  <a:pt x="124" y="37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9"/>
                </a:lnTo>
                <a:lnTo>
                  <a:pt x="122" y="39"/>
                </a:lnTo>
                <a:lnTo>
                  <a:pt x="122" y="39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22" y="40"/>
                </a:lnTo>
                <a:lnTo>
                  <a:pt x="121" y="41"/>
                </a:lnTo>
                <a:lnTo>
                  <a:pt x="121" y="41"/>
                </a:lnTo>
                <a:lnTo>
                  <a:pt x="121" y="41"/>
                </a:lnTo>
                <a:lnTo>
                  <a:pt x="120" y="41"/>
                </a:lnTo>
                <a:lnTo>
                  <a:pt x="120" y="41"/>
                </a:lnTo>
                <a:lnTo>
                  <a:pt x="119" y="41"/>
                </a:lnTo>
                <a:lnTo>
                  <a:pt x="119" y="41"/>
                </a:lnTo>
                <a:lnTo>
                  <a:pt x="119" y="41"/>
                </a:lnTo>
                <a:lnTo>
                  <a:pt x="119" y="42"/>
                </a:lnTo>
                <a:lnTo>
                  <a:pt x="119" y="42"/>
                </a:lnTo>
                <a:lnTo>
                  <a:pt x="120" y="42"/>
                </a:lnTo>
                <a:lnTo>
                  <a:pt x="120" y="42"/>
                </a:lnTo>
                <a:lnTo>
                  <a:pt x="120" y="42"/>
                </a:lnTo>
                <a:lnTo>
                  <a:pt x="120" y="42"/>
                </a:lnTo>
                <a:lnTo>
                  <a:pt x="119" y="42"/>
                </a:lnTo>
                <a:lnTo>
                  <a:pt x="119" y="42"/>
                </a:lnTo>
                <a:lnTo>
                  <a:pt x="119" y="42"/>
                </a:lnTo>
                <a:lnTo>
                  <a:pt x="119" y="43"/>
                </a:lnTo>
                <a:lnTo>
                  <a:pt x="119" y="43"/>
                </a:lnTo>
                <a:lnTo>
                  <a:pt x="119" y="43"/>
                </a:lnTo>
                <a:lnTo>
                  <a:pt x="119" y="43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18" y="44"/>
                </a:lnTo>
                <a:lnTo>
                  <a:pt x="117" y="44"/>
                </a:lnTo>
                <a:lnTo>
                  <a:pt x="116" y="44"/>
                </a:lnTo>
                <a:lnTo>
                  <a:pt x="116" y="45"/>
                </a:lnTo>
                <a:lnTo>
                  <a:pt x="116" y="45"/>
                </a:lnTo>
                <a:lnTo>
                  <a:pt x="116" y="44"/>
                </a:lnTo>
                <a:lnTo>
                  <a:pt x="115" y="44"/>
                </a:lnTo>
                <a:lnTo>
                  <a:pt x="115" y="45"/>
                </a:lnTo>
                <a:lnTo>
                  <a:pt x="115" y="45"/>
                </a:lnTo>
                <a:lnTo>
                  <a:pt x="114" y="44"/>
                </a:lnTo>
                <a:lnTo>
                  <a:pt x="114" y="45"/>
                </a:lnTo>
                <a:lnTo>
                  <a:pt x="114" y="45"/>
                </a:lnTo>
                <a:lnTo>
                  <a:pt x="114" y="45"/>
                </a:lnTo>
                <a:lnTo>
                  <a:pt x="114" y="45"/>
                </a:lnTo>
                <a:lnTo>
                  <a:pt x="114" y="45"/>
                </a:lnTo>
                <a:lnTo>
                  <a:pt x="114" y="45"/>
                </a:lnTo>
                <a:lnTo>
                  <a:pt x="114" y="45"/>
                </a:lnTo>
                <a:lnTo>
                  <a:pt x="113" y="45"/>
                </a:lnTo>
                <a:lnTo>
                  <a:pt x="113" y="45"/>
                </a:lnTo>
                <a:lnTo>
                  <a:pt x="113" y="45"/>
                </a:lnTo>
                <a:lnTo>
                  <a:pt x="113" y="45"/>
                </a:lnTo>
                <a:lnTo>
                  <a:pt x="113" y="45"/>
                </a:lnTo>
                <a:lnTo>
                  <a:pt x="113" y="45"/>
                </a:lnTo>
                <a:lnTo>
                  <a:pt x="112" y="45"/>
                </a:lnTo>
                <a:lnTo>
                  <a:pt x="112" y="44"/>
                </a:lnTo>
                <a:lnTo>
                  <a:pt x="112" y="45"/>
                </a:lnTo>
                <a:lnTo>
                  <a:pt x="112" y="45"/>
                </a:lnTo>
                <a:lnTo>
                  <a:pt x="112" y="45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1" y="47"/>
                </a:lnTo>
                <a:lnTo>
                  <a:pt x="111" y="47"/>
                </a:lnTo>
                <a:lnTo>
                  <a:pt x="111" y="47"/>
                </a:lnTo>
                <a:lnTo>
                  <a:pt x="110" y="47"/>
                </a:lnTo>
                <a:lnTo>
                  <a:pt x="110" y="48"/>
                </a:lnTo>
                <a:lnTo>
                  <a:pt x="110" y="48"/>
                </a:lnTo>
                <a:lnTo>
                  <a:pt x="110" y="48"/>
                </a:lnTo>
                <a:lnTo>
                  <a:pt x="110" y="48"/>
                </a:lnTo>
                <a:lnTo>
                  <a:pt x="110" y="48"/>
                </a:lnTo>
                <a:lnTo>
                  <a:pt x="109" y="49"/>
                </a:lnTo>
                <a:lnTo>
                  <a:pt x="109" y="49"/>
                </a:lnTo>
                <a:lnTo>
                  <a:pt x="109" y="49"/>
                </a:lnTo>
                <a:lnTo>
                  <a:pt x="109" y="49"/>
                </a:lnTo>
                <a:lnTo>
                  <a:pt x="109" y="50"/>
                </a:lnTo>
                <a:lnTo>
                  <a:pt x="109" y="50"/>
                </a:lnTo>
                <a:lnTo>
                  <a:pt x="109" y="50"/>
                </a:lnTo>
                <a:lnTo>
                  <a:pt x="109" y="50"/>
                </a:lnTo>
                <a:lnTo>
                  <a:pt x="109" y="51"/>
                </a:lnTo>
                <a:lnTo>
                  <a:pt x="109" y="51"/>
                </a:lnTo>
                <a:lnTo>
                  <a:pt x="109" y="51"/>
                </a:lnTo>
                <a:lnTo>
                  <a:pt x="109" y="51"/>
                </a:lnTo>
                <a:lnTo>
                  <a:pt x="108" y="52"/>
                </a:lnTo>
                <a:lnTo>
                  <a:pt x="108" y="53"/>
                </a:lnTo>
                <a:lnTo>
                  <a:pt x="108" y="53"/>
                </a:lnTo>
                <a:lnTo>
                  <a:pt x="108" y="53"/>
                </a:lnTo>
                <a:lnTo>
                  <a:pt x="108" y="53"/>
                </a:lnTo>
                <a:lnTo>
                  <a:pt x="107" y="54"/>
                </a:lnTo>
                <a:lnTo>
                  <a:pt x="107" y="54"/>
                </a:lnTo>
                <a:lnTo>
                  <a:pt x="107" y="55"/>
                </a:lnTo>
                <a:lnTo>
                  <a:pt x="107" y="55"/>
                </a:lnTo>
                <a:lnTo>
                  <a:pt x="107" y="55"/>
                </a:lnTo>
                <a:lnTo>
                  <a:pt x="107" y="55"/>
                </a:lnTo>
                <a:lnTo>
                  <a:pt x="106" y="55"/>
                </a:lnTo>
                <a:lnTo>
                  <a:pt x="106" y="55"/>
                </a:lnTo>
                <a:lnTo>
                  <a:pt x="106" y="56"/>
                </a:lnTo>
                <a:lnTo>
                  <a:pt x="106" y="57"/>
                </a:lnTo>
                <a:lnTo>
                  <a:pt x="106" y="57"/>
                </a:lnTo>
                <a:lnTo>
                  <a:pt x="105" y="57"/>
                </a:lnTo>
                <a:lnTo>
                  <a:pt x="105" y="57"/>
                </a:lnTo>
                <a:lnTo>
                  <a:pt x="105" y="57"/>
                </a:lnTo>
                <a:lnTo>
                  <a:pt x="105" y="57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4" y="58"/>
                </a:lnTo>
                <a:lnTo>
                  <a:pt x="104" y="59"/>
                </a:lnTo>
                <a:lnTo>
                  <a:pt x="104" y="59"/>
                </a:lnTo>
                <a:lnTo>
                  <a:pt x="104" y="59"/>
                </a:lnTo>
                <a:lnTo>
                  <a:pt x="104" y="60"/>
                </a:lnTo>
                <a:lnTo>
                  <a:pt x="104" y="60"/>
                </a:lnTo>
                <a:lnTo>
                  <a:pt x="104" y="61"/>
                </a:lnTo>
                <a:lnTo>
                  <a:pt x="104" y="61"/>
                </a:lnTo>
                <a:lnTo>
                  <a:pt x="104" y="62"/>
                </a:lnTo>
                <a:lnTo>
                  <a:pt x="104" y="62"/>
                </a:lnTo>
                <a:lnTo>
                  <a:pt x="104" y="62"/>
                </a:lnTo>
                <a:lnTo>
                  <a:pt x="105" y="62"/>
                </a:lnTo>
                <a:lnTo>
                  <a:pt x="105" y="62"/>
                </a:lnTo>
                <a:lnTo>
                  <a:pt x="105" y="62"/>
                </a:lnTo>
                <a:lnTo>
                  <a:pt x="105" y="62"/>
                </a:lnTo>
                <a:lnTo>
                  <a:pt x="106" y="63"/>
                </a:lnTo>
                <a:lnTo>
                  <a:pt x="106" y="63"/>
                </a:lnTo>
                <a:lnTo>
                  <a:pt x="106" y="63"/>
                </a:lnTo>
                <a:lnTo>
                  <a:pt x="106" y="64"/>
                </a:lnTo>
                <a:lnTo>
                  <a:pt x="106" y="64"/>
                </a:lnTo>
                <a:lnTo>
                  <a:pt x="106" y="64"/>
                </a:lnTo>
                <a:lnTo>
                  <a:pt x="106" y="64"/>
                </a:lnTo>
                <a:lnTo>
                  <a:pt x="106" y="64"/>
                </a:lnTo>
                <a:lnTo>
                  <a:pt x="106" y="64"/>
                </a:lnTo>
                <a:lnTo>
                  <a:pt x="106" y="65"/>
                </a:lnTo>
                <a:lnTo>
                  <a:pt x="106" y="65"/>
                </a:lnTo>
                <a:lnTo>
                  <a:pt x="106" y="65"/>
                </a:lnTo>
                <a:lnTo>
                  <a:pt x="106" y="66"/>
                </a:lnTo>
                <a:lnTo>
                  <a:pt x="106" y="66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4" y="67"/>
                </a:lnTo>
                <a:lnTo>
                  <a:pt x="104" y="67"/>
                </a:lnTo>
                <a:lnTo>
                  <a:pt x="104" y="68"/>
                </a:lnTo>
                <a:lnTo>
                  <a:pt x="104" y="68"/>
                </a:lnTo>
                <a:lnTo>
                  <a:pt x="105" y="68"/>
                </a:lnTo>
                <a:lnTo>
                  <a:pt x="105" y="68"/>
                </a:lnTo>
                <a:lnTo>
                  <a:pt x="105" y="69"/>
                </a:lnTo>
                <a:lnTo>
                  <a:pt x="104" y="69"/>
                </a:lnTo>
                <a:lnTo>
                  <a:pt x="104" y="69"/>
                </a:lnTo>
                <a:lnTo>
                  <a:pt x="104" y="70"/>
                </a:lnTo>
                <a:lnTo>
                  <a:pt x="105" y="70"/>
                </a:lnTo>
                <a:lnTo>
                  <a:pt x="105" y="70"/>
                </a:lnTo>
                <a:lnTo>
                  <a:pt x="105" y="71"/>
                </a:lnTo>
                <a:lnTo>
                  <a:pt x="105" y="71"/>
                </a:lnTo>
                <a:lnTo>
                  <a:pt x="105" y="71"/>
                </a:lnTo>
                <a:lnTo>
                  <a:pt x="106" y="72"/>
                </a:lnTo>
                <a:lnTo>
                  <a:pt x="106" y="72"/>
                </a:lnTo>
                <a:lnTo>
                  <a:pt x="106" y="72"/>
                </a:lnTo>
                <a:lnTo>
                  <a:pt x="106" y="73"/>
                </a:lnTo>
                <a:lnTo>
                  <a:pt x="106" y="73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7" y="75"/>
                </a:lnTo>
                <a:lnTo>
                  <a:pt x="107" y="76"/>
                </a:lnTo>
                <a:lnTo>
                  <a:pt x="107" y="76"/>
                </a:lnTo>
                <a:lnTo>
                  <a:pt x="107" y="77"/>
                </a:lnTo>
                <a:lnTo>
                  <a:pt x="107" y="77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80"/>
                </a:lnTo>
                <a:lnTo>
                  <a:pt x="106" y="80"/>
                </a:lnTo>
                <a:lnTo>
                  <a:pt x="106" y="80"/>
                </a:lnTo>
                <a:lnTo>
                  <a:pt x="106" y="80"/>
                </a:lnTo>
                <a:lnTo>
                  <a:pt x="106" y="80"/>
                </a:lnTo>
                <a:lnTo>
                  <a:pt x="105" y="80"/>
                </a:lnTo>
                <a:lnTo>
                  <a:pt x="105" y="81"/>
                </a:lnTo>
                <a:lnTo>
                  <a:pt x="105" y="81"/>
                </a:lnTo>
                <a:lnTo>
                  <a:pt x="105" y="81"/>
                </a:lnTo>
                <a:lnTo>
                  <a:pt x="104" y="81"/>
                </a:lnTo>
                <a:lnTo>
                  <a:pt x="104" y="82"/>
                </a:lnTo>
                <a:lnTo>
                  <a:pt x="104" y="82"/>
                </a:lnTo>
                <a:lnTo>
                  <a:pt x="104" y="82"/>
                </a:lnTo>
                <a:lnTo>
                  <a:pt x="104" y="83"/>
                </a:lnTo>
                <a:lnTo>
                  <a:pt x="103" y="83"/>
                </a:lnTo>
                <a:lnTo>
                  <a:pt x="103" y="83"/>
                </a:lnTo>
                <a:lnTo>
                  <a:pt x="103" y="84"/>
                </a:lnTo>
                <a:lnTo>
                  <a:pt x="103" y="84"/>
                </a:lnTo>
                <a:lnTo>
                  <a:pt x="103" y="84"/>
                </a:lnTo>
                <a:lnTo>
                  <a:pt x="102" y="84"/>
                </a:lnTo>
                <a:lnTo>
                  <a:pt x="102" y="84"/>
                </a:lnTo>
                <a:lnTo>
                  <a:pt x="102" y="85"/>
                </a:lnTo>
                <a:lnTo>
                  <a:pt x="102" y="85"/>
                </a:lnTo>
                <a:lnTo>
                  <a:pt x="102" y="85"/>
                </a:lnTo>
                <a:lnTo>
                  <a:pt x="102" y="85"/>
                </a:lnTo>
                <a:lnTo>
                  <a:pt x="102" y="85"/>
                </a:lnTo>
                <a:lnTo>
                  <a:pt x="102" y="86"/>
                </a:lnTo>
                <a:lnTo>
                  <a:pt x="102" y="87"/>
                </a:lnTo>
                <a:lnTo>
                  <a:pt x="102" y="87"/>
                </a:lnTo>
                <a:lnTo>
                  <a:pt x="102" y="87"/>
                </a:lnTo>
                <a:lnTo>
                  <a:pt x="102" y="87"/>
                </a:lnTo>
                <a:lnTo>
                  <a:pt x="102" y="87"/>
                </a:lnTo>
                <a:lnTo>
                  <a:pt x="102" y="88"/>
                </a:lnTo>
                <a:lnTo>
                  <a:pt x="102" y="88"/>
                </a:lnTo>
                <a:lnTo>
                  <a:pt x="102" y="88"/>
                </a:lnTo>
                <a:lnTo>
                  <a:pt x="102" y="89"/>
                </a:lnTo>
                <a:lnTo>
                  <a:pt x="102" y="90"/>
                </a:lnTo>
                <a:lnTo>
                  <a:pt x="102" y="90"/>
                </a:lnTo>
                <a:lnTo>
                  <a:pt x="102" y="90"/>
                </a:lnTo>
                <a:lnTo>
                  <a:pt x="102" y="91"/>
                </a:lnTo>
                <a:lnTo>
                  <a:pt x="102" y="91"/>
                </a:lnTo>
                <a:lnTo>
                  <a:pt x="102" y="91"/>
                </a:lnTo>
                <a:lnTo>
                  <a:pt x="102" y="91"/>
                </a:lnTo>
                <a:lnTo>
                  <a:pt x="103" y="92"/>
                </a:lnTo>
                <a:lnTo>
                  <a:pt x="103" y="92"/>
                </a:lnTo>
                <a:lnTo>
                  <a:pt x="103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3"/>
                </a:lnTo>
                <a:lnTo>
                  <a:pt x="102" y="93"/>
                </a:lnTo>
                <a:lnTo>
                  <a:pt x="103" y="93"/>
                </a:lnTo>
                <a:lnTo>
                  <a:pt x="103" y="94"/>
                </a:lnTo>
                <a:lnTo>
                  <a:pt x="103" y="94"/>
                </a:lnTo>
                <a:lnTo>
                  <a:pt x="104" y="94"/>
                </a:lnTo>
                <a:lnTo>
                  <a:pt x="104" y="94"/>
                </a:lnTo>
                <a:lnTo>
                  <a:pt x="104" y="94"/>
                </a:lnTo>
                <a:lnTo>
                  <a:pt x="104" y="95"/>
                </a:lnTo>
                <a:lnTo>
                  <a:pt x="104" y="95"/>
                </a:lnTo>
                <a:lnTo>
                  <a:pt x="104" y="95"/>
                </a:lnTo>
                <a:lnTo>
                  <a:pt x="105" y="95"/>
                </a:lnTo>
                <a:lnTo>
                  <a:pt x="105" y="96"/>
                </a:lnTo>
                <a:lnTo>
                  <a:pt x="105" y="96"/>
                </a:lnTo>
                <a:lnTo>
                  <a:pt x="106" y="96"/>
                </a:lnTo>
                <a:lnTo>
                  <a:pt x="106" y="96"/>
                </a:lnTo>
                <a:lnTo>
                  <a:pt x="106" y="96"/>
                </a:lnTo>
                <a:lnTo>
                  <a:pt x="106" y="96"/>
                </a:lnTo>
                <a:lnTo>
                  <a:pt x="106" y="96"/>
                </a:lnTo>
                <a:lnTo>
                  <a:pt x="106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9"/>
                </a:lnTo>
                <a:lnTo>
                  <a:pt x="106" y="99"/>
                </a:lnTo>
                <a:lnTo>
                  <a:pt x="106" y="100"/>
                </a:lnTo>
                <a:lnTo>
                  <a:pt x="106" y="100"/>
                </a:lnTo>
                <a:lnTo>
                  <a:pt x="106" y="100"/>
                </a:lnTo>
                <a:lnTo>
                  <a:pt x="106" y="101"/>
                </a:lnTo>
                <a:lnTo>
                  <a:pt x="106" y="101"/>
                </a:lnTo>
                <a:lnTo>
                  <a:pt x="105" y="101"/>
                </a:lnTo>
                <a:lnTo>
                  <a:pt x="105" y="101"/>
                </a:lnTo>
                <a:lnTo>
                  <a:pt x="106" y="101"/>
                </a:lnTo>
                <a:lnTo>
                  <a:pt x="105" y="102"/>
                </a:lnTo>
                <a:lnTo>
                  <a:pt x="105" y="102"/>
                </a:lnTo>
                <a:lnTo>
                  <a:pt x="105" y="102"/>
                </a:lnTo>
                <a:lnTo>
                  <a:pt x="105" y="103"/>
                </a:lnTo>
                <a:lnTo>
                  <a:pt x="105" y="103"/>
                </a:lnTo>
                <a:lnTo>
                  <a:pt x="105" y="104"/>
                </a:lnTo>
                <a:lnTo>
                  <a:pt x="105" y="104"/>
                </a:lnTo>
                <a:lnTo>
                  <a:pt x="105" y="104"/>
                </a:lnTo>
                <a:lnTo>
                  <a:pt x="104" y="105"/>
                </a:lnTo>
                <a:lnTo>
                  <a:pt x="104" y="105"/>
                </a:lnTo>
                <a:lnTo>
                  <a:pt x="104" y="105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2" y="105"/>
                </a:lnTo>
                <a:lnTo>
                  <a:pt x="102" y="105"/>
                </a:lnTo>
                <a:lnTo>
                  <a:pt x="102" y="106"/>
                </a:lnTo>
                <a:lnTo>
                  <a:pt x="101" y="106"/>
                </a:lnTo>
                <a:lnTo>
                  <a:pt x="101" y="106"/>
                </a:lnTo>
                <a:lnTo>
                  <a:pt x="101" y="106"/>
                </a:lnTo>
                <a:lnTo>
                  <a:pt x="100" y="106"/>
                </a:lnTo>
                <a:lnTo>
                  <a:pt x="100" y="106"/>
                </a:lnTo>
                <a:lnTo>
                  <a:pt x="99" y="106"/>
                </a:lnTo>
                <a:lnTo>
                  <a:pt x="99" y="106"/>
                </a:lnTo>
                <a:lnTo>
                  <a:pt x="99" y="106"/>
                </a:lnTo>
                <a:lnTo>
                  <a:pt x="98" y="106"/>
                </a:lnTo>
                <a:lnTo>
                  <a:pt x="98" y="106"/>
                </a:lnTo>
                <a:lnTo>
                  <a:pt x="97" y="106"/>
                </a:lnTo>
                <a:lnTo>
                  <a:pt x="97" y="107"/>
                </a:lnTo>
                <a:lnTo>
                  <a:pt x="96" y="107"/>
                </a:lnTo>
                <a:lnTo>
                  <a:pt x="96" y="107"/>
                </a:lnTo>
                <a:lnTo>
                  <a:pt x="96" y="107"/>
                </a:lnTo>
                <a:lnTo>
                  <a:pt x="96" y="107"/>
                </a:lnTo>
                <a:lnTo>
                  <a:pt x="96" y="107"/>
                </a:lnTo>
                <a:lnTo>
                  <a:pt x="95" y="107"/>
                </a:lnTo>
                <a:lnTo>
                  <a:pt x="95" y="107"/>
                </a:lnTo>
                <a:lnTo>
                  <a:pt x="95" y="107"/>
                </a:lnTo>
                <a:lnTo>
                  <a:pt x="95" y="107"/>
                </a:lnTo>
                <a:lnTo>
                  <a:pt x="95" y="107"/>
                </a:lnTo>
                <a:lnTo>
                  <a:pt x="95" y="107"/>
                </a:lnTo>
                <a:lnTo>
                  <a:pt x="94" y="106"/>
                </a:lnTo>
                <a:lnTo>
                  <a:pt x="94" y="106"/>
                </a:lnTo>
                <a:lnTo>
                  <a:pt x="94" y="106"/>
                </a:lnTo>
                <a:lnTo>
                  <a:pt x="94" y="106"/>
                </a:lnTo>
                <a:lnTo>
                  <a:pt x="94" y="106"/>
                </a:lnTo>
                <a:lnTo>
                  <a:pt x="93" y="105"/>
                </a:lnTo>
                <a:lnTo>
                  <a:pt x="93" y="105"/>
                </a:lnTo>
                <a:lnTo>
                  <a:pt x="93" y="105"/>
                </a:lnTo>
                <a:lnTo>
                  <a:pt x="93" y="106"/>
                </a:lnTo>
                <a:lnTo>
                  <a:pt x="93" y="106"/>
                </a:lnTo>
                <a:lnTo>
                  <a:pt x="93" y="106"/>
                </a:lnTo>
                <a:lnTo>
                  <a:pt x="93" y="105"/>
                </a:lnTo>
                <a:lnTo>
                  <a:pt x="92" y="105"/>
                </a:lnTo>
                <a:lnTo>
                  <a:pt x="92" y="105"/>
                </a:lnTo>
                <a:lnTo>
                  <a:pt x="92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0" y="105"/>
                </a:lnTo>
                <a:lnTo>
                  <a:pt x="90" y="105"/>
                </a:lnTo>
                <a:lnTo>
                  <a:pt x="90" y="105"/>
                </a:lnTo>
                <a:lnTo>
                  <a:pt x="90" y="105"/>
                </a:lnTo>
                <a:lnTo>
                  <a:pt x="89" y="105"/>
                </a:lnTo>
                <a:lnTo>
                  <a:pt x="89" y="105"/>
                </a:lnTo>
                <a:lnTo>
                  <a:pt x="89" y="105"/>
                </a:lnTo>
                <a:lnTo>
                  <a:pt x="89" y="105"/>
                </a:lnTo>
                <a:lnTo>
                  <a:pt x="88" y="105"/>
                </a:lnTo>
                <a:lnTo>
                  <a:pt x="88" y="106"/>
                </a:lnTo>
                <a:lnTo>
                  <a:pt x="87" y="105"/>
                </a:lnTo>
                <a:lnTo>
                  <a:pt x="87" y="106"/>
                </a:lnTo>
                <a:lnTo>
                  <a:pt x="87" y="106"/>
                </a:lnTo>
                <a:lnTo>
                  <a:pt x="87" y="106"/>
                </a:lnTo>
                <a:lnTo>
                  <a:pt x="86" y="106"/>
                </a:lnTo>
                <a:lnTo>
                  <a:pt x="86" y="105"/>
                </a:lnTo>
                <a:lnTo>
                  <a:pt x="86" y="105"/>
                </a:lnTo>
                <a:lnTo>
                  <a:pt x="86" y="105"/>
                </a:lnTo>
                <a:lnTo>
                  <a:pt x="86" y="106"/>
                </a:lnTo>
                <a:lnTo>
                  <a:pt x="85" y="106"/>
                </a:lnTo>
                <a:lnTo>
                  <a:pt x="85" y="106"/>
                </a:lnTo>
                <a:lnTo>
                  <a:pt x="85" y="106"/>
                </a:lnTo>
                <a:lnTo>
                  <a:pt x="84" y="106"/>
                </a:lnTo>
                <a:lnTo>
                  <a:pt x="84" y="107"/>
                </a:lnTo>
                <a:lnTo>
                  <a:pt x="84" y="107"/>
                </a:lnTo>
                <a:lnTo>
                  <a:pt x="84" y="107"/>
                </a:lnTo>
                <a:lnTo>
                  <a:pt x="84" y="106"/>
                </a:lnTo>
                <a:lnTo>
                  <a:pt x="84" y="106"/>
                </a:lnTo>
                <a:lnTo>
                  <a:pt x="83" y="106"/>
                </a:lnTo>
                <a:lnTo>
                  <a:pt x="83" y="107"/>
                </a:lnTo>
                <a:lnTo>
                  <a:pt x="83" y="107"/>
                </a:lnTo>
                <a:lnTo>
                  <a:pt x="84" y="107"/>
                </a:lnTo>
                <a:lnTo>
                  <a:pt x="84" y="107"/>
                </a:lnTo>
                <a:lnTo>
                  <a:pt x="84" y="107"/>
                </a:lnTo>
                <a:lnTo>
                  <a:pt x="83" y="107"/>
                </a:lnTo>
                <a:lnTo>
                  <a:pt x="83" y="107"/>
                </a:lnTo>
                <a:lnTo>
                  <a:pt x="83" y="107"/>
                </a:lnTo>
                <a:lnTo>
                  <a:pt x="83" y="107"/>
                </a:lnTo>
                <a:lnTo>
                  <a:pt x="83" y="108"/>
                </a:lnTo>
                <a:lnTo>
                  <a:pt x="83" y="108"/>
                </a:lnTo>
                <a:lnTo>
                  <a:pt x="82" y="108"/>
                </a:lnTo>
                <a:lnTo>
                  <a:pt x="82" y="108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1" y="111"/>
                </a:lnTo>
                <a:lnTo>
                  <a:pt x="81" y="111"/>
                </a:lnTo>
                <a:lnTo>
                  <a:pt x="81" y="111"/>
                </a:lnTo>
                <a:lnTo>
                  <a:pt x="81" y="111"/>
                </a:lnTo>
                <a:lnTo>
                  <a:pt x="80" y="112"/>
                </a:lnTo>
                <a:lnTo>
                  <a:pt x="80" y="112"/>
                </a:lnTo>
                <a:lnTo>
                  <a:pt x="80" y="112"/>
                </a:lnTo>
                <a:lnTo>
                  <a:pt x="80" y="112"/>
                </a:lnTo>
                <a:lnTo>
                  <a:pt x="79" y="112"/>
                </a:lnTo>
                <a:lnTo>
                  <a:pt x="79" y="112"/>
                </a:lnTo>
                <a:lnTo>
                  <a:pt x="78" y="112"/>
                </a:lnTo>
                <a:lnTo>
                  <a:pt x="78" y="113"/>
                </a:lnTo>
                <a:lnTo>
                  <a:pt x="78" y="113"/>
                </a:lnTo>
                <a:lnTo>
                  <a:pt x="77" y="113"/>
                </a:lnTo>
                <a:lnTo>
                  <a:pt x="77" y="113"/>
                </a:lnTo>
                <a:lnTo>
                  <a:pt x="77" y="114"/>
                </a:lnTo>
                <a:lnTo>
                  <a:pt x="77" y="114"/>
                </a:lnTo>
                <a:lnTo>
                  <a:pt x="76" y="114"/>
                </a:lnTo>
                <a:lnTo>
                  <a:pt x="76" y="114"/>
                </a:lnTo>
                <a:lnTo>
                  <a:pt x="76" y="114"/>
                </a:lnTo>
                <a:lnTo>
                  <a:pt x="75" y="114"/>
                </a:lnTo>
                <a:lnTo>
                  <a:pt x="75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5"/>
                </a:lnTo>
                <a:lnTo>
                  <a:pt x="74" y="116"/>
                </a:lnTo>
                <a:lnTo>
                  <a:pt x="74" y="116"/>
                </a:lnTo>
                <a:lnTo>
                  <a:pt x="74" y="116"/>
                </a:lnTo>
                <a:lnTo>
                  <a:pt x="74" y="116"/>
                </a:lnTo>
                <a:lnTo>
                  <a:pt x="74" y="116"/>
                </a:lnTo>
                <a:lnTo>
                  <a:pt x="73" y="117"/>
                </a:lnTo>
                <a:lnTo>
                  <a:pt x="73" y="117"/>
                </a:lnTo>
                <a:lnTo>
                  <a:pt x="73" y="117"/>
                </a:lnTo>
                <a:lnTo>
                  <a:pt x="73" y="117"/>
                </a:lnTo>
                <a:lnTo>
                  <a:pt x="73" y="117"/>
                </a:lnTo>
                <a:lnTo>
                  <a:pt x="73" y="117"/>
                </a:lnTo>
                <a:lnTo>
                  <a:pt x="73" y="117"/>
                </a:lnTo>
                <a:lnTo>
                  <a:pt x="72" y="117"/>
                </a:lnTo>
                <a:lnTo>
                  <a:pt x="72" y="117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0" y="117"/>
                </a:lnTo>
                <a:lnTo>
                  <a:pt x="70" y="117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69" y="118"/>
                </a:lnTo>
                <a:lnTo>
                  <a:pt x="69" y="118"/>
                </a:lnTo>
                <a:lnTo>
                  <a:pt x="69" y="118"/>
                </a:lnTo>
                <a:lnTo>
                  <a:pt x="69" y="118"/>
                </a:lnTo>
                <a:lnTo>
                  <a:pt x="69" y="119"/>
                </a:lnTo>
                <a:lnTo>
                  <a:pt x="69" y="119"/>
                </a:lnTo>
                <a:lnTo>
                  <a:pt x="69" y="119"/>
                </a:lnTo>
                <a:lnTo>
                  <a:pt x="68" y="119"/>
                </a:lnTo>
                <a:lnTo>
                  <a:pt x="68" y="119"/>
                </a:lnTo>
                <a:lnTo>
                  <a:pt x="68" y="119"/>
                </a:lnTo>
                <a:lnTo>
                  <a:pt x="68" y="119"/>
                </a:lnTo>
                <a:lnTo>
                  <a:pt x="68" y="119"/>
                </a:lnTo>
                <a:lnTo>
                  <a:pt x="67" y="119"/>
                </a:lnTo>
                <a:lnTo>
                  <a:pt x="67" y="120"/>
                </a:lnTo>
                <a:lnTo>
                  <a:pt x="67" y="119"/>
                </a:lnTo>
                <a:lnTo>
                  <a:pt x="66" y="119"/>
                </a:lnTo>
                <a:lnTo>
                  <a:pt x="66" y="119"/>
                </a:lnTo>
                <a:lnTo>
                  <a:pt x="65" y="120"/>
                </a:lnTo>
                <a:lnTo>
                  <a:pt x="65" y="120"/>
                </a:lnTo>
                <a:lnTo>
                  <a:pt x="65" y="120"/>
                </a:lnTo>
                <a:lnTo>
                  <a:pt x="65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0"/>
                </a:lnTo>
                <a:lnTo>
                  <a:pt x="64" y="121"/>
                </a:lnTo>
                <a:lnTo>
                  <a:pt x="64" y="121"/>
                </a:lnTo>
                <a:lnTo>
                  <a:pt x="64" y="120"/>
                </a:lnTo>
                <a:lnTo>
                  <a:pt x="63" y="120"/>
                </a:lnTo>
                <a:lnTo>
                  <a:pt x="63" y="120"/>
                </a:lnTo>
                <a:lnTo>
                  <a:pt x="63" y="120"/>
                </a:lnTo>
                <a:lnTo>
                  <a:pt x="63" y="121"/>
                </a:lnTo>
                <a:lnTo>
                  <a:pt x="63" y="121"/>
                </a:lnTo>
                <a:lnTo>
                  <a:pt x="62" y="121"/>
                </a:lnTo>
                <a:lnTo>
                  <a:pt x="62" y="121"/>
                </a:lnTo>
                <a:lnTo>
                  <a:pt x="62" y="121"/>
                </a:lnTo>
                <a:lnTo>
                  <a:pt x="62" y="121"/>
                </a:lnTo>
                <a:lnTo>
                  <a:pt x="61" y="121"/>
                </a:lnTo>
                <a:lnTo>
                  <a:pt x="61" y="122"/>
                </a:lnTo>
                <a:lnTo>
                  <a:pt x="61" y="121"/>
                </a:lnTo>
                <a:lnTo>
                  <a:pt x="61" y="121"/>
                </a:lnTo>
                <a:lnTo>
                  <a:pt x="60" y="122"/>
                </a:lnTo>
                <a:lnTo>
                  <a:pt x="60" y="122"/>
                </a:lnTo>
                <a:lnTo>
                  <a:pt x="60" y="122"/>
                </a:lnTo>
                <a:lnTo>
                  <a:pt x="60" y="122"/>
                </a:lnTo>
                <a:lnTo>
                  <a:pt x="60" y="122"/>
                </a:lnTo>
                <a:lnTo>
                  <a:pt x="60" y="122"/>
                </a:lnTo>
                <a:lnTo>
                  <a:pt x="60" y="122"/>
                </a:lnTo>
                <a:lnTo>
                  <a:pt x="60" y="122"/>
                </a:lnTo>
                <a:lnTo>
                  <a:pt x="60" y="123"/>
                </a:lnTo>
                <a:lnTo>
                  <a:pt x="60" y="123"/>
                </a:lnTo>
                <a:lnTo>
                  <a:pt x="60" y="122"/>
                </a:lnTo>
                <a:lnTo>
                  <a:pt x="59" y="122"/>
                </a:lnTo>
                <a:lnTo>
                  <a:pt x="59" y="123"/>
                </a:lnTo>
                <a:lnTo>
                  <a:pt x="60" y="123"/>
                </a:lnTo>
                <a:lnTo>
                  <a:pt x="59" y="123"/>
                </a:lnTo>
                <a:lnTo>
                  <a:pt x="59" y="123"/>
                </a:lnTo>
                <a:lnTo>
                  <a:pt x="59" y="123"/>
                </a:lnTo>
                <a:lnTo>
                  <a:pt x="59" y="123"/>
                </a:lnTo>
                <a:lnTo>
                  <a:pt x="59" y="123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5"/>
                </a:lnTo>
                <a:lnTo>
                  <a:pt x="59" y="125"/>
                </a:lnTo>
                <a:lnTo>
                  <a:pt x="59" y="125"/>
                </a:lnTo>
                <a:lnTo>
                  <a:pt x="59" y="125"/>
                </a:lnTo>
                <a:lnTo>
                  <a:pt x="58" y="125"/>
                </a:lnTo>
                <a:lnTo>
                  <a:pt x="59" y="125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8"/>
                </a:lnTo>
                <a:lnTo>
                  <a:pt x="58" y="128"/>
                </a:lnTo>
                <a:lnTo>
                  <a:pt x="58" y="128"/>
                </a:lnTo>
                <a:lnTo>
                  <a:pt x="58" y="128"/>
                </a:lnTo>
                <a:lnTo>
                  <a:pt x="58" y="128"/>
                </a:lnTo>
                <a:lnTo>
                  <a:pt x="57" y="128"/>
                </a:lnTo>
                <a:lnTo>
                  <a:pt x="58" y="129"/>
                </a:lnTo>
                <a:lnTo>
                  <a:pt x="58" y="129"/>
                </a:lnTo>
                <a:lnTo>
                  <a:pt x="58" y="129"/>
                </a:lnTo>
                <a:lnTo>
                  <a:pt x="58" y="129"/>
                </a:lnTo>
                <a:lnTo>
                  <a:pt x="57" y="129"/>
                </a:lnTo>
                <a:lnTo>
                  <a:pt x="58" y="129"/>
                </a:lnTo>
                <a:lnTo>
                  <a:pt x="57" y="130"/>
                </a:lnTo>
                <a:lnTo>
                  <a:pt x="57" y="130"/>
                </a:lnTo>
                <a:lnTo>
                  <a:pt x="57" y="130"/>
                </a:lnTo>
                <a:lnTo>
                  <a:pt x="57" y="131"/>
                </a:lnTo>
                <a:lnTo>
                  <a:pt x="57" y="131"/>
                </a:lnTo>
                <a:lnTo>
                  <a:pt x="57" y="131"/>
                </a:lnTo>
                <a:lnTo>
                  <a:pt x="57" y="131"/>
                </a:lnTo>
                <a:lnTo>
                  <a:pt x="57" y="132"/>
                </a:lnTo>
                <a:lnTo>
                  <a:pt x="57" y="132"/>
                </a:lnTo>
                <a:lnTo>
                  <a:pt x="57" y="132"/>
                </a:lnTo>
                <a:lnTo>
                  <a:pt x="57" y="132"/>
                </a:lnTo>
                <a:lnTo>
                  <a:pt x="57" y="132"/>
                </a:lnTo>
                <a:lnTo>
                  <a:pt x="56" y="133"/>
                </a:lnTo>
                <a:lnTo>
                  <a:pt x="56" y="134"/>
                </a:lnTo>
                <a:lnTo>
                  <a:pt x="56" y="134"/>
                </a:lnTo>
                <a:lnTo>
                  <a:pt x="56" y="135"/>
                </a:lnTo>
                <a:lnTo>
                  <a:pt x="55" y="135"/>
                </a:lnTo>
                <a:lnTo>
                  <a:pt x="55" y="135"/>
                </a:lnTo>
                <a:lnTo>
                  <a:pt x="55" y="135"/>
                </a:lnTo>
                <a:lnTo>
                  <a:pt x="55" y="135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5" y="136"/>
                </a:lnTo>
                <a:lnTo>
                  <a:pt x="54" y="137"/>
                </a:lnTo>
                <a:lnTo>
                  <a:pt x="54" y="137"/>
                </a:lnTo>
                <a:lnTo>
                  <a:pt x="54" y="137"/>
                </a:lnTo>
                <a:lnTo>
                  <a:pt x="54" y="138"/>
                </a:lnTo>
                <a:lnTo>
                  <a:pt x="54" y="138"/>
                </a:lnTo>
                <a:lnTo>
                  <a:pt x="54" y="138"/>
                </a:lnTo>
                <a:lnTo>
                  <a:pt x="54" y="138"/>
                </a:lnTo>
                <a:lnTo>
                  <a:pt x="54" y="139"/>
                </a:lnTo>
                <a:lnTo>
                  <a:pt x="54" y="139"/>
                </a:lnTo>
                <a:lnTo>
                  <a:pt x="54" y="139"/>
                </a:lnTo>
                <a:lnTo>
                  <a:pt x="54" y="139"/>
                </a:lnTo>
                <a:lnTo>
                  <a:pt x="53" y="139"/>
                </a:lnTo>
                <a:lnTo>
                  <a:pt x="53" y="140"/>
                </a:lnTo>
                <a:lnTo>
                  <a:pt x="54" y="140"/>
                </a:lnTo>
                <a:lnTo>
                  <a:pt x="54" y="140"/>
                </a:lnTo>
                <a:lnTo>
                  <a:pt x="53" y="140"/>
                </a:lnTo>
                <a:lnTo>
                  <a:pt x="53" y="140"/>
                </a:lnTo>
                <a:lnTo>
                  <a:pt x="53" y="140"/>
                </a:lnTo>
                <a:lnTo>
                  <a:pt x="53" y="140"/>
                </a:lnTo>
                <a:lnTo>
                  <a:pt x="53" y="141"/>
                </a:lnTo>
                <a:lnTo>
                  <a:pt x="53" y="141"/>
                </a:lnTo>
                <a:lnTo>
                  <a:pt x="53" y="141"/>
                </a:lnTo>
                <a:lnTo>
                  <a:pt x="53" y="142"/>
                </a:lnTo>
                <a:lnTo>
                  <a:pt x="52" y="142"/>
                </a:lnTo>
                <a:lnTo>
                  <a:pt x="52" y="142"/>
                </a:lnTo>
                <a:lnTo>
                  <a:pt x="52" y="142"/>
                </a:lnTo>
                <a:lnTo>
                  <a:pt x="52" y="142"/>
                </a:lnTo>
                <a:lnTo>
                  <a:pt x="52" y="142"/>
                </a:lnTo>
                <a:lnTo>
                  <a:pt x="52" y="143"/>
                </a:lnTo>
                <a:lnTo>
                  <a:pt x="51" y="143"/>
                </a:lnTo>
                <a:lnTo>
                  <a:pt x="51" y="143"/>
                </a:lnTo>
                <a:lnTo>
                  <a:pt x="51" y="143"/>
                </a:lnTo>
                <a:lnTo>
                  <a:pt x="51" y="143"/>
                </a:lnTo>
                <a:lnTo>
                  <a:pt x="51" y="143"/>
                </a:lnTo>
                <a:lnTo>
                  <a:pt x="51" y="143"/>
                </a:lnTo>
                <a:lnTo>
                  <a:pt x="50" y="144"/>
                </a:lnTo>
                <a:lnTo>
                  <a:pt x="51" y="144"/>
                </a:lnTo>
                <a:lnTo>
                  <a:pt x="51" y="144"/>
                </a:lnTo>
                <a:lnTo>
                  <a:pt x="51" y="144"/>
                </a:lnTo>
                <a:lnTo>
                  <a:pt x="51" y="144"/>
                </a:lnTo>
                <a:lnTo>
                  <a:pt x="51" y="144"/>
                </a:lnTo>
                <a:lnTo>
                  <a:pt x="50" y="144"/>
                </a:lnTo>
                <a:lnTo>
                  <a:pt x="50" y="144"/>
                </a:lnTo>
                <a:lnTo>
                  <a:pt x="50" y="145"/>
                </a:lnTo>
                <a:lnTo>
                  <a:pt x="50" y="145"/>
                </a:lnTo>
                <a:lnTo>
                  <a:pt x="50" y="145"/>
                </a:lnTo>
                <a:lnTo>
                  <a:pt x="50" y="145"/>
                </a:lnTo>
                <a:lnTo>
                  <a:pt x="50" y="145"/>
                </a:lnTo>
                <a:lnTo>
                  <a:pt x="50" y="145"/>
                </a:lnTo>
                <a:lnTo>
                  <a:pt x="50" y="145"/>
                </a:lnTo>
                <a:lnTo>
                  <a:pt x="50" y="146"/>
                </a:lnTo>
                <a:lnTo>
                  <a:pt x="50" y="146"/>
                </a:lnTo>
                <a:lnTo>
                  <a:pt x="50" y="146"/>
                </a:lnTo>
                <a:lnTo>
                  <a:pt x="50" y="146"/>
                </a:lnTo>
                <a:lnTo>
                  <a:pt x="50" y="147"/>
                </a:lnTo>
                <a:lnTo>
                  <a:pt x="50" y="147"/>
                </a:lnTo>
                <a:lnTo>
                  <a:pt x="51" y="147"/>
                </a:lnTo>
                <a:lnTo>
                  <a:pt x="51" y="148"/>
                </a:lnTo>
                <a:lnTo>
                  <a:pt x="51" y="148"/>
                </a:lnTo>
                <a:lnTo>
                  <a:pt x="51" y="148"/>
                </a:lnTo>
                <a:lnTo>
                  <a:pt x="51" y="148"/>
                </a:lnTo>
                <a:lnTo>
                  <a:pt x="51" y="148"/>
                </a:lnTo>
                <a:lnTo>
                  <a:pt x="51" y="149"/>
                </a:lnTo>
                <a:lnTo>
                  <a:pt x="51" y="149"/>
                </a:lnTo>
                <a:lnTo>
                  <a:pt x="51" y="149"/>
                </a:lnTo>
                <a:lnTo>
                  <a:pt x="51" y="149"/>
                </a:lnTo>
                <a:lnTo>
                  <a:pt x="51" y="149"/>
                </a:lnTo>
                <a:lnTo>
                  <a:pt x="51" y="149"/>
                </a:lnTo>
                <a:lnTo>
                  <a:pt x="51" y="150"/>
                </a:lnTo>
                <a:lnTo>
                  <a:pt x="51" y="150"/>
                </a:lnTo>
                <a:lnTo>
                  <a:pt x="51" y="150"/>
                </a:lnTo>
                <a:lnTo>
                  <a:pt x="51" y="150"/>
                </a:lnTo>
                <a:lnTo>
                  <a:pt x="52" y="150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2" y="151"/>
                </a:lnTo>
                <a:lnTo>
                  <a:pt x="51" y="152"/>
                </a:lnTo>
                <a:lnTo>
                  <a:pt x="51" y="152"/>
                </a:lnTo>
                <a:lnTo>
                  <a:pt x="52" y="152"/>
                </a:lnTo>
                <a:lnTo>
                  <a:pt x="52" y="152"/>
                </a:lnTo>
                <a:lnTo>
                  <a:pt x="51" y="152"/>
                </a:lnTo>
                <a:lnTo>
                  <a:pt x="51" y="153"/>
                </a:lnTo>
                <a:lnTo>
                  <a:pt x="51" y="153"/>
                </a:lnTo>
                <a:lnTo>
                  <a:pt x="51" y="153"/>
                </a:lnTo>
                <a:lnTo>
                  <a:pt x="52" y="153"/>
                </a:lnTo>
                <a:lnTo>
                  <a:pt x="52" y="153"/>
                </a:lnTo>
                <a:lnTo>
                  <a:pt x="52" y="153"/>
                </a:lnTo>
                <a:lnTo>
                  <a:pt x="52" y="153"/>
                </a:lnTo>
                <a:lnTo>
                  <a:pt x="52" y="153"/>
                </a:lnTo>
                <a:lnTo>
                  <a:pt x="52" y="153"/>
                </a:lnTo>
                <a:lnTo>
                  <a:pt x="52" y="153"/>
                </a:lnTo>
                <a:lnTo>
                  <a:pt x="52" y="154"/>
                </a:lnTo>
                <a:lnTo>
                  <a:pt x="52" y="154"/>
                </a:lnTo>
                <a:lnTo>
                  <a:pt x="53" y="154"/>
                </a:lnTo>
                <a:lnTo>
                  <a:pt x="53" y="154"/>
                </a:lnTo>
                <a:lnTo>
                  <a:pt x="53" y="154"/>
                </a:lnTo>
                <a:lnTo>
                  <a:pt x="53" y="155"/>
                </a:lnTo>
                <a:lnTo>
                  <a:pt x="53" y="155"/>
                </a:lnTo>
                <a:lnTo>
                  <a:pt x="53" y="155"/>
                </a:lnTo>
                <a:lnTo>
                  <a:pt x="53" y="155"/>
                </a:lnTo>
                <a:lnTo>
                  <a:pt x="53" y="155"/>
                </a:lnTo>
                <a:lnTo>
                  <a:pt x="53" y="155"/>
                </a:lnTo>
                <a:lnTo>
                  <a:pt x="53" y="155"/>
                </a:lnTo>
                <a:lnTo>
                  <a:pt x="54" y="155"/>
                </a:lnTo>
                <a:lnTo>
                  <a:pt x="53" y="156"/>
                </a:lnTo>
                <a:lnTo>
                  <a:pt x="54" y="156"/>
                </a:lnTo>
                <a:lnTo>
                  <a:pt x="53" y="156"/>
                </a:lnTo>
                <a:lnTo>
                  <a:pt x="54" y="156"/>
                </a:lnTo>
                <a:lnTo>
                  <a:pt x="53" y="156"/>
                </a:lnTo>
                <a:lnTo>
                  <a:pt x="53" y="156"/>
                </a:lnTo>
                <a:lnTo>
                  <a:pt x="53" y="156"/>
                </a:lnTo>
                <a:lnTo>
                  <a:pt x="53" y="157"/>
                </a:lnTo>
                <a:lnTo>
                  <a:pt x="53" y="157"/>
                </a:lnTo>
                <a:lnTo>
                  <a:pt x="53" y="157"/>
                </a:lnTo>
                <a:lnTo>
                  <a:pt x="53" y="157"/>
                </a:lnTo>
                <a:lnTo>
                  <a:pt x="53" y="157"/>
                </a:lnTo>
                <a:lnTo>
                  <a:pt x="53" y="158"/>
                </a:lnTo>
                <a:lnTo>
                  <a:pt x="53" y="158"/>
                </a:lnTo>
                <a:lnTo>
                  <a:pt x="53" y="158"/>
                </a:lnTo>
                <a:lnTo>
                  <a:pt x="53" y="158"/>
                </a:lnTo>
                <a:lnTo>
                  <a:pt x="53" y="158"/>
                </a:lnTo>
                <a:lnTo>
                  <a:pt x="53" y="158"/>
                </a:lnTo>
                <a:lnTo>
                  <a:pt x="53" y="159"/>
                </a:lnTo>
                <a:lnTo>
                  <a:pt x="53" y="159"/>
                </a:lnTo>
                <a:lnTo>
                  <a:pt x="53" y="159"/>
                </a:lnTo>
                <a:lnTo>
                  <a:pt x="53" y="159"/>
                </a:lnTo>
                <a:lnTo>
                  <a:pt x="53" y="160"/>
                </a:lnTo>
                <a:lnTo>
                  <a:pt x="53" y="160"/>
                </a:lnTo>
                <a:lnTo>
                  <a:pt x="53" y="160"/>
                </a:lnTo>
                <a:lnTo>
                  <a:pt x="53" y="160"/>
                </a:lnTo>
                <a:lnTo>
                  <a:pt x="53" y="160"/>
                </a:lnTo>
                <a:lnTo>
                  <a:pt x="53" y="160"/>
                </a:lnTo>
                <a:lnTo>
                  <a:pt x="53" y="161"/>
                </a:lnTo>
                <a:lnTo>
                  <a:pt x="53" y="161"/>
                </a:lnTo>
                <a:lnTo>
                  <a:pt x="53" y="161"/>
                </a:lnTo>
                <a:lnTo>
                  <a:pt x="53" y="161"/>
                </a:lnTo>
                <a:lnTo>
                  <a:pt x="53" y="161"/>
                </a:lnTo>
                <a:lnTo>
                  <a:pt x="53" y="162"/>
                </a:lnTo>
                <a:lnTo>
                  <a:pt x="53" y="162"/>
                </a:lnTo>
                <a:lnTo>
                  <a:pt x="52" y="162"/>
                </a:lnTo>
                <a:lnTo>
                  <a:pt x="52" y="162"/>
                </a:lnTo>
                <a:lnTo>
                  <a:pt x="52" y="162"/>
                </a:lnTo>
                <a:lnTo>
                  <a:pt x="52" y="163"/>
                </a:lnTo>
                <a:lnTo>
                  <a:pt x="52" y="163"/>
                </a:lnTo>
                <a:lnTo>
                  <a:pt x="52" y="163"/>
                </a:lnTo>
                <a:lnTo>
                  <a:pt x="52" y="163"/>
                </a:lnTo>
                <a:lnTo>
                  <a:pt x="52" y="163"/>
                </a:lnTo>
                <a:lnTo>
                  <a:pt x="52" y="164"/>
                </a:lnTo>
                <a:lnTo>
                  <a:pt x="52" y="164"/>
                </a:lnTo>
                <a:lnTo>
                  <a:pt x="52" y="164"/>
                </a:lnTo>
                <a:lnTo>
                  <a:pt x="53" y="164"/>
                </a:lnTo>
                <a:lnTo>
                  <a:pt x="52" y="165"/>
                </a:lnTo>
                <a:lnTo>
                  <a:pt x="52" y="165"/>
                </a:lnTo>
                <a:lnTo>
                  <a:pt x="52" y="165"/>
                </a:lnTo>
                <a:lnTo>
                  <a:pt x="52" y="165"/>
                </a:lnTo>
                <a:lnTo>
                  <a:pt x="52" y="166"/>
                </a:lnTo>
                <a:lnTo>
                  <a:pt x="52" y="166"/>
                </a:lnTo>
                <a:lnTo>
                  <a:pt x="52" y="166"/>
                </a:lnTo>
                <a:lnTo>
                  <a:pt x="52" y="166"/>
                </a:lnTo>
                <a:lnTo>
                  <a:pt x="52" y="166"/>
                </a:lnTo>
                <a:lnTo>
                  <a:pt x="52" y="167"/>
                </a:lnTo>
                <a:lnTo>
                  <a:pt x="52" y="167"/>
                </a:lnTo>
                <a:lnTo>
                  <a:pt x="52" y="168"/>
                </a:lnTo>
                <a:lnTo>
                  <a:pt x="52" y="168"/>
                </a:lnTo>
                <a:lnTo>
                  <a:pt x="51" y="168"/>
                </a:lnTo>
                <a:lnTo>
                  <a:pt x="51" y="168"/>
                </a:lnTo>
                <a:lnTo>
                  <a:pt x="51" y="169"/>
                </a:lnTo>
                <a:lnTo>
                  <a:pt x="51" y="169"/>
                </a:lnTo>
                <a:lnTo>
                  <a:pt x="51" y="169"/>
                </a:lnTo>
                <a:lnTo>
                  <a:pt x="51" y="169"/>
                </a:lnTo>
                <a:lnTo>
                  <a:pt x="51" y="169"/>
                </a:lnTo>
                <a:lnTo>
                  <a:pt x="51" y="169"/>
                </a:lnTo>
                <a:lnTo>
                  <a:pt x="51" y="170"/>
                </a:lnTo>
                <a:lnTo>
                  <a:pt x="51" y="170"/>
                </a:lnTo>
                <a:lnTo>
                  <a:pt x="50" y="170"/>
                </a:lnTo>
                <a:lnTo>
                  <a:pt x="50" y="170"/>
                </a:lnTo>
                <a:lnTo>
                  <a:pt x="50" y="170"/>
                </a:lnTo>
                <a:lnTo>
                  <a:pt x="49" y="170"/>
                </a:lnTo>
                <a:lnTo>
                  <a:pt x="49" y="169"/>
                </a:lnTo>
                <a:lnTo>
                  <a:pt x="49" y="169"/>
                </a:lnTo>
                <a:lnTo>
                  <a:pt x="49" y="169"/>
                </a:lnTo>
                <a:lnTo>
                  <a:pt x="49" y="169"/>
                </a:lnTo>
                <a:lnTo>
                  <a:pt x="48" y="169"/>
                </a:lnTo>
                <a:lnTo>
                  <a:pt x="47" y="169"/>
                </a:lnTo>
                <a:lnTo>
                  <a:pt x="47" y="169"/>
                </a:lnTo>
                <a:lnTo>
                  <a:pt x="46" y="169"/>
                </a:lnTo>
                <a:lnTo>
                  <a:pt x="46" y="169"/>
                </a:lnTo>
                <a:lnTo>
                  <a:pt x="46" y="169"/>
                </a:lnTo>
                <a:lnTo>
                  <a:pt x="46" y="169"/>
                </a:lnTo>
                <a:lnTo>
                  <a:pt x="45" y="169"/>
                </a:lnTo>
                <a:lnTo>
                  <a:pt x="45" y="169"/>
                </a:lnTo>
                <a:lnTo>
                  <a:pt x="44" y="169"/>
                </a:lnTo>
                <a:lnTo>
                  <a:pt x="44" y="169"/>
                </a:lnTo>
                <a:lnTo>
                  <a:pt x="44" y="169"/>
                </a:lnTo>
                <a:lnTo>
                  <a:pt x="43" y="169"/>
                </a:lnTo>
                <a:lnTo>
                  <a:pt x="43" y="169"/>
                </a:lnTo>
                <a:lnTo>
                  <a:pt x="43" y="168"/>
                </a:lnTo>
                <a:lnTo>
                  <a:pt x="42" y="167"/>
                </a:lnTo>
                <a:lnTo>
                  <a:pt x="42" y="167"/>
                </a:lnTo>
                <a:lnTo>
                  <a:pt x="42" y="167"/>
                </a:lnTo>
                <a:lnTo>
                  <a:pt x="42" y="166"/>
                </a:lnTo>
                <a:lnTo>
                  <a:pt x="42" y="166"/>
                </a:lnTo>
                <a:lnTo>
                  <a:pt x="42" y="166"/>
                </a:lnTo>
                <a:lnTo>
                  <a:pt x="41" y="165"/>
                </a:lnTo>
                <a:lnTo>
                  <a:pt x="41" y="165"/>
                </a:lnTo>
                <a:lnTo>
                  <a:pt x="41" y="165"/>
                </a:lnTo>
                <a:lnTo>
                  <a:pt x="41" y="164"/>
                </a:lnTo>
                <a:lnTo>
                  <a:pt x="41" y="164"/>
                </a:lnTo>
                <a:lnTo>
                  <a:pt x="41" y="164"/>
                </a:lnTo>
                <a:lnTo>
                  <a:pt x="41" y="164"/>
                </a:lnTo>
                <a:lnTo>
                  <a:pt x="41" y="163"/>
                </a:lnTo>
                <a:lnTo>
                  <a:pt x="41" y="163"/>
                </a:lnTo>
                <a:lnTo>
                  <a:pt x="41" y="163"/>
                </a:lnTo>
                <a:lnTo>
                  <a:pt x="41" y="163"/>
                </a:lnTo>
                <a:lnTo>
                  <a:pt x="41" y="163"/>
                </a:lnTo>
                <a:lnTo>
                  <a:pt x="41" y="163"/>
                </a:lnTo>
                <a:lnTo>
                  <a:pt x="41" y="162"/>
                </a:lnTo>
                <a:lnTo>
                  <a:pt x="41" y="162"/>
                </a:lnTo>
                <a:lnTo>
                  <a:pt x="41" y="162"/>
                </a:lnTo>
                <a:lnTo>
                  <a:pt x="40" y="162"/>
                </a:lnTo>
                <a:lnTo>
                  <a:pt x="40" y="162"/>
                </a:lnTo>
                <a:lnTo>
                  <a:pt x="39" y="162"/>
                </a:lnTo>
                <a:lnTo>
                  <a:pt x="39" y="162"/>
                </a:lnTo>
                <a:lnTo>
                  <a:pt x="39" y="161"/>
                </a:lnTo>
                <a:lnTo>
                  <a:pt x="40" y="161"/>
                </a:lnTo>
                <a:lnTo>
                  <a:pt x="39" y="161"/>
                </a:lnTo>
                <a:lnTo>
                  <a:pt x="39" y="161"/>
                </a:lnTo>
                <a:lnTo>
                  <a:pt x="38" y="161"/>
                </a:lnTo>
                <a:lnTo>
                  <a:pt x="38" y="161"/>
                </a:lnTo>
                <a:lnTo>
                  <a:pt x="38" y="161"/>
                </a:lnTo>
                <a:lnTo>
                  <a:pt x="38" y="161"/>
                </a:lnTo>
                <a:lnTo>
                  <a:pt x="38" y="160"/>
                </a:lnTo>
                <a:lnTo>
                  <a:pt x="38" y="160"/>
                </a:lnTo>
                <a:lnTo>
                  <a:pt x="39" y="159"/>
                </a:lnTo>
                <a:lnTo>
                  <a:pt x="39" y="159"/>
                </a:lnTo>
                <a:lnTo>
                  <a:pt x="39" y="159"/>
                </a:lnTo>
                <a:lnTo>
                  <a:pt x="39" y="158"/>
                </a:lnTo>
                <a:lnTo>
                  <a:pt x="39" y="158"/>
                </a:lnTo>
                <a:lnTo>
                  <a:pt x="39" y="158"/>
                </a:lnTo>
                <a:lnTo>
                  <a:pt x="40" y="157"/>
                </a:lnTo>
                <a:lnTo>
                  <a:pt x="40" y="157"/>
                </a:lnTo>
                <a:lnTo>
                  <a:pt x="40" y="157"/>
                </a:lnTo>
                <a:lnTo>
                  <a:pt x="40" y="157"/>
                </a:lnTo>
                <a:lnTo>
                  <a:pt x="39" y="157"/>
                </a:lnTo>
                <a:lnTo>
                  <a:pt x="39" y="156"/>
                </a:lnTo>
                <a:lnTo>
                  <a:pt x="40" y="156"/>
                </a:lnTo>
                <a:lnTo>
                  <a:pt x="40" y="156"/>
                </a:lnTo>
                <a:lnTo>
                  <a:pt x="39" y="156"/>
                </a:lnTo>
                <a:lnTo>
                  <a:pt x="39" y="156"/>
                </a:lnTo>
                <a:lnTo>
                  <a:pt x="39" y="156"/>
                </a:lnTo>
                <a:lnTo>
                  <a:pt x="39" y="156"/>
                </a:lnTo>
                <a:lnTo>
                  <a:pt x="38" y="156"/>
                </a:lnTo>
                <a:lnTo>
                  <a:pt x="38" y="155"/>
                </a:lnTo>
                <a:lnTo>
                  <a:pt x="38" y="155"/>
                </a:lnTo>
                <a:lnTo>
                  <a:pt x="38" y="155"/>
                </a:lnTo>
                <a:lnTo>
                  <a:pt x="38" y="155"/>
                </a:lnTo>
                <a:lnTo>
                  <a:pt x="38" y="155"/>
                </a:lnTo>
                <a:lnTo>
                  <a:pt x="38" y="154"/>
                </a:lnTo>
                <a:lnTo>
                  <a:pt x="38" y="154"/>
                </a:lnTo>
                <a:lnTo>
                  <a:pt x="38" y="154"/>
                </a:lnTo>
                <a:lnTo>
                  <a:pt x="37" y="154"/>
                </a:lnTo>
                <a:lnTo>
                  <a:pt x="37" y="154"/>
                </a:lnTo>
                <a:lnTo>
                  <a:pt x="37" y="154"/>
                </a:lnTo>
                <a:lnTo>
                  <a:pt x="36" y="155"/>
                </a:lnTo>
                <a:lnTo>
                  <a:pt x="36" y="155"/>
                </a:lnTo>
                <a:lnTo>
                  <a:pt x="36" y="155"/>
                </a:lnTo>
                <a:lnTo>
                  <a:pt x="36" y="154"/>
                </a:lnTo>
                <a:lnTo>
                  <a:pt x="36" y="154"/>
                </a:lnTo>
                <a:lnTo>
                  <a:pt x="36" y="154"/>
                </a:lnTo>
                <a:lnTo>
                  <a:pt x="36" y="154"/>
                </a:lnTo>
                <a:lnTo>
                  <a:pt x="36" y="153"/>
                </a:lnTo>
                <a:lnTo>
                  <a:pt x="35" y="153"/>
                </a:lnTo>
                <a:lnTo>
                  <a:pt x="35" y="153"/>
                </a:lnTo>
                <a:lnTo>
                  <a:pt x="35" y="153"/>
                </a:lnTo>
                <a:lnTo>
                  <a:pt x="35" y="153"/>
                </a:lnTo>
                <a:lnTo>
                  <a:pt x="35" y="153"/>
                </a:lnTo>
                <a:lnTo>
                  <a:pt x="35" y="153"/>
                </a:lnTo>
                <a:lnTo>
                  <a:pt x="35" y="152"/>
                </a:lnTo>
                <a:lnTo>
                  <a:pt x="35" y="152"/>
                </a:lnTo>
                <a:lnTo>
                  <a:pt x="35" y="152"/>
                </a:lnTo>
                <a:lnTo>
                  <a:pt x="35" y="152"/>
                </a:lnTo>
                <a:lnTo>
                  <a:pt x="35" y="152"/>
                </a:lnTo>
                <a:lnTo>
                  <a:pt x="35" y="152"/>
                </a:lnTo>
                <a:lnTo>
                  <a:pt x="35" y="151"/>
                </a:lnTo>
                <a:lnTo>
                  <a:pt x="35" y="151"/>
                </a:lnTo>
                <a:lnTo>
                  <a:pt x="35" y="151"/>
                </a:lnTo>
                <a:lnTo>
                  <a:pt x="35" y="151"/>
                </a:lnTo>
                <a:lnTo>
                  <a:pt x="35" y="151"/>
                </a:lnTo>
                <a:lnTo>
                  <a:pt x="35" y="151"/>
                </a:lnTo>
                <a:lnTo>
                  <a:pt x="34" y="151"/>
                </a:lnTo>
                <a:lnTo>
                  <a:pt x="34" y="150"/>
                </a:lnTo>
                <a:lnTo>
                  <a:pt x="35" y="150"/>
                </a:lnTo>
                <a:lnTo>
                  <a:pt x="34" y="150"/>
                </a:lnTo>
                <a:lnTo>
                  <a:pt x="34" y="150"/>
                </a:lnTo>
                <a:lnTo>
                  <a:pt x="34" y="150"/>
                </a:lnTo>
                <a:lnTo>
                  <a:pt x="34" y="150"/>
                </a:lnTo>
                <a:lnTo>
                  <a:pt x="34" y="149"/>
                </a:lnTo>
                <a:lnTo>
                  <a:pt x="34" y="149"/>
                </a:lnTo>
                <a:lnTo>
                  <a:pt x="34" y="149"/>
                </a:lnTo>
                <a:lnTo>
                  <a:pt x="34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9"/>
                </a:lnTo>
                <a:lnTo>
                  <a:pt x="33" y="148"/>
                </a:lnTo>
                <a:lnTo>
                  <a:pt x="33" y="148"/>
                </a:lnTo>
                <a:lnTo>
                  <a:pt x="32" y="149"/>
                </a:lnTo>
                <a:lnTo>
                  <a:pt x="32" y="148"/>
                </a:lnTo>
                <a:lnTo>
                  <a:pt x="32" y="148"/>
                </a:lnTo>
                <a:lnTo>
                  <a:pt x="32" y="149"/>
                </a:lnTo>
                <a:lnTo>
                  <a:pt x="32" y="149"/>
                </a:lnTo>
                <a:lnTo>
                  <a:pt x="32" y="149"/>
                </a:lnTo>
                <a:lnTo>
                  <a:pt x="32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8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1" y="147"/>
                </a:lnTo>
                <a:lnTo>
                  <a:pt x="32" y="147"/>
                </a:lnTo>
                <a:lnTo>
                  <a:pt x="32" y="146"/>
                </a:lnTo>
                <a:lnTo>
                  <a:pt x="31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2" y="145"/>
                </a:lnTo>
                <a:lnTo>
                  <a:pt x="33" y="145"/>
                </a:lnTo>
                <a:lnTo>
                  <a:pt x="33" y="145"/>
                </a:lnTo>
                <a:lnTo>
                  <a:pt x="33" y="144"/>
                </a:lnTo>
                <a:lnTo>
                  <a:pt x="33" y="144"/>
                </a:lnTo>
                <a:lnTo>
                  <a:pt x="33" y="144"/>
                </a:lnTo>
                <a:lnTo>
                  <a:pt x="33" y="144"/>
                </a:lnTo>
                <a:lnTo>
                  <a:pt x="33" y="144"/>
                </a:lnTo>
                <a:lnTo>
                  <a:pt x="33" y="144"/>
                </a:lnTo>
                <a:lnTo>
                  <a:pt x="34" y="144"/>
                </a:lnTo>
                <a:lnTo>
                  <a:pt x="33" y="144"/>
                </a:lnTo>
                <a:lnTo>
                  <a:pt x="34" y="144"/>
                </a:lnTo>
                <a:lnTo>
                  <a:pt x="34" y="143"/>
                </a:lnTo>
                <a:lnTo>
                  <a:pt x="34" y="143"/>
                </a:lnTo>
                <a:lnTo>
                  <a:pt x="34" y="143"/>
                </a:lnTo>
                <a:lnTo>
                  <a:pt x="33" y="143"/>
                </a:lnTo>
                <a:lnTo>
                  <a:pt x="33" y="143"/>
                </a:lnTo>
                <a:lnTo>
                  <a:pt x="33" y="143"/>
                </a:lnTo>
                <a:lnTo>
                  <a:pt x="33" y="142"/>
                </a:lnTo>
                <a:lnTo>
                  <a:pt x="33" y="142"/>
                </a:lnTo>
                <a:lnTo>
                  <a:pt x="33" y="142"/>
                </a:lnTo>
                <a:lnTo>
                  <a:pt x="33" y="142"/>
                </a:lnTo>
                <a:lnTo>
                  <a:pt x="33" y="142"/>
                </a:lnTo>
                <a:lnTo>
                  <a:pt x="33" y="142"/>
                </a:lnTo>
                <a:lnTo>
                  <a:pt x="33" y="142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3" y="140"/>
                </a:lnTo>
                <a:lnTo>
                  <a:pt x="33" y="140"/>
                </a:lnTo>
                <a:lnTo>
                  <a:pt x="33" y="140"/>
                </a:lnTo>
                <a:lnTo>
                  <a:pt x="33" y="140"/>
                </a:lnTo>
                <a:lnTo>
                  <a:pt x="33" y="140"/>
                </a:lnTo>
                <a:lnTo>
                  <a:pt x="34" y="140"/>
                </a:lnTo>
                <a:lnTo>
                  <a:pt x="34" y="140"/>
                </a:lnTo>
                <a:lnTo>
                  <a:pt x="34" y="140"/>
                </a:lnTo>
                <a:lnTo>
                  <a:pt x="34" y="140"/>
                </a:lnTo>
                <a:lnTo>
                  <a:pt x="34" y="140"/>
                </a:lnTo>
                <a:lnTo>
                  <a:pt x="34" y="140"/>
                </a:lnTo>
                <a:lnTo>
                  <a:pt x="34" y="140"/>
                </a:lnTo>
                <a:lnTo>
                  <a:pt x="33" y="140"/>
                </a:lnTo>
                <a:lnTo>
                  <a:pt x="33" y="140"/>
                </a:lnTo>
                <a:lnTo>
                  <a:pt x="33" y="140"/>
                </a:lnTo>
                <a:lnTo>
                  <a:pt x="33" y="140"/>
                </a:lnTo>
                <a:lnTo>
                  <a:pt x="33" y="139"/>
                </a:lnTo>
                <a:lnTo>
                  <a:pt x="34" y="140"/>
                </a:lnTo>
                <a:lnTo>
                  <a:pt x="34" y="140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9"/>
                </a:lnTo>
                <a:lnTo>
                  <a:pt x="34" y="138"/>
                </a:lnTo>
                <a:lnTo>
                  <a:pt x="35" y="138"/>
                </a:lnTo>
                <a:lnTo>
                  <a:pt x="34" y="138"/>
                </a:lnTo>
                <a:lnTo>
                  <a:pt x="35" y="138"/>
                </a:lnTo>
                <a:lnTo>
                  <a:pt x="34" y="138"/>
                </a:lnTo>
                <a:lnTo>
                  <a:pt x="35" y="138"/>
                </a:lnTo>
                <a:lnTo>
                  <a:pt x="34" y="138"/>
                </a:lnTo>
                <a:lnTo>
                  <a:pt x="35" y="138"/>
                </a:lnTo>
                <a:lnTo>
                  <a:pt x="34" y="138"/>
                </a:lnTo>
                <a:lnTo>
                  <a:pt x="34" y="137"/>
                </a:lnTo>
                <a:lnTo>
                  <a:pt x="35" y="137"/>
                </a:lnTo>
                <a:lnTo>
                  <a:pt x="35" y="137"/>
                </a:lnTo>
                <a:lnTo>
                  <a:pt x="35" y="137"/>
                </a:lnTo>
                <a:lnTo>
                  <a:pt x="35" y="137"/>
                </a:lnTo>
                <a:lnTo>
                  <a:pt x="35" y="137"/>
                </a:lnTo>
                <a:lnTo>
                  <a:pt x="35" y="137"/>
                </a:lnTo>
                <a:lnTo>
                  <a:pt x="35" y="137"/>
                </a:lnTo>
                <a:lnTo>
                  <a:pt x="35" y="136"/>
                </a:lnTo>
                <a:lnTo>
                  <a:pt x="35" y="136"/>
                </a:lnTo>
                <a:lnTo>
                  <a:pt x="35" y="136"/>
                </a:lnTo>
                <a:lnTo>
                  <a:pt x="35" y="136"/>
                </a:lnTo>
                <a:lnTo>
                  <a:pt x="35" y="136"/>
                </a:lnTo>
                <a:lnTo>
                  <a:pt x="36" y="136"/>
                </a:lnTo>
                <a:lnTo>
                  <a:pt x="36" y="136"/>
                </a:lnTo>
                <a:lnTo>
                  <a:pt x="36" y="136"/>
                </a:lnTo>
                <a:lnTo>
                  <a:pt x="36" y="136"/>
                </a:lnTo>
                <a:lnTo>
                  <a:pt x="36" y="135"/>
                </a:lnTo>
                <a:lnTo>
                  <a:pt x="36" y="136"/>
                </a:lnTo>
                <a:lnTo>
                  <a:pt x="36" y="136"/>
                </a:lnTo>
                <a:lnTo>
                  <a:pt x="36" y="136"/>
                </a:lnTo>
                <a:lnTo>
                  <a:pt x="37" y="136"/>
                </a:lnTo>
                <a:lnTo>
                  <a:pt x="37" y="136"/>
                </a:lnTo>
                <a:lnTo>
                  <a:pt x="37" y="135"/>
                </a:lnTo>
                <a:lnTo>
                  <a:pt x="37" y="135"/>
                </a:lnTo>
                <a:lnTo>
                  <a:pt x="37" y="135"/>
                </a:lnTo>
                <a:lnTo>
                  <a:pt x="37" y="135"/>
                </a:lnTo>
                <a:lnTo>
                  <a:pt x="38" y="135"/>
                </a:lnTo>
                <a:lnTo>
                  <a:pt x="38" y="135"/>
                </a:lnTo>
                <a:lnTo>
                  <a:pt x="38" y="134"/>
                </a:lnTo>
                <a:lnTo>
                  <a:pt x="39" y="135"/>
                </a:lnTo>
                <a:lnTo>
                  <a:pt x="39" y="135"/>
                </a:lnTo>
                <a:lnTo>
                  <a:pt x="39" y="135"/>
                </a:lnTo>
                <a:lnTo>
                  <a:pt x="40" y="135"/>
                </a:lnTo>
                <a:lnTo>
                  <a:pt x="40" y="134"/>
                </a:lnTo>
                <a:lnTo>
                  <a:pt x="40" y="134"/>
                </a:lnTo>
                <a:lnTo>
                  <a:pt x="40" y="134"/>
                </a:lnTo>
                <a:lnTo>
                  <a:pt x="41" y="134"/>
                </a:lnTo>
                <a:lnTo>
                  <a:pt x="41" y="133"/>
                </a:lnTo>
                <a:lnTo>
                  <a:pt x="41" y="133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1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29"/>
                </a:lnTo>
                <a:lnTo>
                  <a:pt x="41" y="129"/>
                </a:lnTo>
                <a:lnTo>
                  <a:pt x="41" y="129"/>
                </a:lnTo>
                <a:lnTo>
                  <a:pt x="41" y="129"/>
                </a:lnTo>
                <a:lnTo>
                  <a:pt x="41" y="128"/>
                </a:lnTo>
                <a:lnTo>
                  <a:pt x="41" y="128"/>
                </a:lnTo>
                <a:lnTo>
                  <a:pt x="40" y="128"/>
                </a:lnTo>
                <a:lnTo>
                  <a:pt x="40" y="128"/>
                </a:lnTo>
                <a:lnTo>
                  <a:pt x="40" y="127"/>
                </a:lnTo>
                <a:lnTo>
                  <a:pt x="40" y="127"/>
                </a:lnTo>
                <a:lnTo>
                  <a:pt x="40" y="127"/>
                </a:lnTo>
                <a:lnTo>
                  <a:pt x="39" y="127"/>
                </a:lnTo>
                <a:lnTo>
                  <a:pt x="39" y="127"/>
                </a:lnTo>
                <a:lnTo>
                  <a:pt x="39" y="127"/>
                </a:lnTo>
                <a:lnTo>
                  <a:pt x="39" y="127"/>
                </a:lnTo>
                <a:lnTo>
                  <a:pt x="39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7"/>
                </a:lnTo>
                <a:lnTo>
                  <a:pt x="36" y="127"/>
                </a:lnTo>
                <a:lnTo>
                  <a:pt x="36" y="127"/>
                </a:lnTo>
                <a:lnTo>
                  <a:pt x="36" y="127"/>
                </a:lnTo>
                <a:lnTo>
                  <a:pt x="36" y="127"/>
                </a:lnTo>
                <a:lnTo>
                  <a:pt x="36" y="127"/>
                </a:lnTo>
                <a:lnTo>
                  <a:pt x="36" y="127"/>
                </a:lnTo>
                <a:lnTo>
                  <a:pt x="36" y="127"/>
                </a:lnTo>
                <a:lnTo>
                  <a:pt x="36" y="128"/>
                </a:lnTo>
                <a:lnTo>
                  <a:pt x="36" y="128"/>
                </a:lnTo>
                <a:lnTo>
                  <a:pt x="36" y="128"/>
                </a:lnTo>
                <a:lnTo>
                  <a:pt x="36" y="128"/>
                </a:lnTo>
                <a:lnTo>
                  <a:pt x="35" y="128"/>
                </a:lnTo>
                <a:lnTo>
                  <a:pt x="35" y="128"/>
                </a:lnTo>
                <a:lnTo>
                  <a:pt x="35" y="128"/>
                </a:lnTo>
                <a:lnTo>
                  <a:pt x="35" y="128"/>
                </a:lnTo>
                <a:lnTo>
                  <a:pt x="35" y="128"/>
                </a:lnTo>
                <a:lnTo>
                  <a:pt x="35" y="128"/>
                </a:lnTo>
                <a:lnTo>
                  <a:pt x="35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4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8"/>
                </a:lnTo>
                <a:lnTo>
                  <a:pt x="33" y="129"/>
                </a:lnTo>
                <a:lnTo>
                  <a:pt x="33" y="129"/>
                </a:lnTo>
                <a:lnTo>
                  <a:pt x="33" y="129"/>
                </a:lnTo>
                <a:lnTo>
                  <a:pt x="33" y="129"/>
                </a:lnTo>
                <a:lnTo>
                  <a:pt x="32" y="129"/>
                </a:lnTo>
                <a:lnTo>
                  <a:pt x="33" y="129"/>
                </a:lnTo>
                <a:lnTo>
                  <a:pt x="32" y="129"/>
                </a:lnTo>
                <a:lnTo>
                  <a:pt x="32" y="130"/>
                </a:lnTo>
                <a:lnTo>
                  <a:pt x="32" y="129"/>
                </a:lnTo>
                <a:lnTo>
                  <a:pt x="32" y="130"/>
                </a:lnTo>
                <a:lnTo>
                  <a:pt x="32" y="130"/>
                </a:lnTo>
                <a:lnTo>
                  <a:pt x="32" y="130"/>
                </a:lnTo>
                <a:lnTo>
                  <a:pt x="32" y="130"/>
                </a:lnTo>
                <a:lnTo>
                  <a:pt x="32" y="130"/>
                </a:lnTo>
                <a:lnTo>
                  <a:pt x="31" y="130"/>
                </a:lnTo>
                <a:lnTo>
                  <a:pt x="31" y="130"/>
                </a:lnTo>
                <a:lnTo>
                  <a:pt x="31" y="130"/>
                </a:lnTo>
                <a:lnTo>
                  <a:pt x="31" y="129"/>
                </a:lnTo>
                <a:lnTo>
                  <a:pt x="31" y="129"/>
                </a:lnTo>
                <a:lnTo>
                  <a:pt x="31" y="129"/>
                </a:lnTo>
                <a:lnTo>
                  <a:pt x="31" y="129"/>
                </a:lnTo>
                <a:lnTo>
                  <a:pt x="31" y="129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8"/>
                </a:lnTo>
                <a:lnTo>
                  <a:pt x="30" y="127"/>
                </a:lnTo>
                <a:lnTo>
                  <a:pt x="30" y="127"/>
                </a:lnTo>
                <a:lnTo>
                  <a:pt x="30" y="127"/>
                </a:lnTo>
                <a:lnTo>
                  <a:pt x="29" y="127"/>
                </a:lnTo>
                <a:lnTo>
                  <a:pt x="29" y="127"/>
                </a:lnTo>
                <a:lnTo>
                  <a:pt x="29" y="127"/>
                </a:lnTo>
                <a:lnTo>
                  <a:pt x="29" y="127"/>
                </a:lnTo>
                <a:lnTo>
                  <a:pt x="29" y="127"/>
                </a:lnTo>
                <a:lnTo>
                  <a:pt x="29" y="127"/>
                </a:lnTo>
                <a:lnTo>
                  <a:pt x="29" y="126"/>
                </a:lnTo>
                <a:lnTo>
                  <a:pt x="29" y="126"/>
                </a:lnTo>
                <a:lnTo>
                  <a:pt x="29" y="126"/>
                </a:lnTo>
                <a:lnTo>
                  <a:pt x="29" y="126"/>
                </a:lnTo>
                <a:lnTo>
                  <a:pt x="29" y="126"/>
                </a:lnTo>
                <a:lnTo>
                  <a:pt x="29" y="126"/>
                </a:lnTo>
                <a:lnTo>
                  <a:pt x="28" y="126"/>
                </a:lnTo>
                <a:lnTo>
                  <a:pt x="28" y="126"/>
                </a:lnTo>
                <a:lnTo>
                  <a:pt x="28" y="126"/>
                </a:lnTo>
                <a:lnTo>
                  <a:pt x="28" y="126"/>
                </a:lnTo>
                <a:lnTo>
                  <a:pt x="28" y="126"/>
                </a:lnTo>
                <a:lnTo>
                  <a:pt x="28" y="125"/>
                </a:lnTo>
                <a:lnTo>
                  <a:pt x="28" y="125"/>
                </a:lnTo>
                <a:lnTo>
                  <a:pt x="28" y="125"/>
                </a:lnTo>
                <a:lnTo>
                  <a:pt x="28" y="125"/>
                </a:lnTo>
                <a:lnTo>
                  <a:pt x="27" y="125"/>
                </a:lnTo>
                <a:lnTo>
                  <a:pt x="27" y="125"/>
                </a:lnTo>
                <a:lnTo>
                  <a:pt x="28" y="125"/>
                </a:lnTo>
                <a:lnTo>
                  <a:pt x="27" y="125"/>
                </a:lnTo>
                <a:lnTo>
                  <a:pt x="28" y="125"/>
                </a:lnTo>
                <a:lnTo>
                  <a:pt x="27" y="125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7" y="124"/>
                </a:lnTo>
                <a:lnTo>
                  <a:pt x="26" y="124"/>
                </a:lnTo>
                <a:lnTo>
                  <a:pt x="26" y="124"/>
                </a:lnTo>
                <a:lnTo>
                  <a:pt x="26" y="124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2"/>
                </a:lnTo>
                <a:lnTo>
                  <a:pt x="26" y="122"/>
                </a:lnTo>
                <a:lnTo>
                  <a:pt x="26" y="122"/>
                </a:lnTo>
                <a:lnTo>
                  <a:pt x="26" y="122"/>
                </a:lnTo>
                <a:lnTo>
                  <a:pt x="26" y="122"/>
                </a:lnTo>
                <a:lnTo>
                  <a:pt x="26" y="122"/>
                </a:lnTo>
                <a:lnTo>
                  <a:pt x="26" y="122"/>
                </a:lnTo>
                <a:lnTo>
                  <a:pt x="26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1"/>
                </a:lnTo>
                <a:lnTo>
                  <a:pt x="25" y="121"/>
                </a:lnTo>
                <a:lnTo>
                  <a:pt x="25" y="121"/>
                </a:lnTo>
                <a:lnTo>
                  <a:pt x="25" y="121"/>
                </a:lnTo>
                <a:lnTo>
                  <a:pt x="25" y="121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4" y="120"/>
                </a:lnTo>
                <a:lnTo>
                  <a:pt x="23" y="120"/>
                </a:lnTo>
                <a:lnTo>
                  <a:pt x="23" y="120"/>
                </a:lnTo>
                <a:lnTo>
                  <a:pt x="23" y="120"/>
                </a:lnTo>
                <a:lnTo>
                  <a:pt x="23" y="119"/>
                </a:lnTo>
                <a:lnTo>
                  <a:pt x="23" y="119"/>
                </a:lnTo>
                <a:lnTo>
                  <a:pt x="23" y="118"/>
                </a:lnTo>
                <a:lnTo>
                  <a:pt x="23" y="118"/>
                </a:lnTo>
                <a:lnTo>
                  <a:pt x="23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1" y="118"/>
                </a:lnTo>
                <a:lnTo>
                  <a:pt x="21" y="118"/>
                </a:lnTo>
                <a:lnTo>
                  <a:pt x="22" y="118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6"/>
                </a:lnTo>
                <a:lnTo>
                  <a:pt x="23" y="116"/>
                </a:lnTo>
                <a:lnTo>
                  <a:pt x="23" y="116"/>
                </a:lnTo>
                <a:lnTo>
                  <a:pt x="22" y="115"/>
                </a:lnTo>
                <a:lnTo>
                  <a:pt x="22" y="115"/>
                </a:lnTo>
                <a:lnTo>
                  <a:pt x="21" y="115"/>
                </a:lnTo>
                <a:lnTo>
                  <a:pt x="21" y="115"/>
                </a:lnTo>
                <a:lnTo>
                  <a:pt x="21" y="116"/>
                </a:lnTo>
                <a:lnTo>
                  <a:pt x="20" y="116"/>
                </a:lnTo>
                <a:lnTo>
                  <a:pt x="20" y="116"/>
                </a:lnTo>
                <a:lnTo>
                  <a:pt x="20" y="116"/>
                </a:lnTo>
                <a:lnTo>
                  <a:pt x="20" y="115"/>
                </a:lnTo>
                <a:lnTo>
                  <a:pt x="19" y="114"/>
                </a:lnTo>
                <a:lnTo>
                  <a:pt x="19" y="114"/>
                </a:lnTo>
                <a:lnTo>
                  <a:pt x="18" y="114"/>
                </a:lnTo>
                <a:lnTo>
                  <a:pt x="18" y="114"/>
                </a:lnTo>
                <a:lnTo>
                  <a:pt x="18" y="113"/>
                </a:lnTo>
                <a:lnTo>
                  <a:pt x="18" y="113"/>
                </a:lnTo>
                <a:lnTo>
                  <a:pt x="19" y="113"/>
                </a:lnTo>
                <a:lnTo>
                  <a:pt x="19" y="113"/>
                </a:lnTo>
                <a:lnTo>
                  <a:pt x="19" y="113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1" y="112"/>
                </a:lnTo>
                <a:lnTo>
                  <a:pt x="21" y="112"/>
                </a:lnTo>
                <a:lnTo>
                  <a:pt x="21" y="111"/>
                </a:lnTo>
                <a:lnTo>
                  <a:pt x="21" y="111"/>
                </a:lnTo>
                <a:lnTo>
                  <a:pt x="22" y="111"/>
                </a:lnTo>
                <a:lnTo>
                  <a:pt x="22" y="110"/>
                </a:lnTo>
                <a:lnTo>
                  <a:pt x="22" y="110"/>
                </a:lnTo>
                <a:lnTo>
                  <a:pt x="22" y="110"/>
                </a:lnTo>
                <a:lnTo>
                  <a:pt x="22" y="110"/>
                </a:lnTo>
                <a:lnTo>
                  <a:pt x="22" y="109"/>
                </a:lnTo>
                <a:lnTo>
                  <a:pt x="23" y="108"/>
                </a:lnTo>
                <a:lnTo>
                  <a:pt x="23" y="108"/>
                </a:lnTo>
                <a:lnTo>
                  <a:pt x="23" y="108"/>
                </a:lnTo>
                <a:lnTo>
                  <a:pt x="22" y="107"/>
                </a:lnTo>
                <a:lnTo>
                  <a:pt x="22" y="107"/>
                </a:lnTo>
                <a:lnTo>
                  <a:pt x="22" y="107"/>
                </a:lnTo>
                <a:lnTo>
                  <a:pt x="22" y="107"/>
                </a:lnTo>
                <a:lnTo>
                  <a:pt x="23" y="106"/>
                </a:lnTo>
                <a:lnTo>
                  <a:pt x="23" y="106"/>
                </a:lnTo>
                <a:lnTo>
                  <a:pt x="23" y="105"/>
                </a:lnTo>
                <a:lnTo>
                  <a:pt x="23" y="105"/>
                </a:lnTo>
                <a:lnTo>
                  <a:pt x="23" y="104"/>
                </a:lnTo>
                <a:lnTo>
                  <a:pt x="23" y="104"/>
                </a:lnTo>
                <a:lnTo>
                  <a:pt x="23" y="103"/>
                </a:lnTo>
                <a:lnTo>
                  <a:pt x="24" y="103"/>
                </a:lnTo>
                <a:lnTo>
                  <a:pt x="24" y="103"/>
                </a:lnTo>
                <a:lnTo>
                  <a:pt x="24" y="102"/>
                </a:lnTo>
                <a:lnTo>
                  <a:pt x="24" y="102"/>
                </a:lnTo>
                <a:lnTo>
                  <a:pt x="24" y="102"/>
                </a:lnTo>
                <a:lnTo>
                  <a:pt x="24" y="102"/>
                </a:lnTo>
                <a:lnTo>
                  <a:pt x="24" y="101"/>
                </a:lnTo>
                <a:lnTo>
                  <a:pt x="24" y="101"/>
                </a:lnTo>
                <a:lnTo>
                  <a:pt x="24" y="101"/>
                </a:lnTo>
                <a:lnTo>
                  <a:pt x="24" y="100"/>
                </a:lnTo>
                <a:lnTo>
                  <a:pt x="24" y="100"/>
                </a:lnTo>
                <a:lnTo>
                  <a:pt x="24" y="99"/>
                </a:lnTo>
                <a:lnTo>
                  <a:pt x="24" y="99"/>
                </a:lnTo>
                <a:lnTo>
                  <a:pt x="25" y="98"/>
                </a:lnTo>
                <a:lnTo>
                  <a:pt x="25" y="98"/>
                </a:lnTo>
                <a:lnTo>
                  <a:pt x="25" y="97"/>
                </a:lnTo>
                <a:lnTo>
                  <a:pt x="25" y="97"/>
                </a:lnTo>
                <a:lnTo>
                  <a:pt x="25" y="96"/>
                </a:lnTo>
                <a:lnTo>
                  <a:pt x="25" y="96"/>
                </a:lnTo>
                <a:lnTo>
                  <a:pt x="25" y="96"/>
                </a:lnTo>
                <a:lnTo>
                  <a:pt x="24" y="95"/>
                </a:lnTo>
                <a:lnTo>
                  <a:pt x="24" y="94"/>
                </a:lnTo>
                <a:lnTo>
                  <a:pt x="24" y="93"/>
                </a:lnTo>
                <a:lnTo>
                  <a:pt x="24" y="93"/>
                </a:lnTo>
                <a:lnTo>
                  <a:pt x="24" y="92"/>
                </a:lnTo>
                <a:lnTo>
                  <a:pt x="24" y="92"/>
                </a:lnTo>
                <a:lnTo>
                  <a:pt x="24" y="92"/>
                </a:lnTo>
                <a:lnTo>
                  <a:pt x="24" y="92"/>
                </a:lnTo>
                <a:lnTo>
                  <a:pt x="24" y="90"/>
                </a:lnTo>
                <a:lnTo>
                  <a:pt x="24" y="89"/>
                </a:lnTo>
                <a:lnTo>
                  <a:pt x="24" y="89"/>
                </a:lnTo>
                <a:lnTo>
                  <a:pt x="24" y="88"/>
                </a:lnTo>
                <a:lnTo>
                  <a:pt x="23" y="87"/>
                </a:lnTo>
                <a:lnTo>
                  <a:pt x="23" y="87"/>
                </a:lnTo>
                <a:lnTo>
                  <a:pt x="23" y="87"/>
                </a:lnTo>
                <a:lnTo>
                  <a:pt x="23" y="86"/>
                </a:lnTo>
                <a:lnTo>
                  <a:pt x="23" y="85"/>
                </a:lnTo>
                <a:lnTo>
                  <a:pt x="23" y="85"/>
                </a:lnTo>
                <a:lnTo>
                  <a:pt x="23" y="85"/>
                </a:lnTo>
                <a:lnTo>
                  <a:pt x="23" y="84"/>
                </a:lnTo>
                <a:lnTo>
                  <a:pt x="23" y="84"/>
                </a:lnTo>
                <a:lnTo>
                  <a:pt x="23" y="83"/>
                </a:lnTo>
                <a:lnTo>
                  <a:pt x="22" y="82"/>
                </a:lnTo>
                <a:lnTo>
                  <a:pt x="22" y="82"/>
                </a:lnTo>
                <a:lnTo>
                  <a:pt x="21" y="82"/>
                </a:lnTo>
                <a:lnTo>
                  <a:pt x="21" y="82"/>
                </a:lnTo>
                <a:lnTo>
                  <a:pt x="20" y="81"/>
                </a:lnTo>
                <a:lnTo>
                  <a:pt x="20" y="81"/>
                </a:lnTo>
                <a:lnTo>
                  <a:pt x="19" y="80"/>
                </a:lnTo>
                <a:lnTo>
                  <a:pt x="18" y="80"/>
                </a:lnTo>
                <a:lnTo>
                  <a:pt x="18" y="80"/>
                </a:lnTo>
                <a:lnTo>
                  <a:pt x="17" y="80"/>
                </a:lnTo>
                <a:lnTo>
                  <a:pt x="17" y="80"/>
                </a:lnTo>
                <a:lnTo>
                  <a:pt x="16" y="79"/>
                </a:lnTo>
                <a:lnTo>
                  <a:pt x="16" y="79"/>
                </a:lnTo>
                <a:lnTo>
                  <a:pt x="16" y="79"/>
                </a:lnTo>
                <a:lnTo>
                  <a:pt x="16" y="79"/>
                </a:lnTo>
                <a:lnTo>
                  <a:pt x="16" y="78"/>
                </a:lnTo>
                <a:lnTo>
                  <a:pt x="16" y="78"/>
                </a:lnTo>
                <a:lnTo>
                  <a:pt x="15" y="78"/>
                </a:lnTo>
                <a:lnTo>
                  <a:pt x="15" y="78"/>
                </a:lnTo>
                <a:lnTo>
                  <a:pt x="15" y="78"/>
                </a:lnTo>
                <a:lnTo>
                  <a:pt x="14" y="78"/>
                </a:lnTo>
                <a:lnTo>
                  <a:pt x="14" y="78"/>
                </a:lnTo>
                <a:lnTo>
                  <a:pt x="14" y="78"/>
                </a:lnTo>
                <a:lnTo>
                  <a:pt x="13" y="78"/>
                </a:lnTo>
                <a:lnTo>
                  <a:pt x="12" y="78"/>
                </a:lnTo>
                <a:lnTo>
                  <a:pt x="12" y="78"/>
                </a:lnTo>
                <a:lnTo>
                  <a:pt x="11" y="78"/>
                </a:lnTo>
                <a:lnTo>
                  <a:pt x="11" y="78"/>
                </a:lnTo>
                <a:lnTo>
                  <a:pt x="10" y="78"/>
                </a:lnTo>
                <a:lnTo>
                  <a:pt x="10" y="78"/>
                </a:lnTo>
                <a:lnTo>
                  <a:pt x="10" y="78"/>
                </a:lnTo>
                <a:lnTo>
                  <a:pt x="10" y="77"/>
                </a:lnTo>
                <a:lnTo>
                  <a:pt x="9" y="77"/>
                </a:lnTo>
                <a:lnTo>
                  <a:pt x="9" y="77"/>
                </a:lnTo>
                <a:lnTo>
                  <a:pt x="8" y="77"/>
                </a:lnTo>
                <a:lnTo>
                  <a:pt x="8" y="76"/>
                </a:lnTo>
                <a:lnTo>
                  <a:pt x="7" y="76"/>
                </a:lnTo>
                <a:lnTo>
                  <a:pt x="6" y="77"/>
                </a:lnTo>
                <a:lnTo>
                  <a:pt x="5" y="77"/>
                </a:lnTo>
                <a:lnTo>
                  <a:pt x="5" y="77"/>
                </a:lnTo>
                <a:lnTo>
                  <a:pt x="4" y="77"/>
                </a:lnTo>
                <a:lnTo>
                  <a:pt x="4" y="77"/>
                </a:lnTo>
                <a:lnTo>
                  <a:pt x="4" y="78"/>
                </a:lnTo>
                <a:lnTo>
                  <a:pt x="4" y="78"/>
                </a:lnTo>
                <a:lnTo>
                  <a:pt x="4" y="78"/>
                </a:lnTo>
                <a:lnTo>
                  <a:pt x="3" y="79"/>
                </a:lnTo>
                <a:lnTo>
                  <a:pt x="3" y="79"/>
                </a:lnTo>
                <a:lnTo>
                  <a:pt x="3" y="79"/>
                </a:lnTo>
                <a:lnTo>
                  <a:pt x="3" y="79"/>
                </a:lnTo>
                <a:lnTo>
                  <a:pt x="3" y="79"/>
                </a:lnTo>
                <a:lnTo>
                  <a:pt x="2" y="79"/>
                </a:lnTo>
                <a:lnTo>
                  <a:pt x="2" y="79"/>
                </a:lnTo>
                <a:lnTo>
                  <a:pt x="2" y="79"/>
                </a:lnTo>
                <a:lnTo>
                  <a:pt x="1" y="79"/>
                </a:lnTo>
                <a:lnTo>
                  <a:pt x="1" y="80"/>
                </a:lnTo>
                <a:lnTo>
                  <a:pt x="1" y="80"/>
                </a:lnTo>
                <a:lnTo>
                  <a:pt x="1" y="80"/>
                </a:lnTo>
                <a:lnTo>
                  <a:pt x="1" y="80"/>
                </a:lnTo>
                <a:lnTo>
                  <a:pt x="0" y="80"/>
                </a:lnTo>
                <a:close/>
                <a:moveTo>
                  <a:pt x="53" y="2"/>
                </a:moveTo>
                <a:lnTo>
                  <a:pt x="53" y="2"/>
                </a:lnTo>
                <a:close/>
                <a:moveTo>
                  <a:pt x="62" y="7"/>
                </a:move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lnTo>
                  <a:pt x="62" y="7"/>
                </a:lnTo>
                <a:close/>
                <a:moveTo>
                  <a:pt x="67" y="6"/>
                </a:moveTo>
                <a:lnTo>
                  <a:pt x="67" y="6"/>
                </a:lnTo>
                <a:lnTo>
                  <a:pt x="67" y="5"/>
                </a:lnTo>
                <a:lnTo>
                  <a:pt x="67" y="5"/>
                </a:lnTo>
                <a:lnTo>
                  <a:pt x="67" y="5"/>
                </a:lnTo>
                <a:lnTo>
                  <a:pt x="67" y="6"/>
                </a:lnTo>
                <a:lnTo>
                  <a:pt x="67" y="6"/>
                </a:lnTo>
                <a:lnTo>
                  <a:pt x="67" y="6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6"/>
                </a:lnTo>
                <a:lnTo>
                  <a:pt x="67" y="6"/>
                </a:lnTo>
                <a:close/>
                <a:moveTo>
                  <a:pt x="67" y="6"/>
                </a:moveTo>
                <a:lnTo>
                  <a:pt x="67" y="6"/>
                </a:lnTo>
                <a:lnTo>
                  <a:pt x="67" y="6"/>
                </a:lnTo>
                <a:close/>
                <a:moveTo>
                  <a:pt x="56" y="4"/>
                </a:moveTo>
                <a:lnTo>
                  <a:pt x="56" y="4"/>
                </a:lnTo>
                <a:lnTo>
                  <a:pt x="56" y="4"/>
                </a:lnTo>
                <a:close/>
                <a:moveTo>
                  <a:pt x="56" y="4"/>
                </a:move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4"/>
                </a:lnTo>
                <a:close/>
                <a:moveTo>
                  <a:pt x="72" y="12"/>
                </a:move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3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close/>
                <a:moveTo>
                  <a:pt x="72" y="10"/>
                </a:moveTo>
                <a:lnTo>
                  <a:pt x="72" y="10"/>
                </a:lnTo>
                <a:lnTo>
                  <a:pt x="72" y="10"/>
                </a:lnTo>
                <a:close/>
                <a:moveTo>
                  <a:pt x="53" y="4"/>
                </a:moveTo>
                <a:lnTo>
                  <a:pt x="53" y="4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4"/>
                </a:lnTo>
                <a:close/>
                <a:moveTo>
                  <a:pt x="77" y="20"/>
                </a:move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close/>
                <a:moveTo>
                  <a:pt x="70" y="6"/>
                </a:moveTo>
                <a:lnTo>
                  <a:pt x="70" y="6"/>
                </a:lnTo>
                <a:lnTo>
                  <a:pt x="70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70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70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6"/>
                </a:lnTo>
                <a:lnTo>
                  <a:pt x="69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7" y="7"/>
                </a:lnTo>
                <a:lnTo>
                  <a:pt x="67" y="6"/>
                </a:lnTo>
                <a:lnTo>
                  <a:pt x="67" y="6"/>
                </a:lnTo>
                <a:lnTo>
                  <a:pt x="67" y="6"/>
                </a:lnTo>
                <a:lnTo>
                  <a:pt x="68" y="6"/>
                </a:lnTo>
                <a:lnTo>
                  <a:pt x="67" y="6"/>
                </a:lnTo>
                <a:lnTo>
                  <a:pt x="67" y="6"/>
                </a:lnTo>
                <a:lnTo>
                  <a:pt x="67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6"/>
                </a:lnTo>
                <a:lnTo>
                  <a:pt x="68" y="5"/>
                </a:lnTo>
                <a:lnTo>
                  <a:pt x="68" y="5"/>
                </a:lnTo>
                <a:lnTo>
                  <a:pt x="69" y="6"/>
                </a:lnTo>
                <a:lnTo>
                  <a:pt x="69" y="6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8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lnTo>
                  <a:pt x="70" y="5"/>
                </a:lnTo>
                <a:lnTo>
                  <a:pt x="70" y="5"/>
                </a:lnTo>
                <a:lnTo>
                  <a:pt x="70" y="5"/>
                </a:lnTo>
                <a:lnTo>
                  <a:pt x="70" y="5"/>
                </a:lnTo>
                <a:lnTo>
                  <a:pt x="70" y="5"/>
                </a:lnTo>
                <a:lnTo>
                  <a:pt x="70" y="6"/>
                </a:lnTo>
                <a:lnTo>
                  <a:pt x="70" y="6"/>
                </a:lnTo>
                <a:lnTo>
                  <a:pt x="70" y="6"/>
                </a:lnTo>
                <a:lnTo>
                  <a:pt x="70" y="5"/>
                </a:lnTo>
                <a:lnTo>
                  <a:pt x="70" y="6"/>
                </a:lnTo>
                <a:lnTo>
                  <a:pt x="70" y="6"/>
                </a:lnTo>
                <a:close/>
                <a:moveTo>
                  <a:pt x="72" y="10"/>
                </a:moveTo>
                <a:lnTo>
                  <a:pt x="72" y="10"/>
                </a:lnTo>
                <a:lnTo>
                  <a:pt x="72" y="10"/>
                </a:lnTo>
                <a:close/>
                <a:moveTo>
                  <a:pt x="52" y="4"/>
                </a:moveTo>
                <a:lnTo>
                  <a:pt x="52" y="4"/>
                </a:lnTo>
                <a:lnTo>
                  <a:pt x="52" y="4"/>
                </a:lnTo>
                <a:lnTo>
                  <a:pt x="52" y="4"/>
                </a:lnTo>
                <a:close/>
                <a:moveTo>
                  <a:pt x="74" y="14"/>
                </a:moveTo>
                <a:lnTo>
                  <a:pt x="74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4" y="14"/>
                </a:lnTo>
                <a:close/>
                <a:moveTo>
                  <a:pt x="56" y="5"/>
                </a:move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close/>
                <a:moveTo>
                  <a:pt x="57" y="4"/>
                </a:moveTo>
                <a:lnTo>
                  <a:pt x="58" y="4"/>
                </a:lnTo>
                <a:lnTo>
                  <a:pt x="58" y="4"/>
                </a:lnTo>
                <a:lnTo>
                  <a:pt x="58" y="4"/>
                </a:lnTo>
                <a:lnTo>
                  <a:pt x="58" y="4"/>
                </a:lnTo>
                <a:lnTo>
                  <a:pt x="58" y="4"/>
                </a:lnTo>
                <a:lnTo>
                  <a:pt x="57" y="4"/>
                </a:lnTo>
                <a:close/>
                <a:moveTo>
                  <a:pt x="71" y="10"/>
                </a:moveTo>
                <a:lnTo>
                  <a:pt x="71" y="10"/>
                </a:lnTo>
                <a:lnTo>
                  <a:pt x="71" y="9"/>
                </a:lnTo>
                <a:lnTo>
                  <a:pt x="71" y="9"/>
                </a:lnTo>
                <a:lnTo>
                  <a:pt x="71" y="9"/>
                </a:lnTo>
                <a:lnTo>
                  <a:pt x="71" y="9"/>
                </a:lnTo>
                <a:lnTo>
                  <a:pt x="71" y="9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1" y="9"/>
                </a:lnTo>
                <a:lnTo>
                  <a:pt x="71" y="9"/>
                </a:lnTo>
                <a:lnTo>
                  <a:pt x="72" y="9"/>
                </a:lnTo>
                <a:lnTo>
                  <a:pt x="71" y="9"/>
                </a:lnTo>
                <a:lnTo>
                  <a:pt x="71" y="9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close/>
                <a:moveTo>
                  <a:pt x="85" y="25"/>
                </a:moveTo>
                <a:lnTo>
                  <a:pt x="85" y="25"/>
                </a:lnTo>
                <a:lnTo>
                  <a:pt x="85" y="25"/>
                </a:lnTo>
                <a:lnTo>
                  <a:pt x="86" y="25"/>
                </a:lnTo>
                <a:lnTo>
                  <a:pt x="86" y="25"/>
                </a:lnTo>
                <a:lnTo>
                  <a:pt x="85" y="25"/>
                </a:lnTo>
                <a:close/>
                <a:moveTo>
                  <a:pt x="67" y="7"/>
                </a:moveTo>
                <a:lnTo>
                  <a:pt x="67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7" y="7"/>
                </a:lnTo>
                <a:close/>
                <a:moveTo>
                  <a:pt x="59" y="7"/>
                </a:move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59" y="7"/>
                </a:lnTo>
                <a:close/>
                <a:moveTo>
                  <a:pt x="74" y="14"/>
                </a:moveTo>
                <a:lnTo>
                  <a:pt x="74" y="14"/>
                </a:lnTo>
                <a:lnTo>
                  <a:pt x="74" y="14"/>
                </a:lnTo>
                <a:lnTo>
                  <a:pt x="74" y="14"/>
                </a:lnTo>
                <a:close/>
                <a:moveTo>
                  <a:pt x="77" y="18"/>
                </a:moveTo>
                <a:lnTo>
                  <a:pt x="77" y="18"/>
                </a:lnTo>
                <a:lnTo>
                  <a:pt x="78" y="18"/>
                </a:lnTo>
                <a:lnTo>
                  <a:pt x="77" y="18"/>
                </a:lnTo>
                <a:close/>
                <a:moveTo>
                  <a:pt x="72" y="12"/>
                </a:moveTo>
                <a:lnTo>
                  <a:pt x="72" y="12"/>
                </a:lnTo>
                <a:lnTo>
                  <a:pt x="73" y="12"/>
                </a:lnTo>
                <a:lnTo>
                  <a:pt x="73" y="12"/>
                </a:lnTo>
                <a:lnTo>
                  <a:pt x="73" y="12"/>
                </a:lnTo>
                <a:lnTo>
                  <a:pt x="72" y="12"/>
                </a:lnTo>
                <a:close/>
                <a:moveTo>
                  <a:pt x="60" y="7"/>
                </a:move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close/>
                <a:moveTo>
                  <a:pt x="77" y="19"/>
                </a:moveTo>
                <a:lnTo>
                  <a:pt x="78" y="19"/>
                </a:lnTo>
                <a:lnTo>
                  <a:pt x="77" y="19"/>
                </a:lnTo>
                <a:lnTo>
                  <a:pt x="77" y="19"/>
                </a:lnTo>
                <a:close/>
                <a:moveTo>
                  <a:pt x="77" y="20"/>
                </a:move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lnTo>
                  <a:pt x="77" y="20"/>
                </a:lnTo>
                <a:close/>
                <a:moveTo>
                  <a:pt x="66" y="7"/>
                </a:moveTo>
                <a:lnTo>
                  <a:pt x="66" y="7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close/>
                <a:moveTo>
                  <a:pt x="53" y="3"/>
                </a:moveTo>
                <a:lnTo>
                  <a:pt x="53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4"/>
                </a:lnTo>
                <a:lnTo>
                  <a:pt x="53" y="3"/>
                </a:lnTo>
                <a:close/>
                <a:moveTo>
                  <a:pt x="53" y="2"/>
                </a:moveTo>
                <a:lnTo>
                  <a:pt x="53" y="2"/>
                </a:lnTo>
                <a:lnTo>
                  <a:pt x="53" y="1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close/>
                <a:moveTo>
                  <a:pt x="75" y="15"/>
                </a:move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close/>
                <a:moveTo>
                  <a:pt x="74" y="15"/>
                </a:moveTo>
                <a:lnTo>
                  <a:pt x="74" y="15"/>
                </a:lnTo>
                <a:lnTo>
                  <a:pt x="74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4" y="15"/>
                </a:lnTo>
                <a:lnTo>
                  <a:pt x="74" y="15"/>
                </a:lnTo>
                <a:close/>
                <a:moveTo>
                  <a:pt x="72" y="10"/>
                </a:moveTo>
                <a:lnTo>
                  <a:pt x="72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3" y="9"/>
                </a:lnTo>
                <a:lnTo>
                  <a:pt x="73" y="10"/>
                </a:lnTo>
                <a:lnTo>
                  <a:pt x="73" y="10"/>
                </a:lnTo>
                <a:lnTo>
                  <a:pt x="72" y="10"/>
                </a:lnTo>
                <a:close/>
                <a:moveTo>
                  <a:pt x="68" y="6"/>
                </a:moveTo>
                <a:lnTo>
                  <a:pt x="68" y="6"/>
                </a:lnTo>
                <a:lnTo>
                  <a:pt x="68" y="6"/>
                </a:lnTo>
                <a:close/>
                <a:moveTo>
                  <a:pt x="68" y="6"/>
                </a:moveTo>
                <a:lnTo>
                  <a:pt x="68" y="6"/>
                </a:lnTo>
                <a:lnTo>
                  <a:pt x="68" y="6"/>
                </a:lnTo>
                <a:lnTo>
                  <a:pt x="68" y="6"/>
                </a:lnTo>
                <a:lnTo>
                  <a:pt x="68" y="7"/>
                </a:lnTo>
                <a:lnTo>
                  <a:pt x="68" y="7"/>
                </a:lnTo>
                <a:lnTo>
                  <a:pt x="68" y="6"/>
                </a:lnTo>
                <a:close/>
                <a:moveTo>
                  <a:pt x="75" y="15"/>
                </a:moveTo>
                <a:lnTo>
                  <a:pt x="75" y="15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close/>
                <a:moveTo>
                  <a:pt x="58" y="4"/>
                </a:moveTo>
                <a:lnTo>
                  <a:pt x="58" y="4"/>
                </a:lnTo>
                <a:lnTo>
                  <a:pt x="58" y="4"/>
                </a:lnTo>
                <a:lnTo>
                  <a:pt x="58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4"/>
                </a:lnTo>
                <a:lnTo>
                  <a:pt x="57" y="3"/>
                </a:lnTo>
                <a:lnTo>
                  <a:pt x="58" y="3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8" y="4"/>
                </a:lnTo>
                <a:lnTo>
                  <a:pt x="58" y="4"/>
                </a:lnTo>
                <a:lnTo>
                  <a:pt x="58" y="3"/>
                </a:lnTo>
                <a:lnTo>
                  <a:pt x="58" y="4"/>
                </a:lnTo>
                <a:close/>
                <a:moveTo>
                  <a:pt x="56" y="4"/>
                </a:move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6" y="4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5" y="3"/>
                </a:lnTo>
                <a:lnTo>
                  <a:pt x="56" y="3"/>
                </a:lnTo>
                <a:lnTo>
                  <a:pt x="56" y="3"/>
                </a:lnTo>
                <a:lnTo>
                  <a:pt x="56" y="4"/>
                </a:lnTo>
                <a:lnTo>
                  <a:pt x="56" y="4"/>
                </a:lnTo>
                <a:close/>
                <a:moveTo>
                  <a:pt x="71" y="9"/>
                </a:moveTo>
                <a:lnTo>
                  <a:pt x="72" y="9"/>
                </a:lnTo>
                <a:lnTo>
                  <a:pt x="72" y="8"/>
                </a:lnTo>
                <a:lnTo>
                  <a:pt x="72" y="8"/>
                </a:lnTo>
                <a:lnTo>
                  <a:pt x="71" y="9"/>
                </a:lnTo>
                <a:lnTo>
                  <a:pt x="71" y="9"/>
                </a:lnTo>
                <a:close/>
                <a:moveTo>
                  <a:pt x="69" y="5"/>
                </a:moveTo>
                <a:lnTo>
                  <a:pt x="69" y="5"/>
                </a:lnTo>
                <a:lnTo>
                  <a:pt x="69" y="5"/>
                </a:lnTo>
                <a:lnTo>
                  <a:pt x="69" y="5"/>
                </a:lnTo>
                <a:close/>
                <a:moveTo>
                  <a:pt x="69" y="5"/>
                </a:moveTo>
                <a:lnTo>
                  <a:pt x="69" y="5"/>
                </a:lnTo>
                <a:lnTo>
                  <a:pt x="69" y="5"/>
                </a:lnTo>
                <a:close/>
                <a:moveTo>
                  <a:pt x="69" y="5"/>
                </a:moveTo>
                <a:lnTo>
                  <a:pt x="69" y="5"/>
                </a:lnTo>
                <a:lnTo>
                  <a:pt x="69" y="5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9" name="Freeform 9">
            <a:extLst>
              <a:ext uri="{FF2B5EF4-FFF2-40B4-BE49-F238E27FC236}">
                <a16:creationId xmlns="" xmlns:a16="http://schemas.microsoft.com/office/drawing/2014/main" id="{777357A7-322D-42F1-A52F-F19FD53C849B}"/>
              </a:ext>
            </a:extLst>
          </p:cNvPr>
          <p:cNvSpPr>
            <a:spLocks/>
          </p:cNvSpPr>
          <p:nvPr/>
        </p:nvSpPr>
        <p:spPr bwMode="auto">
          <a:xfrm>
            <a:off x="4700443" y="434327"/>
            <a:ext cx="842963" cy="995363"/>
          </a:xfrm>
          <a:custGeom>
            <a:avLst/>
            <a:gdLst>
              <a:gd name="T0" fmla="*/ 17 w 89"/>
              <a:gd name="T1" fmla="*/ 40 h 105"/>
              <a:gd name="T2" fmla="*/ 18 w 89"/>
              <a:gd name="T3" fmla="*/ 39 h 105"/>
              <a:gd name="T4" fmla="*/ 20 w 89"/>
              <a:gd name="T5" fmla="*/ 38 h 105"/>
              <a:gd name="T6" fmla="*/ 21 w 89"/>
              <a:gd name="T7" fmla="*/ 39 h 105"/>
              <a:gd name="T8" fmla="*/ 25 w 89"/>
              <a:gd name="T9" fmla="*/ 40 h 105"/>
              <a:gd name="T10" fmla="*/ 27 w 89"/>
              <a:gd name="T11" fmla="*/ 39 h 105"/>
              <a:gd name="T12" fmla="*/ 29 w 89"/>
              <a:gd name="T13" fmla="*/ 41 h 105"/>
              <a:gd name="T14" fmla="*/ 29 w 89"/>
              <a:gd name="T15" fmla="*/ 41 h 105"/>
              <a:gd name="T16" fmla="*/ 35 w 89"/>
              <a:gd name="T17" fmla="*/ 41 h 105"/>
              <a:gd name="T18" fmla="*/ 37 w 89"/>
              <a:gd name="T19" fmla="*/ 39 h 105"/>
              <a:gd name="T20" fmla="*/ 40 w 89"/>
              <a:gd name="T21" fmla="*/ 37 h 105"/>
              <a:gd name="T22" fmla="*/ 42 w 89"/>
              <a:gd name="T23" fmla="*/ 33 h 105"/>
              <a:gd name="T24" fmla="*/ 44 w 89"/>
              <a:gd name="T25" fmla="*/ 28 h 105"/>
              <a:gd name="T26" fmla="*/ 45 w 89"/>
              <a:gd name="T27" fmla="*/ 24 h 105"/>
              <a:gd name="T28" fmla="*/ 47 w 89"/>
              <a:gd name="T29" fmla="*/ 22 h 105"/>
              <a:gd name="T30" fmla="*/ 51 w 89"/>
              <a:gd name="T31" fmla="*/ 14 h 105"/>
              <a:gd name="T32" fmla="*/ 55 w 89"/>
              <a:gd name="T33" fmla="*/ 11 h 105"/>
              <a:gd name="T34" fmla="*/ 58 w 89"/>
              <a:gd name="T35" fmla="*/ 5 h 105"/>
              <a:gd name="T36" fmla="*/ 65 w 89"/>
              <a:gd name="T37" fmla="*/ 5 h 105"/>
              <a:gd name="T38" fmla="*/ 68 w 89"/>
              <a:gd name="T39" fmla="*/ 12 h 105"/>
              <a:gd name="T40" fmla="*/ 69 w 89"/>
              <a:gd name="T41" fmla="*/ 23 h 105"/>
              <a:gd name="T42" fmla="*/ 70 w 89"/>
              <a:gd name="T43" fmla="*/ 30 h 105"/>
              <a:gd name="T44" fmla="*/ 72 w 89"/>
              <a:gd name="T45" fmla="*/ 34 h 105"/>
              <a:gd name="T46" fmla="*/ 73 w 89"/>
              <a:gd name="T47" fmla="*/ 37 h 105"/>
              <a:gd name="T48" fmla="*/ 75 w 89"/>
              <a:gd name="T49" fmla="*/ 42 h 105"/>
              <a:gd name="T50" fmla="*/ 81 w 89"/>
              <a:gd name="T51" fmla="*/ 43 h 105"/>
              <a:gd name="T52" fmla="*/ 87 w 89"/>
              <a:gd name="T53" fmla="*/ 50 h 105"/>
              <a:gd name="T54" fmla="*/ 89 w 89"/>
              <a:gd name="T55" fmla="*/ 59 h 105"/>
              <a:gd name="T56" fmla="*/ 86 w 89"/>
              <a:gd name="T57" fmla="*/ 66 h 105"/>
              <a:gd name="T58" fmla="*/ 84 w 89"/>
              <a:gd name="T59" fmla="*/ 69 h 105"/>
              <a:gd name="T60" fmla="*/ 77 w 89"/>
              <a:gd name="T61" fmla="*/ 77 h 105"/>
              <a:gd name="T62" fmla="*/ 68 w 89"/>
              <a:gd name="T63" fmla="*/ 83 h 105"/>
              <a:gd name="T64" fmla="*/ 62 w 89"/>
              <a:gd name="T65" fmla="*/ 90 h 105"/>
              <a:gd name="T66" fmla="*/ 57 w 89"/>
              <a:gd name="T67" fmla="*/ 101 h 105"/>
              <a:gd name="T68" fmla="*/ 52 w 89"/>
              <a:gd name="T69" fmla="*/ 103 h 105"/>
              <a:gd name="T70" fmla="*/ 49 w 89"/>
              <a:gd name="T71" fmla="*/ 104 h 105"/>
              <a:gd name="T72" fmla="*/ 44 w 89"/>
              <a:gd name="T73" fmla="*/ 101 h 105"/>
              <a:gd name="T74" fmla="*/ 43 w 89"/>
              <a:gd name="T75" fmla="*/ 97 h 105"/>
              <a:gd name="T76" fmla="*/ 42 w 89"/>
              <a:gd name="T77" fmla="*/ 94 h 105"/>
              <a:gd name="T78" fmla="*/ 39 w 89"/>
              <a:gd name="T79" fmla="*/ 90 h 105"/>
              <a:gd name="T80" fmla="*/ 35 w 89"/>
              <a:gd name="T81" fmla="*/ 85 h 105"/>
              <a:gd name="T82" fmla="*/ 32 w 89"/>
              <a:gd name="T83" fmla="*/ 78 h 105"/>
              <a:gd name="T84" fmla="*/ 31 w 89"/>
              <a:gd name="T85" fmla="*/ 72 h 105"/>
              <a:gd name="T86" fmla="*/ 30 w 89"/>
              <a:gd name="T87" fmla="*/ 68 h 105"/>
              <a:gd name="T88" fmla="*/ 26 w 89"/>
              <a:gd name="T89" fmla="*/ 63 h 105"/>
              <a:gd name="T90" fmla="*/ 26 w 89"/>
              <a:gd name="T91" fmla="*/ 59 h 105"/>
              <a:gd name="T92" fmla="*/ 24 w 89"/>
              <a:gd name="T93" fmla="*/ 57 h 105"/>
              <a:gd name="T94" fmla="*/ 21 w 89"/>
              <a:gd name="T95" fmla="*/ 56 h 105"/>
              <a:gd name="T96" fmla="*/ 19 w 89"/>
              <a:gd name="T97" fmla="*/ 56 h 105"/>
              <a:gd name="T98" fmla="*/ 17 w 89"/>
              <a:gd name="T99" fmla="*/ 55 h 105"/>
              <a:gd name="T100" fmla="*/ 16 w 89"/>
              <a:gd name="T101" fmla="*/ 54 h 105"/>
              <a:gd name="T102" fmla="*/ 14 w 89"/>
              <a:gd name="T103" fmla="*/ 53 h 105"/>
              <a:gd name="T104" fmla="*/ 13 w 89"/>
              <a:gd name="T105" fmla="*/ 52 h 105"/>
              <a:gd name="T106" fmla="*/ 11 w 89"/>
              <a:gd name="T107" fmla="*/ 51 h 105"/>
              <a:gd name="T108" fmla="*/ 9 w 89"/>
              <a:gd name="T109" fmla="*/ 50 h 105"/>
              <a:gd name="T110" fmla="*/ 6 w 89"/>
              <a:gd name="T111" fmla="*/ 49 h 105"/>
              <a:gd name="T112" fmla="*/ 2 w 89"/>
              <a:gd name="T113" fmla="*/ 49 h 105"/>
              <a:gd name="T114" fmla="*/ 2 w 89"/>
              <a:gd name="T115" fmla="*/ 46 h 105"/>
              <a:gd name="T116" fmla="*/ 1 w 89"/>
              <a:gd name="T117" fmla="*/ 43 h 105"/>
              <a:gd name="T118" fmla="*/ 1 w 89"/>
              <a:gd name="T119" fmla="*/ 4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9" h="105">
                <a:moveTo>
                  <a:pt x="0" y="37"/>
                </a:moveTo>
                <a:lnTo>
                  <a:pt x="1" y="37"/>
                </a:lnTo>
                <a:lnTo>
                  <a:pt x="2" y="36"/>
                </a:lnTo>
                <a:lnTo>
                  <a:pt x="3" y="37"/>
                </a:lnTo>
                <a:lnTo>
                  <a:pt x="3" y="38"/>
                </a:lnTo>
                <a:lnTo>
                  <a:pt x="4" y="39"/>
                </a:lnTo>
                <a:lnTo>
                  <a:pt x="5" y="39"/>
                </a:lnTo>
                <a:lnTo>
                  <a:pt x="8" y="41"/>
                </a:lnTo>
                <a:lnTo>
                  <a:pt x="12" y="42"/>
                </a:lnTo>
                <a:lnTo>
                  <a:pt x="16" y="41"/>
                </a:lnTo>
                <a:lnTo>
                  <a:pt x="16" y="41"/>
                </a:lnTo>
                <a:lnTo>
                  <a:pt x="16" y="41"/>
                </a:lnTo>
                <a:lnTo>
                  <a:pt x="16" y="40"/>
                </a:lnTo>
                <a:lnTo>
                  <a:pt x="16" y="40"/>
                </a:lnTo>
                <a:lnTo>
                  <a:pt x="16" y="41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8" y="40"/>
                </a:lnTo>
                <a:lnTo>
                  <a:pt x="17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8" y="39"/>
                </a:lnTo>
                <a:lnTo>
                  <a:pt x="19" y="39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9"/>
                </a:lnTo>
                <a:lnTo>
                  <a:pt x="21" y="38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1" y="39"/>
                </a:lnTo>
                <a:lnTo>
                  <a:pt x="21" y="39"/>
                </a:lnTo>
                <a:lnTo>
                  <a:pt x="21" y="40"/>
                </a:lnTo>
                <a:lnTo>
                  <a:pt x="21" y="40"/>
                </a:lnTo>
                <a:lnTo>
                  <a:pt x="21" y="39"/>
                </a:lnTo>
                <a:lnTo>
                  <a:pt x="22" y="39"/>
                </a:lnTo>
                <a:lnTo>
                  <a:pt x="22" y="40"/>
                </a:lnTo>
                <a:lnTo>
                  <a:pt x="22" y="39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3" y="40"/>
                </a:lnTo>
                <a:lnTo>
                  <a:pt x="23" y="40"/>
                </a:lnTo>
                <a:lnTo>
                  <a:pt x="23" y="40"/>
                </a:lnTo>
                <a:lnTo>
                  <a:pt x="23" y="40"/>
                </a:lnTo>
                <a:lnTo>
                  <a:pt x="24" y="40"/>
                </a:lnTo>
                <a:lnTo>
                  <a:pt x="24" y="40"/>
                </a:lnTo>
                <a:lnTo>
                  <a:pt x="24" y="40"/>
                </a:lnTo>
                <a:lnTo>
                  <a:pt x="24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6" y="40"/>
                </a:lnTo>
                <a:lnTo>
                  <a:pt x="26" y="40"/>
                </a:lnTo>
                <a:lnTo>
                  <a:pt x="26" y="40"/>
                </a:lnTo>
                <a:lnTo>
                  <a:pt x="26" y="40"/>
                </a:lnTo>
                <a:lnTo>
                  <a:pt x="26" y="40"/>
                </a:lnTo>
                <a:lnTo>
                  <a:pt x="26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8"/>
                </a:lnTo>
                <a:lnTo>
                  <a:pt x="27" y="38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1"/>
                </a:lnTo>
                <a:lnTo>
                  <a:pt x="29" y="41"/>
                </a:lnTo>
                <a:lnTo>
                  <a:pt x="28" y="41"/>
                </a:lnTo>
                <a:lnTo>
                  <a:pt x="29" y="41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8" y="42"/>
                </a:lnTo>
                <a:lnTo>
                  <a:pt x="29" y="42"/>
                </a:lnTo>
                <a:lnTo>
                  <a:pt x="28" y="41"/>
                </a:lnTo>
                <a:lnTo>
                  <a:pt x="29" y="41"/>
                </a:lnTo>
                <a:lnTo>
                  <a:pt x="29" y="42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1" y="41"/>
                </a:lnTo>
                <a:lnTo>
                  <a:pt x="32" y="41"/>
                </a:lnTo>
                <a:lnTo>
                  <a:pt x="32" y="41"/>
                </a:lnTo>
                <a:lnTo>
                  <a:pt x="32" y="41"/>
                </a:lnTo>
                <a:lnTo>
                  <a:pt x="32" y="41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4" y="42"/>
                </a:lnTo>
                <a:lnTo>
                  <a:pt x="34" y="42"/>
                </a:lnTo>
                <a:lnTo>
                  <a:pt x="35" y="42"/>
                </a:lnTo>
                <a:lnTo>
                  <a:pt x="34" y="41"/>
                </a:lnTo>
                <a:lnTo>
                  <a:pt x="35" y="41"/>
                </a:lnTo>
                <a:lnTo>
                  <a:pt x="35" y="42"/>
                </a:lnTo>
                <a:lnTo>
                  <a:pt x="35" y="41"/>
                </a:lnTo>
                <a:lnTo>
                  <a:pt x="35" y="41"/>
                </a:lnTo>
                <a:lnTo>
                  <a:pt x="35" y="42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6" y="41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7" y="40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9" y="38"/>
                </a:lnTo>
                <a:lnTo>
                  <a:pt x="40" y="38"/>
                </a:lnTo>
                <a:lnTo>
                  <a:pt x="39" y="38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6"/>
                </a:lnTo>
                <a:lnTo>
                  <a:pt x="40" y="36"/>
                </a:lnTo>
                <a:lnTo>
                  <a:pt x="41" y="36"/>
                </a:lnTo>
                <a:lnTo>
                  <a:pt x="41" y="36"/>
                </a:lnTo>
                <a:lnTo>
                  <a:pt x="41" y="36"/>
                </a:lnTo>
                <a:lnTo>
                  <a:pt x="41" y="36"/>
                </a:lnTo>
                <a:lnTo>
                  <a:pt x="41" y="35"/>
                </a:lnTo>
                <a:lnTo>
                  <a:pt x="41" y="35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2" y="34"/>
                </a:lnTo>
                <a:lnTo>
                  <a:pt x="42" y="34"/>
                </a:lnTo>
                <a:lnTo>
                  <a:pt x="42" y="34"/>
                </a:lnTo>
                <a:lnTo>
                  <a:pt x="41" y="34"/>
                </a:lnTo>
                <a:lnTo>
                  <a:pt x="42" y="34"/>
                </a:lnTo>
                <a:lnTo>
                  <a:pt x="41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2"/>
                </a:lnTo>
                <a:lnTo>
                  <a:pt x="42" y="32"/>
                </a:lnTo>
                <a:lnTo>
                  <a:pt x="42" y="32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30"/>
                </a:lnTo>
                <a:lnTo>
                  <a:pt x="43" y="29"/>
                </a:lnTo>
                <a:lnTo>
                  <a:pt x="44" y="29"/>
                </a:lnTo>
                <a:lnTo>
                  <a:pt x="44" y="28"/>
                </a:lnTo>
                <a:lnTo>
                  <a:pt x="44" y="29"/>
                </a:lnTo>
                <a:lnTo>
                  <a:pt x="44" y="29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7"/>
                </a:lnTo>
                <a:lnTo>
                  <a:pt x="45" y="27"/>
                </a:lnTo>
                <a:lnTo>
                  <a:pt x="45" y="27"/>
                </a:lnTo>
                <a:lnTo>
                  <a:pt x="45" y="27"/>
                </a:lnTo>
                <a:lnTo>
                  <a:pt x="45" y="26"/>
                </a:lnTo>
                <a:lnTo>
                  <a:pt x="45" y="26"/>
                </a:lnTo>
                <a:lnTo>
                  <a:pt x="45" y="26"/>
                </a:lnTo>
                <a:lnTo>
                  <a:pt x="45" y="25"/>
                </a:lnTo>
                <a:lnTo>
                  <a:pt x="45" y="25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3"/>
                </a:lnTo>
                <a:lnTo>
                  <a:pt x="46" y="23"/>
                </a:lnTo>
                <a:lnTo>
                  <a:pt x="46" y="23"/>
                </a:lnTo>
                <a:lnTo>
                  <a:pt x="46" y="23"/>
                </a:lnTo>
                <a:lnTo>
                  <a:pt x="46" y="23"/>
                </a:lnTo>
                <a:lnTo>
                  <a:pt x="46" y="22"/>
                </a:lnTo>
                <a:lnTo>
                  <a:pt x="46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0"/>
                </a:lnTo>
                <a:lnTo>
                  <a:pt x="49" y="20"/>
                </a:lnTo>
                <a:lnTo>
                  <a:pt x="49" y="18"/>
                </a:lnTo>
                <a:lnTo>
                  <a:pt x="50" y="18"/>
                </a:lnTo>
                <a:lnTo>
                  <a:pt x="50" y="18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1" y="16"/>
                </a:lnTo>
                <a:lnTo>
                  <a:pt x="51" y="15"/>
                </a:lnTo>
                <a:lnTo>
                  <a:pt x="51" y="15"/>
                </a:lnTo>
                <a:lnTo>
                  <a:pt x="51" y="14"/>
                </a:lnTo>
                <a:lnTo>
                  <a:pt x="52" y="14"/>
                </a:lnTo>
                <a:lnTo>
                  <a:pt x="52" y="14"/>
                </a:lnTo>
                <a:lnTo>
                  <a:pt x="52" y="13"/>
                </a:lnTo>
                <a:lnTo>
                  <a:pt x="52" y="13"/>
                </a:lnTo>
                <a:lnTo>
                  <a:pt x="53" y="13"/>
                </a:lnTo>
                <a:lnTo>
                  <a:pt x="53" y="13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4" y="12"/>
                </a:lnTo>
                <a:lnTo>
                  <a:pt x="54" y="11"/>
                </a:lnTo>
                <a:lnTo>
                  <a:pt x="54" y="11"/>
                </a:lnTo>
                <a:lnTo>
                  <a:pt x="54" y="11"/>
                </a:lnTo>
                <a:lnTo>
                  <a:pt x="54" y="11"/>
                </a:lnTo>
                <a:lnTo>
                  <a:pt x="54" y="11"/>
                </a:lnTo>
                <a:lnTo>
                  <a:pt x="55" y="11"/>
                </a:lnTo>
                <a:lnTo>
                  <a:pt x="55" y="10"/>
                </a:lnTo>
                <a:lnTo>
                  <a:pt x="55" y="10"/>
                </a:lnTo>
                <a:lnTo>
                  <a:pt x="55" y="10"/>
                </a:lnTo>
                <a:lnTo>
                  <a:pt x="55" y="10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8" y="6"/>
                </a:lnTo>
                <a:lnTo>
                  <a:pt x="58" y="5"/>
                </a:lnTo>
                <a:lnTo>
                  <a:pt x="58" y="5"/>
                </a:lnTo>
                <a:lnTo>
                  <a:pt x="59" y="5"/>
                </a:lnTo>
                <a:lnTo>
                  <a:pt x="59" y="4"/>
                </a:lnTo>
                <a:lnTo>
                  <a:pt x="59" y="4"/>
                </a:lnTo>
                <a:lnTo>
                  <a:pt x="59" y="3"/>
                </a:lnTo>
                <a:lnTo>
                  <a:pt x="59" y="2"/>
                </a:lnTo>
                <a:lnTo>
                  <a:pt x="59" y="0"/>
                </a:lnTo>
                <a:lnTo>
                  <a:pt x="59" y="0"/>
                </a:lnTo>
                <a:lnTo>
                  <a:pt x="60" y="0"/>
                </a:lnTo>
                <a:lnTo>
                  <a:pt x="60" y="0"/>
                </a:lnTo>
                <a:lnTo>
                  <a:pt x="60" y="0"/>
                </a:lnTo>
                <a:lnTo>
                  <a:pt x="60" y="0"/>
                </a:lnTo>
                <a:lnTo>
                  <a:pt x="61" y="1"/>
                </a:lnTo>
                <a:lnTo>
                  <a:pt x="62" y="1"/>
                </a:lnTo>
                <a:lnTo>
                  <a:pt x="63" y="3"/>
                </a:lnTo>
                <a:lnTo>
                  <a:pt x="65" y="5"/>
                </a:lnTo>
                <a:lnTo>
                  <a:pt x="65" y="5"/>
                </a:lnTo>
                <a:lnTo>
                  <a:pt x="65" y="5"/>
                </a:lnTo>
                <a:lnTo>
                  <a:pt x="65" y="5"/>
                </a:lnTo>
                <a:lnTo>
                  <a:pt x="65" y="6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8"/>
                </a:lnTo>
                <a:lnTo>
                  <a:pt x="66" y="8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7" y="10"/>
                </a:lnTo>
                <a:lnTo>
                  <a:pt x="68" y="10"/>
                </a:lnTo>
                <a:lnTo>
                  <a:pt x="68" y="10"/>
                </a:lnTo>
                <a:lnTo>
                  <a:pt x="68" y="10"/>
                </a:lnTo>
                <a:lnTo>
                  <a:pt x="68" y="10"/>
                </a:lnTo>
                <a:lnTo>
                  <a:pt x="68" y="11"/>
                </a:lnTo>
                <a:lnTo>
                  <a:pt x="68" y="11"/>
                </a:lnTo>
                <a:lnTo>
                  <a:pt x="68" y="12"/>
                </a:lnTo>
                <a:lnTo>
                  <a:pt x="68" y="12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4"/>
                </a:lnTo>
                <a:lnTo>
                  <a:pt x="68" y="14"/>
                </a:lnTo>
                <a:lnTo>
                  <a:pt x="68" y="15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8" y="19"/>
                </a:lnTo>
                <a:lnTo>
                  <a:pt x="68" y="20"/>
                </a:lnTo>
                <a:lnTo>
                  <a:pt x="69" y="23"/>
                </a:lnTo>
                <a:lnTo>
                  <a:pt x="69" y="23"/>
                </a:lnTo>
                <a:lnTo>
                  <a:pt x="69" y="23"/>
                </a:lnTo>
                <a:lnTo>
                  <a:pt x="69" y="24"/>
                </a:lnTo>
                <a:lnTo>
                  <a:pt x="69" y="24"/>
                </a:lnTo>
                <a:lnTo>
                  <a:pt x="69" y="24"/>
                </a:lnTo>
                <a:lnTo>
                  <a:pt x="69" y="25"/>
                </a:lnTo>
                <a:lnTo>
                  <a:pt x="69" y="25"/>
                </a:lnTo>
                <a:lnTo>
                  <a:pt x="69" y="25"/>
                </a:lnTo>
                <a:lnTo>
                  <a:pt x="69" y="26"/>
                </a:lnTo>
                <a:lnTo>
                  <a:pt x="69" y="26"/>
                </a:lnTo>
                <a:lnTo>
                  <a:pt x="69" y="26"/>
                </a:lnTo>
                <a:lnTo>
                  <a:pt x="69" y="27"/>
                </a:lnTo>
                <a:lnTo>
                  <a:pt x="69" y="27"/>
                </a:lnTo>
                <a:lnTo>
                  <a:pt x="69" y="27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70" y="29"/>
                </a:lnTo>
                <a:lnTo>
                  <a:pt x="70" y="29"/>
                </a:lnTo>
                <a:lnTo>
                  <a:pt x="70" y="30"/>
                </a:lnTo>
                <a:lnTo>
                  <a:pt x="70" y="30"/>
                </a:lnTo>
                <a:lnTo>
                  <a:pt x="70" y="30"/>
                </a:lnTo>
                <a:lnTo>
                  <a:pt x="71" y="30"/>
                </a:lnTo>
                <a:lnTo>
                  <a:pt x="71" y="30"/>
                </a:lnTo>
                <a:lnTo>
                  <a:pt x="71" y="30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2"/>
                </a:lnTo>
                <a:lnTo>
                  <a:pt x="72" y="32"/>
                </a:lnTo>
                <a:lnTo>
                  <a:pt x="72" y="33"/>
                </a:lnTo>
                <a:lnTo>
                  <a:pt x="72" y="33"/>
                </a:lnTo>
                <a:lnTo>
                  <a:pt x="72" y="33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5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3" y="37"/>
                </a:lnTo>
                <a:lnTo>
                  <a:pt x="73" y="37"/>
                </a:lnTo>
                <a:lnTo>
                  <a:pt x="73" y="37"/>
                </a:lnTo>
                <a:lnTo>
                  <a:pt x="73" y="37"/>
                </a:lnTo>
                <a:lnTo>
                  <a:pt x="73" y="38"/>
                </a:lnTo>
                <a:lnTo>
                  <a:pt x="74" y="38"/>
                </a:lnTo>
                <a:lnTo>
                  <a:pt x="73" y="38"/>
                </a:lnTo>
                <a:lnTo>
                  <a:pt x="74" y="38"/>
                </a:lnTo>
                <a:lnTo>
                  <a:pt x="74" y="39"/>
                </a:lnTo>
                <a:lnTo>
                  <a:pt x="74" y="39"/>
                </a:lnTo>
                <a:lnTo>
                  <a:pt x="74" y="40"/>
                </a:lnTo>
                <a:lnTo>
                  <a:pt x="74" y="40"/>
                </a:lnTo>
                <a:lnTo>
                  <a:pt x="74" y="40"/>
                </a:lnTo>
                <a:lnTo>
                  <a:pt x="74" y="41"/>
                </a:lnTo>
                <a:lnTo>
                  <a:pt x="74" y="41"/>
                </a:lnTo>
                <a:lnTo>
                  <a:pt x="74" y="41"/>
                </a:lnTo>
                <a:lnTo>
                  <a:pt x="75" y="41"/>
                </a:lnTo>
                <a:lnTo>
                  <a:pt x="75" y="41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6" y="42"/>
                </a:lnTo>
                <a:lnTo>
                  <a:pt x="77" y="42"/>
                </a:lnTo>
                <a:lnTo>
                  <a:pt x="78" y="41"/>
                </a:lnTo>
                <a:lnTo>
                  <a:pt x="78" y="41"/>
                </a:lnTo>
                <a:lnTo>
                  <a:pt x="79" y="41"/>
                </a:lnTo>
                <a:lnTo>
                  <a:pt x="79" y="41"/>
                </a:lnTo>
                <a:lnTo>
                  <a:pt x="79" y="41"/>
                </a:lnTo>
                <a:lnTo>
                  <a:pt x="79" y="41"/>
                </a:lnTo>
                <a:lnTo>
                  <a:pt x="80" y="42"/>
                </a:lnTo>
                <a:lnTo>
                  <a:pt x="80" y="42"/>
                </a:lnTo>
                <a:lnTo>
                  <a:pt x="80" y="43"/>
                </a:lnTo>
                <a:lnTo>
                  <a:pt x="80" y="43"/>
                </a:lnTo>
                <a:lnTo>
                  <a:pt x="80" y="43"/>
                </a:lnTo>
                <a:lnTo>
                  <a:pt x="80" y="43"/>
                </a:lnTo>
                <a:lnTo>
                  <a:pt x="81" y="43"/>
                </a:lnTo>
                <a:lnTo>
                  <a:pt x="81" y="43"/>
                </a:lnTo>
                <a:lnTo>
                  <a:pt x="81" y="44"/>
                </a:lnTo>
                <a:lnTo>
                  <a:pt x="81" y="44"/>
                </a:lnTo>
                <a:lnTo>
                  <a:pt x="81" y="44"/>
                </a:lnTo>
                <a:lnTo>
                  <a:pt x="81" y="44"/>
                </a:lnTo>
                <a:lnTo>
                  <a:pt x="81" y="44"/>
                </a:lnTo>
                <a:lnTo>
                  <a:pt x="81" y="45"/>
                </a:lnTo>
                <a:lnTo>
                  <a:pt x="82" y="45"/>
                </a:lnTo>
                <a:lnTo>
                  <a:pt x="82" y="45"/>
                </a:lnTo>
                <a:lnTo>
                  <a:pt x="82" y="46"/>
                </a:lnTo>
                <a:lnTo>
                  <a:pt x="82" y="46"/>
                </a:lnTo>
                <a:lnTo>
                  <a:pt x="82" y="47"/>
                </a:lnTo>
                <a:lnTo>
                  <a:pt x="83" y="49"/>
                </a:lnTo>
                <a:lnTo>
                  <a:pt x="84" y="48"/>
                </a:lnTo>
                <a:lnTo>
                  <a:pt x="85" y="49"/>
                </a:lnTo>
                <a:lnTo>
                  <a:pt x="86" y="49"/>
                </a:lnTo>
                <a:lnTo>
                  <a:pt x="86" y="49"/>
                </a:lnTo>
                <a:lnTo>
                  <a:pt x="86" y="49"/>
                </a:lnTo>
                <a:lnTo>
                  <a:pt x="87" y="50"/>
                </a:lnTo>
                <a:lnTo>
                  <a:pt x="89" y="50"/>
                </a:lnTo>
                <a:lnTo>
                  <a:pt x="89" y="51"/>
                </a:lnTo>
                <a:lnTo>
                  <a:pt x="89" y="51"/>
                </a:lnTo>
                <a:lnTo>
                  <a:pt x="89" y="51"/>
                </a:lnTo>
                <a:lnTo>
                  <a:pt x="89" y="51"/>
                </a:lnTo>
                <a:lnTo>
                  <a:pt x="89" y="51"/>
                </a:lnTo>
                <a:lnTo>
                  <a:pt x="89" y="52"/>
                </a:lnTo>
                <a:lnTo>
                  <a:pt x="89" y="53"/>
                </a:lnTo>
                <a:lnTo>
                  <a:pt x="89" y="55"/>
                </a:lnTo>
                <a:lnTo>
                  <a:pt x="89" y="55"/>
                </a:lnTo>
                <a:lnTo>
                  <a:pt x="89" y="55"/>
                </a:lnTo>
                <a:lnTo>
                  <a:pt x="89" y="56"/>
                </a:lnTo>
                <a:lnTo>
                  <a:pt x="89" y="56"/>
                </a:lnTo>
                <a:lnTo>
                  <a:pt x="89" y="57"/>
                </a:lnTo>
                <a:lnTo>
                  <a:pt x="89" y="58"/>
                </a:lnTo>
                <a:lnTo>
                  <a:pt x="89" y="58"/>
                </a:lnTo>
                <a:lnTo>
                  <a:pt x="89" y="59"/>
                </a:lnTo>
                <a:lnTo>
                  <a:pt x="89" y="59"/>
                </a:lnTo>
                <a:lnTo>
                  <a:pt x="89" y="60"/>
                </a:lnTo>
                <a:lnTo>
                  <a:pt x="89" y="61"/>
                </a:lnTo>
                <a:lnTo>
                  <a:pt x="89" y="61"/>
                </a:lnTo>
                <a:lnTo>
                  <a:pt x="88" y="61"/>
                </a:lnTo>
                <a:lnTo>
                  <a:pt x="88" y="61"/>
                </a:lnTo>
                <a:lnTo>
                  <a:pt x="88" y="62"/>
                </a:lnTo>
                <a:lnTo>
                  <a:pt x="88" y="62"/>
                </a:lnTo>
                <a:lnTo>
                  <a:pt x="88" y="63"/>
                </a:lnTo>
                <a:lnTo>
                  <a:pt x="88" y="63"/>
                </a:lnTo>
                <a:lnTo>
                  <a:pt x="88" y="63"/>
                </a:lnTo>
                <a:lnTo>
                  <a:pt x="88" y="64"/>
                </a:lnTo>
                <a:lnTo>
                  <a:pt x="88" y="64"/>
                </a:lnTo>
                <a:lnTo>
                  <a:pt x="88" y="64"/>
                </a:lnTo>
                <a:lnTo>
                  <a:pt x="88" y="64"/>
                </a:lnTo>
                <a:lnTo>
                  <a:pt x="87" y="65"/>
                </a:lnTo>
                <a:lnTo>
                  <a:pt x="87" y="65"/>
                </a:lnTo>
                <a:lnTo>
                  <a:pt x="87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5" y="69"/>
                </a:lnTo>
                <a:lnTo>
                  <a:pt x="84" y="69"/>
                </a:lnTo>
                <a:lnTo>
                  <a:pt x="84" y="69"/>
                </a:lnTo>
                <a:lnTo>
                  <a:pt x="83" y="69"/>
                </a:lnTo>
                <a:lnTo>
                  <a:pt x="83" y="69"/>
                </a:lnTo>
                <a:lnTo>
                  <a:pt x="82" y="69"/>
                </a:lnTo>
                <a:lnTo>
                  <a:pt x="81" y="70"/>
                </a:lnTo>
                <a:lnTo>
                  <a:pt x="80" y="70"/>
                </a:lnTo>
                <a:lnTo>
                  <a:pt x="80" y="70"/>
                </a:lnTo>
                <a:lnTo>
                  <a:pt x="80" y="70"/>
                </a:lnTo>
                <a:lnTo>
                  <a:pt x="79" y="71"/>
                </a:lnTo>
                <a:lnTo>
                  <a:pt x="79" y="71"/>
                </a:lnTo>
                <a:lnTo>
                  <a:pt x="79" y="72"/>
                </a:lnTo>
                <a:lnTo>
                  <a:pt x="79" y="73"/>
                </a:lnTo>
                <a:lnTo>
                  <a:pt x="78" y="73"/>
                </a:lnTo>
                <a:lnTo>
                  <a:pt x="78" y="74"/>
                </a:lnTo>
                <a:lnTo>
                  <a:pt x="78" y="75"/>
                </a:lnTo>
                <a:lnTo>
                  <a:pt x="77" y="75"/>
                </a:lnTo>
                <a:lnTo>
                  <a:pt x="77" y="76"/>
                </a:lnTo>
                <a:lnTo>
                  <a:pt x="77" y="77"/>
                </a:lnTo>
                <a:lnTo>
                  <a:pt x="76" y="77"/>
                </a:lnTo>
                <a:lnTo>
                  <a:pt x="76" y="78"/>
                </a:lnTo>
                <a:lnTo>
                  <a:pt x="76" y="78"/>
                </a:lnTo>
                <a:lnTo>
                  <a:pt x="75" y="79"/>
                </a:lnTo>
                <a:lnTo>
                  <a:pt x="74" y="79"/>
                </a:lnTo>
                <a:lnTo>
                  <a:pt x="73" y="80"/>
                </a:lnTo>
                <a:lnTo>
                  <a:pt x="73" y="80"/>
                </a:lnTo>
                <a:lnTo>
                  <a:pt x="71" y="80"/>
                </a:lnTo>
                <a:lnTo>
                  <a:pt x="71" y="80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69" y="82"/>
                </a:lnTo>
                <a:lnTo>
                  <a:pt x="69" y="82"/>
                </a:lnTo>
                <a:lnTo>
                  <a:pt x="69" y="82"/>
                </a:lnTo>
                <a:lnTo>
                  <a:pt x="69" y="82"/>
                </a:lnTo>
                <a:lnTo>
                  <a:pt x="69" y="83"/>
                </a:lnTo>
                <a:lnTo>
                  <a:pt x="68" y="83"/>
                </a:lnTo>
                <a:lnTo>
                  <a:pt x="68" y="83"/>
                </a:lnTo>
                <a:lnTo>
                  <a:pt x="68" y="84"/>
                </a:lnTo>
                <a:lnTo>
                  <a:pt x="68" y="84"/>
                </a:lnTo>
                <a:lnTo>
                  <a:pt x="67" y="84"/>
                </a:lnTo>
                <a:lnTo>
                  <a:pt x="66" y="84"/>
                </a:lnTo>
                <a:lnTo>
                  <a:pt x="65" y="84"/>
                </a:lnTo>
                <a:lnTo>
                  <a:pt x="65" y="85"/>
                </a:lnTo>
                <a:lnTo>
                  <a:pt x="64" y="86"/>
                </a:lnTo>
                <a:lnTo>
                  <a:pt x="64" y="86"/>
                </a:lnTo>
                <a:lnTo>
                  <a:pt x="64" y="87"/>
                </a:lnTo>
                <a:lnTo>
                  <a:pt x="63" y="87"/>
                </a:lnTo>
                <a:lnTo>
                  <a:pt x="63" y="87"/>
                </a:lnTo>
                <a:lnTo>
                  <a:pt x="63" y="87"/>
                </a:lnTo>
                <a:lnTo>
                  <a:pt x="63" y="88"/>
                </a:lnTo>
                <a:lnTo>
                  <a:pt x="63" y="88"/>
                </a:lnTo>
                <a:lnTo>
                  <a:pt x="63" y="89"/>
                </a:lnTo>
                <a:lnTo>
                  <a:pt x="62" y="90"/>
                </a:lnTo>
                <a:lnTo>
                  <a:pt x="62" y="90"/>
                </a:lnTo>
                <a:lnTo>
                  <a:pt x="61" y="91"/>
                </a:lnTo>
                <a:lnTo>
                  <a:pt x="61" y="91"/>
                </a:lnTo>
                <a:lnTo>
                  <a:pt x="60" y="92"/>
                </a:lnTo>
                <a:lnTo>
                  <a:pt x="60" y="92"/>
                </a:lnTo>
                <a:lnTo>
                  <a:pt x="60" y="93"/>
                </a:lnTo>
                <a:lnTo>
                  <a:pt x="59" y="93"/>
                </a:lnTo>
                <a:lnTo>
                  <a:pt x="59" y="94"/>
                </a:lnTo>
                <a:lnTo>
                  <a:pt x="57" y="96"/>
                </a:lnTo>
                <a:lnTo>
                  <a:pt x="57" y="96"/>
                </a:lnTo>
                <a:lnTo>
                  <a:pt x="57" y="96"/>
                </a:lnTo>
                <a:lnTo>
                  <a:pt x="57" y="97"/>
                </a:lnTo>
                <a:lnTo>
                  <a:pt x="57" y="97"/>
                </a:lnTo>
                <a:lnTo>
                  <a:pt x="57" y="97"/>
                </a:lnTo>
                <a:lnTo>
                  <a:pt x="57" y="98"/>
                </a:lnTo>
                <a:lnTo>
                  <a:pt x="57" y="99"/>
                </a:lnTo>
                <a:lnTo>
                  <a:pt x="57" y="99"/>
                </a:lnTo>
                <a:lnTo>
                  <a:pt x="57" y="100"/>
                </a:lnTo>
                <a:lnTo>
                  <a:pt x="57" y="101"/>
                </a:lnTo>
                <a:lnTo>
                  <a:pt x="57" y="101"/>
                </a:lnTo>
                <a:lnTo>
                  <a:pt x="57" y="101"/>
                </a:lnTo>
                <a:lnTo>
                  <a:pt x="57" y="102"/>
                </a:lnTo>
                <a:lnTo>
                  <a:pt x="55" y="103"/>
                </a:lnTo>
                <a:lnTo>
                  <a:pt x="55" y="103"/>
                </a:lnTo>
                <a:lnTo>
                  <a:pt x="53" y="103"/>
                </a:lnTo>
                <a:lnTo>
                  <a:pt x="53" y="103"/>
                </a:lnTo>
                <a:lnTo>
                  <a:pt x="53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4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1" y="103"/>
                </a:lnTo>
                <a:lnTo>
                  <a:pt x="52" y="103"/>
                </a:lnTo>
                <a:lnTo>
                  <a:pt x="51" y="103"/>
                </a:lnTo>
                <a:lnTo>
                  <a:pt x="51" y="104"/>
                </a:lnTo>
                <a:lnTo>
                  <a:pt x="51" y="103"/>
                </a:lnTo>
                <a:lnTo>
                  <a:pt x="51" y="104"/>
                </a:lnTo>
                <a:lnTo>
                  <a:pt x="50" y="104"/>
                </a:lnTo>
                <a:lnTo>
                  <a:pt x="50" y="104"/>
                </a:lnTo>
                <a:lnTo>
                  <a:pt x="50" y="104"/>
                </a:lnTo>
                <a:lnTo>
                  <a:pt x="50" y="104"/>
                </a:lnTo>
                <a:lnTo>
                  <a:pt x="51" y="104"/>
                </a:lnTo>
                <a:lnTo>
                  <a:pt x="51" y="104"/>
                </a:lnTo>
                <a:lnTo>
                  <a:pt x="50" y="105"/>
                </a:lnTo>
                <a:lnTo>
                  <a:pt x="50" y="105"/>
                </a:lnTo>
                <a:lnTo>
                  <a:pt x="50" y="105"/>
                </a:lnTo>
                <a:lnTo>
                  <a:pt x="49" y="105"/>
                </a:lnTo>
                <a:lnTo>
                  <a:pt x="49" y="104"/>
                </a:lnTo>
                <a:lnTo>
                  <a:pt x="49" y="104"/>
                </a:lnTo>
                <a:lnTo>
                  <a:pt x="49" y="104"/>
                </a:lnTo>
                <a:lnTo>
                  <a:pt x="49" y="103"/>
                </a:lnTo>
                <a:lnTo>
                  <a:pt x="49" y="103"/>
                </a:lnTo>
                <a:lnTo>
                  <a:pt x="49" y="103"/>
                </a:lnTo>
                <a:lnTo>
                  <a:pt x="48" y="103"/>
                </a:lnTo>
                <a:lnTo>
                  <a:pt x="48" y="103"/>
                </a:lnTo>
                <a:lnTo>
                  <a:pt x="47" y="103"/>
                </a:lnTo>
                <a:lnTo>
                  <a:pt x="47" y="103"/>
                </a:lnTo>
                <a:lnTo>
                  <a:pt x="46" y="103"/>
                </a:lnTo>
                <a:lnTo>
                  <a:pt x="46" y="102"/>
                </a:lnTo>
                <a:lnTo>
                  <a:pt x="45" y="102"/>
                </a:lnTo>
                <a:lnTo>
                  <a:pt x="45" y="102"/>
                </a:lnTo>
                <a:lnTo>
                  <a:pt x="45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0"/>
                </a:lnTo>
                <a:lnTo>
                  <a:pt x="44" y="100"/>
                </a:lnTo>
                <a:lnTo>
                  <a:pt x="43" y="99"/>
                </a:lnTo>
                <a:lnTo>
                  <a:pt x="43" y="99"/>
                </a:lnTo>
                <a:lnTo>
                  <a:pt x="43" y="99"/>
                </a:lnTo>
                <a:lnTo>
                  <a:pt x="44" y="99"/>
                </a:lnTo>
                <a:lnTo>
                  <a:pt x="44" y="99"/>
                </a:lnTo>
                <a:lnTo>
                  <a:pt x="44" y="99"/>
                </a:lnTo>
                <a:lnTo>
                  <a:pt x="44" y="99"/>
                </a:lnTo>
                <a:lnTo>
                  <a:pt x="44" y="98"/>
                </a:lnTo>
                <a:lnTo>
                  <a:pt x="44" y="98"/>
                </a:lnTo>
                <a:lnTo>
                  <a:pt x="44" y="98"/>
                </a:lnTo>
                <a:lnTo>
                  <a:pt x="44" y="98"/>
                </a:lnTo>
                <a:lnTo>
                  <a:pt x="43" y="97"/>
                </a:lnTo>
                <a:lnTo>
                  <a:pt x="43" y="97"/>
                </a:lnTo>
                <a:lnTo>
                  <a:pt x="43" y="97"/>
                </a:lnTo>
                <a:lnTo>
                  <a:pt x="43" y="97"/>
                </a:lnTo>
                <a:lnTo>
                  <a:pt x="42" y="98"/>
                </a:lnTo>
                <a:lnTo>
                  <a:pt x="42" y="98"/>
                </a:lnTo>
                <a:lnTo>
                  <a:pt x="42" y="98"/>
                </a:lnTo>
                <a:lnTo>
                  <a:pt x="42" y="98"/>
                </a:lnTo>
                <a:lnTo>
                  <a:pt x="42" y="97"/>
                </a:lnTo>
                <a:lnTo>
                  <a:pt x="42" y="97"/>
                </a:lnTo>
                <a:lnTo>
                  <a:pt x="42" y="97"/>
                </a:lnTo>
                <a:lnTo>
                  <a:pt x="42" y="97"/>
                </a:lnTo>
                <a:lnTo>
                  <a:pt x="42" y="96"/>
                </a:lnTo>
                <a:lnTo>
                  <a:pt x="42" y="96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4"/>
                </a:lnTo>
                <a:lnTo>
                  <a:pt x="42" y="94"/>
                </a:lnTo>
                <a:lnTo>
                  <a:pt x="42" y="94"/>
                </a:lnTo>
                <a:lnTo>
                  <a:pt x="42" y="94"/>
                </a:lnTo>
                <a:lnTo>
                  <a:pt x="42" y="93"/>
                </a:lnTo>
                <a:lnTo>
                  <a:pt x="42" y="93"/>
                </a:lnTo>
                <a:lnTo>
                  <a:pt x="42" y="93"/>
                </a:lnTo>
                <a:lnTo>
                  <a:pt x="41" y="93"/>
                </a:lnTo>
                <a:lnTo>
                  <a:pt x="41" y="93"/>
                </a:lnTo>
                <a:lnTo>
                  <a:pt x="40" y="93"/>
                </a:lnTo>
                <a:lnTo>
                  <a:pt x="40" y="93"/>
                </a:lnTo>
                <a:lnTo>
                  <a:pt x="40" y="93"/>
                </a:lnTo>
                <a:lnTo>
                  <a:pt x="39" y="92"/>
                </a:lnTo>
                <a:lnTo>
                  <a:pt x="39" y="92"/>
                </a:lnTo>
                <a:lnTo>
                  <a:pt x="39" y="92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9" y="90"/>
                </a:lnTo>
                <a:lnTo>
                  <a:pt x="39" y="90"/>
                </a:lnTo>
                <a:lnTo>
                  <a:pt x="39" y="90"/>
                </a:lnTo>
                <a:lnTo>
                  <a:pt x="39" y="89"/>
                </a:lnTo>
                <a:lnTo>
                  <a:pt x="39" y="89"/>
                </a:lnTo>
                <a:lnTo>
                  <a:pt x="39" y="88"/>
                </a:lnTo>
                <a:lnTo>
                  <a:pt x="39" y="88"/>
                </a:lnTo>
                <a:lnTo>
                  <a:pt x="39" y="88"/>
                </a:lnTo>
                <a:lnTo>
                  <a:pt x="39" y="87"/>
                </a:lnTo>
                <a:lnTo>
                  <a:pt x="38" y="87"/>
                </a:lnTo>
                <a:lnTo>
                  <a:pt x="38" y="87"/>
                </a:lnTo>
                <a:lnTo>
                  <a:pt x="38" y="87"/>
                </a:lnTo>
                <a:lnTo>
                  <a:pt x="38" y="86"/>
                </a:lnTo>
                <a:lnTo>
                  <a:pt x="36" y="85"/>
                </a:lnTo>
                <a:lnTo>
                  <a:pt x="36" y="85"/>
                </a:lnTo>
                <a:lnTo>
                  <a:pt x="36" y="85"/>
                </a:lnTo>
                <a:lnTo>
                  <a:pt x="36" y="85"/>
                </a:lnTo>
                <a:lnTo>
                  <a:pt x="36" y="85"/>
                </a:lnTo>
                <a:lnTo>
                  <a:pt x="35" y="85"/>
                </a:lnTo>
                <a:lnTo>
                  <a:pt x="35" y="85"/>
                </a:lnTo>
                <a:lnTo>
                  <a:pt x="35" y="84"/>
                </a:lnTo>
                <a:lnTo>
                  <a:pt x="34" y="83"/>
                </a:lnTo>
                <a:lnTo>
                  <a:pt x="34" y="83"/>
                </a:lnTo>
                <a:lnTo>
                  <a:pt x="34" y="82"/>
                </a:lnTo>
                <a:lnTo>
                  <a:pt x="34" y="81"/>
                </a:lnTo>
                <a:lnTo>
                  <a:pt x="34" y="81"/>
                </a:lnTo>
                <a:lnTo>
                  <a:pt x="33" y="81"/>
                </a:lnTo>
                <a:lnTo>
                  <a:pt x="33" y="81"/>
                </a:lnTo>
                <a:lnTo>
                  <a:pt x="33" y="80"/>
                </a:lnTo>
                <a:lnTo>
                  <a:pt x="33" y="80"/>
                </a:lnTo>
                <a:lnTo>
                  <a:pt x="33" y="80"/>
                </a:lnTo>
                <a:lnTo>
                  <a:pt x="33" y="79"/>
                </a:lnTo>
                <a:lnTo>
                  <a:pt x="33" y="79"/>
                </a:lnTo>
                <a:lnTo>
                  <a:pt x="33" y="79"/>
                </a:lnTo>
                <a:lnTo>
                  <a:pt x="32" y="79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7"/>
                </a:lnTo>
                <a:lnTo>
                  <a:pt x="32" y="77"/>
                </a:lnTo>
                <a:lnTo>
                  <a:pt x="31" y="77"/>
                </a:lnTo>
                <a:lnTo>
                  <a:pt x="31" y="76"/>
                </a:lnTo>
                <a:lnTo>
                  <a:pt x="31" y="76"/>
                </a:lnTo>
                <a:lnTo>
                  <a:pt x="31" y="75"/>
                </a:lnTo>
                <a:lnTo>
                  <a:pt x="30" y="75"/>
                </a:lnTo>
                <a:lnTo>
                  <a:pt x="30" y="75"/>
                </a:lnTo>
                <a:lnTo>
                  <a:pt x="31" y="75"/>
                </a:lnTo>
                <a:lnTo>
                  <a:pt x="31" y="74"/>
                </a:lnTo>
                <a:lnTo>
                  <a:pt x="31" y="74"/>
                </a:lnTo>
                <a:lnTo>
                  <a:pt x="30" y="74"/>
                </a:lnTo>
                <a:lnTo>
                  <a:pt x="31" y="73"/>
                </a:lnTo>
                <a:lnTo>
                  <a:pt x="31" y="73"/>
                </a:lnTo>
                <a:lnTo>
                  <a:pt x="30" y="73"/>
                </a:lnTo>
                <a:lnTo>
                  <a:pt x="31" y="72"/>
                </a:lnTo>
                <a:lnTo>
                  <a:pt x="30" y="72"/>
                </a:lnTo>
                <a:lnTo>
                  <a:pt x="31" y="72"/>
                </a:lnTo>
                <a:lnTo>
                  <a:pt x="31" y="72"/>
                </a:lnTo>
                <a:lnTo>
                  <a:pt x="31" y="72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0"/>
                </a:lnTo>
                <a:lnTo>
                  <a:pt x="31" y="70"/>
                </a:lnTo>
                <a:lnTo>
                  <a:pt x="32" y="69"/>
                </a:lnTo>
                <a:lnTo>
                  <a:pt x="32" y="69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1" y="68"/>
                </a:lnTo>
                <a:lnTo>
                  <a:pt x="30" y="68"/>
                </a:lnTo>
                <a:lnTo>
                  <a:pt x="30" y="68"/>
                </a:lnTo>
                <a:lnTo>
                  <a:pt x="30" y="68"/>
                </a:lnTo>
                <a:lnTo>
                  <a:pt x="30" y="68"/>
                </a:lnTo>
                <a:lnTo>
                  <a:pt x="30" y="67"/>
                </a:lnTo>
                <a:lnTo>
                  <a:pt x="29" y="67"/>
                </a:lnTo>
                <a:lnTo>
                  <a:pt x="29" y="67"/>
                </a:lnTo>
                <a:lnTo>
                  <a:pt x="28" y="66"/>
                </a:lnTo>
                <a:lnTo>
                  <a:pt x="28" y="66"/>
                </a:lnTo>
                <a:lnTo>
                  <a:pt x="27" y="66"/>
                </a:lnTo>
                <a:lnTo>
                  <a:pt x="27" y="65"/>
                </a:lnTo>
                <a:lnTo>
                  <a:pt x="26" y="65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2"/>
                </a:lnTo>
                <a:lnTo>
                  <a:pt x="25" y="62"/>
                </a:lnTo>
                <a:lnTo>
                  <a:pt x="25" y="62"/>
                </a:lnTo>
                <a:lnTo>
                  <a:pt x="25" y="61"/>
                </a:lnTo>
                <a:lnTo>
                  <a:pt x="25" y="61"/>
                </a:lnTo>
                <a:lnTo>
                  <a:pt x="25" y="61"/>
                </a:lnTo>
                <a:lnTo>
                  <a:pt x="25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0"/>
                </a:lnTo>
                <a:lnTo>
                  <a:pt x="26" y="60"/>
                </a:lnTo>
                <a:lnTo>
                  <a:pt x="26" y="60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5" y="59"/>
                </a:lnTo>
                <a:lnTo>
                  <a:pt x="24" y="60"/>
                </a:lnTo>
                <a:lnTo>
                  <a:pt x="24" y="60"/>
                </a:lnTo>
                <a:lnTo>
                  <a:pt x="24" y="59"/>
                </a:lnTo>
                <a:lnTo>
                  <a:pt x="24" y="59"/>
                </a:lnTo>
                <a:lnTo>
                  <a:pt x="24" y="59"/>
                </a:lnTo>
                <a:lnTo>
                  <a:pt x="24" y="59"/>
                </a:lnTo>
                <a:lnTo>
                  <a:pt x="24" y="58"/>
                </a:lnTo>
                <a:lnTo>
                  <a:pt x="24" y="58"/>
                </a:lnTo>
                <a:lnTo>
                  <a:pt x="23" y="58"/>
                </a:lnTo>
                <a:lnTo>
                  <a:pt x="23" y="58"/>
                </a:lnTo>
                <a:lnTo>
                  <a:pt x="24" y="58"/>
                </a:lnTo>
                <a:lnTo>
                  <a:pt x="24" y="58"/>
                </a:lnTo>
                <a:lnTo>
                  <a:pt x="24" y="57"/>
                </a:lnTo>
                <a:lnTo>
                  <a:pt x="24" y="57"/>
                </a:lnTo>
                <a:lnTo>
                  <a:pt x="23" y="57"/>
                </a:lnTo>
                <a:lnTo>
                  <a:pt x="23" y="57"/>
                </a:lnTo>
                <a:lnTo>
                  <a:pt x="23" y="57"/>
                </a:lnTo>
                <a:lnTo>
                  <a:pt x="23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6"/>
                </a:lnTo>
                <a:lnTo>
                  <a:pt x="22" y="56"/>
                </a:lnTo>
                <a:lnTo>
                  <a:pt x="22" y="56"/>
                </a:lnTo>
                <a:lnTo>
                  <a:pt x="22" y="56"/>
                </a:lnTo>
                <a:lnTo>
                  <a:pt x="21" y="57"/>
                </a:lnTo>
                <a:lnTo>
                  <a:pt x="21" y="57"/>
                </a:lnTo>
                <a:lnTo>
                  <a:pt x="21" y="56"/>
                </a:lnTo>
                <a:lnTo>
                  <a:pt x="21" y="56"/>
                </a:lnTo>
                <a:lnTo>
                  <a:pt x="21" y="57"/>
                </a:lnTo>
                <a:lnTo>
                  <a:pt x="21" y="56"/>
                </a:lnTo>
                <a:lnTo>
                  <a:pt x="21" y="56"/>
                </a:lnTo>
                <a:lnTo>
                  <a:pt x="21" y="56"/>
                </a:lnTo>
                <a:lnTo>
                  <a:pt x="21" y="56"/>
                </a:lnTo>
                <a:lnTo>
                  <a:pt x="21" y="55"/>
                </a:lnTo>
                <a:lnTo>
                  <a:pt x="21" y="56"/>
                </a:lnTo>
                <a:lnTo>
                  <a:pt x="21" y="56"/>
                </a:lnTo>
                <a:lnTo>
                  <a:pt x="21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5"/>
                </a:lnTo>
                <a:lnTo>
                  <a:pt x="18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6" y="55"/>
                </a:lnTo>
                <a:lnTo>
                  <a:pt x="16" y="55"/>
                </a:lnTo>
                <a:lnTo>
                  <a:pt x="16" y="55"/>
                </a:lnTo>
                <a:lnTo>
                  <a:pt x="16" y="54"/>
                </a:lnTo>
                <a:lnTo>
                  <a:pt x="16" y="55"/>
                </a:lnTo>
                <a:lnTo>
                  <a:pt x="16" y="55"/>
                </a:lnTo>
                <a:lnTo>
                  <a:pt x="16" y="55"/>
                </a:lnTo>
                <a:lnTo>
                  <a:pt x="16" y="54"/>
                </a:lnTo>
                <a:lnTo>
                  <a:pt x="16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3"/>
                </a:lnTo>
                <a:lnTo>
                  <a:pt x="13" y="53"/>
                </a:lnTo>
                <a:lnTo>
                  <a:pt x="13" y="53"/>
                </a:lnTo>
                <a:lnTo>
                  <a:pt x="14" y="53"/>
                </a:lnTo>
                <a:lnTo>
                  <a:pt x="14" y="53"/>
                </a:lnTo>
                <a:lnTo>
                  <a:pt x="14" y="53"/>
                </a:lnTo>
                <a:lnTo>
                  <a:pt x="14" y="53"/>
                </a:lnTo>
                <a:lnTo>
                  <a:pt x="13" y="53"/>
                </a:lnTo>
                <a:lnTo>
                  <a:pt x="13" y="53"/>
                </a:lnTo>
                <a:lnTo>
                  <a:pt x="13" y="53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2" y="52"/>
                </a:lnTo>
                <a:lnTo>
                  <a:pt x="12" y="52"/>
                </a:lnTo>
                <a:lnTo>
                  <a:pt x="12" y="51"/>
                </a:lnTo>
                <a:lnTo>
                  <a:pt x="12" y="51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2" y="51"/>
                </a:lnTo>
                <a:lnTo>
                  <a:pt x="12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0" y="50"/>
                </a:lnTo>
                <a:lnTo>
                  <a:pt x="10" y="50"/>
                </a:lnTo>
                <a:lnTo>
                  <a:pt x="11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9" y="50"/>
                </a:lnTo>
                <a:lnTo>
                  <a:pt x="9" y="50"/>
                </a:lnTo>
                <a:lnTo>
                  <a:pt x="9" y="50"/>
                </a:lnTo>
                <a:lnTo>
                  <a:pt x="9" y="50"/>
                </a:lnTo>
                <a:lnTo>
                  <a:pt x="9" y="49"/>
                </a:lnTo>
                <a:lnTo>
                  <a:pt x="9" y="50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50"/>
                </a:lnTo>
                <a:lnTo>
                  <a:pt x="7" y="49"/>
                </a:lnTo>
                <a:lnTo>
                  <a:pt x="7" y="49"/>
                </a:lnTo>
                <a:lnTo>
                  <a:pt x="7" y="50"/>
                </a:lnTo>
                <a:lnTo>
                  <a:pt x="7" y="49"/>
                </a:lnTo>
                <a:lnTo>
                  <a:pt x="7" y="50"/>
                </a:lnTo>
                <a:lnTo>
                  <a:pt x="7" y="50"/>
                </a:lnTo>
                <a:lnTo>
                  <a:pt x="7" y="50"/>
                </a:lnTo>
                <a:lnTo>
                  <a:pt x="6" y="50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4" y="49"/>
                </a:lnTo>
                <a:lnTo>
                  <a:pt x="4" y="49"/>
                </a:lnTo>
                <a:lnTo>
                  <a:pt x="4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2" y="49"/>
                </a:lnTo>
                <a:lnTo>
                  <a:pt x="2" y="49"/>
                </a:lnTo>
                <a:lnTo>
                  <a:pt x="2" y="49"/>
                </a:lnTo>
                <a:lnTo>
                  <a:pt x="2" y="49"/>
                </a:lnTo>
                <a:lnTo>
                  <a:pt x="2" y="49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1" y="45"/>
                </a:lnTo>
                <a:lnTo>
                  <a:pt x="1" y="45"/>
                </a:lnTo>
                <a:lnTo>
                  <a:pt x="1" y="45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2" y="42"/>
                </a:lnTo>
                <a:lnTo>
                  <a:pt x="2" y="42"/>
                </a:lnTo>
                <a:lnTo>
                  <a:pt x="2" y="42"/>
                </a:lnTo>
                <a:lnTo>
                  <a:pt x="2" y="42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1" y="40"/>
                </a:lnTo>
                <a:lnTo>
                  <a:pt x="1" y="40"/>
                </a:lnTo>
                <a:lnTo>
                  <a:pt x="1" y="40"/>
                </a:lnTo>
                <a:lnTo>
                  <a:pt x="1" y="40"/>
                </a:lnTo>
                <a:lnTo>
                  <a:pt x="1" y="40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0" y="38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0" name="Freeform 10">
            <a:extLst>
              <a:ext uri="{FF2B5EF4-FFF2-40B4-BE49-F238E27FC236}">
                <a16:creationId xmlns="" xmlns:a16="http://schemas.microsoft.com/office/drawing/2014/main" id="{48528394-BA04-4F05-9938-6C9B14F0388B}"/>
              </a:ext>
            </a:extLst>
          </p:cNvPr>
          <p:cNvSpPr>
            <a:spLocks/>
          </p:cNvSpPr>
          <p:nvPr/>
        </p:nvSpPr>
        <p:spPr bwMode="auto">
          <a:xfrm>
            <a:off x="4700443" y="434327"/>
            <a:ext cx="842963" cy="995363"/>
          </a:xfrm>
          <a:custGeom>
            <a:avLst/>
            <a:gdLst>
              <a:gd name="T0" fmla="*/ 17 w 89"/>
              <a:gd name="T1" fmla="*/ 40 h 105"/>
              <a:gd name="T2" fmla="*/ 18 w 89"/>
              <a:gd name="T3" fmla="*/ 39 h 105"/>
              <a:gd name="T4" fmla="*/ 20 w 89"/>
              <a:gd name="T5" fmla="*/ 38 h 105"/>
              <a:gd name="T6" fmla="*/ 21 w 89"/>
              <a:gd name="T7" fmla="*/ 39 h 105"/>
              <a:gd name="T8" fmla="*/ 25 w 89"/>
              <a:gd name="T9" fmla="*/ 40 h 105"/>
              <a:gd name="T10" fmla="*/ 27 w 89"/>
              <a:gd name="T11" fmla="*/ 39 h 105"/>
              <a:gd name="T12" fmla="*/ 29 w 89"/>
              <a:gd name="T13" fmla="*/ 41 h 105"/>
              <a:gd name="T14" fmla="*/ 29 w 89"/>
              <a:gd name="T15" fmla="*/ 41 h 105"/>
              <a:gd name="T16" fmla="*/ 35 w 89"/>
              <a:gd name="T17" fmla="*/ 41 h 105"/>
              <a:gd name="T18" fmla="*/ 37 w 89"/>
              <a:gd name="T19" fmla="*/ 39 h 105"/>
              <a:gd name="T20" fmla="*/ 40 w 89"/>
              <a:gd name="T21" fmla="*/ 37 h 105"/>
              <a:gd name="T22" fmla="*/ 42 w 89"/>
              <a:gd name="T23" fmla="*/ 33 h 105"/>
              <a:gd name="T24" fmla="*/ 44 w 89"/>
              <a:gd name="T25" fmla="*/ 28 h 105"/>
              <a:gd name="T26" fmla="*/ 45 w 89"/>
              <a:gd name="T27" fmla="*/ 24 h 105"/>
              <a:gd name="T28" fmla="*/ 47 w 89"/>
              <a:gd name="T29" fmla="*/ 22 h 105"/>
              <a:gd name="T30" fmla="*/ 51 w 89"/>
              <a:gd name="T31" fmla="*/ 14 h 105"/>
              <a:gd name="T32" fmla="*/ 55 w 89"/>
              <a:gd name="T33" fmla="*/ 11 h 105"/>
              <a:gd name="T34" fmla="*/ 58 w 89"/>
              <a:gd name="T35" fmla="*/ 5 h 105"/>
              <a:gd name="T36" fmla="*/ 65 w 89"/>
              <a:gd name="T37" fmla="*/ 5 h 105"/>
              <a:gd name="T38" fmla="*/ 68 w 89"/>
              <a:gd name="T39" fmla="*/ 12 h 105"/>
              <a:gd name="T40" fmla="*/ 69 w 89"/>
              <a:gd name="T41" fmla="*/ 23 h 105"/>
              <a:gd name="T42" fmla="*/ 70 w 89"/>
              <a:gd name="T43" fmla="*/ 30 h 105"/>
              <a:gd name="T44" fmla="*/ 72 w 89"/>
              <a:gd name="T45" fmla="*/ 34 h 105"/>
              <a:gd name="T46" fmla="*/ 73 w 89"/>
              <a:gd name="T47" fmla="*/ 37 h 105"/>
              <a:gd name="T48" fmla="*/ 75 w 89"/>
              <a:gd name="T49" fmla="*/ 42 h 105"/>
              <a:gd name="T50" fmla="*/ 81 w 89"/>
              <a:gd name="T51" fmla="*/ 43 h 105"/>
              <a:gd name="T52" fmla="*/ 87 w 89"/>
              <a:gd name="T53" fmla="*/ 50 h 105"/>
              <a:gd name="T54" fmla="*/ 89 w 89"/>
              <a:gd name="T55" fmla="*/ 59 h 105"/>
              <a:gd name="T56" fmla="*/ 86 w 89"/>
              <a:gd name="T57" fmla="*/ 66 h 105"/>
              <a:gd name="T58" fmla="*/ 84 w 89"/>
              <a:gd name="T59" fmla="*/ 69 h 105"/>
              <a:gd name="T60" fmla="*/ 77 w 89"/>
              <a:gd name="T61" fmla="*/ 77 h 105"/>
              <a:gd name="T62" fmla="*/ 68 w 89"/>
              <a:gd name="T63" fmla="*/ 83 h 105"/>
              <a:gd name="T64" fmla="*/ 62 w 89"/>
              <a:gd name="T65" fmla="*/ 90 h 105"/>
              <a:gd name="T66" fmla="*/ 57 w 89"/>
              <a:gd name="T67" fmla="*/ 101 h 105"/>
              <a:gd name="T68" fmla="*/ 52 w 89"/>
              <a:gd name="T69" fmla="*/ 103 h 105"/>
              <a:gd name="T70" fmla="*/ 49 w 89"/>
              <a:gd name="T71" fmla="*/ 104 h 105"/>
              <a:gd name="T72" fmla="*/ 44 w 89"/>
              <a:gd name="T73" fmla="*/ 101 h 105"/>
              <a:gd name="T74" fmla="*/ 43 w 89"/>
              <a:gd name="T75" fmla="*/ 97 h 105"/>
              <a:gd name="T76" fmla="*/ 42 w 89"/>
              <a:gd name="T77" fmla="*/ 94 h 105"/>
              <a:gd name="T78" fmla="*/ 39 w 89"/>
              <a:gd name="T79" fmla="*/ 90 h 105"/>
              <a:gd name="T80" fmla="*/ 35 w 89"/>
              <a:gd name="T81" fmla="*/ 85 h 105"/>
              <a:gd name="T82" fmla="*/ 32 w 89"/>
              <a:gd name="T83" fmla="*/ 78 h 105"/>
              <a:gd name="T84" fmla="*/ 31 w 89"/>
              <a:gd name="T85" fmla="*/ 72 h 105"/>
              <a:gd name="T86" fmla="*/ 30 w 89"/>
              <a:gd name="T87" fmla="*/ 68 h 105"/>
              <a:gd name="T88" fmla="*/ 26 w 89"/>
              <a:gd name="T89" fmla="*/ 63 h 105"/>
              <a:gd name="T90" fmla="*/ 26 w 89"/>
              <a:gd name="T91" fmla="*/ 59 h 105"/>
              <a:gd name="T92" fmla="*/ 24 w 89"/>
              <a:gd name="T93" fmla="*/ 57 h 105"/>
              <a:gd name="T94" fmla="*/ 21 w 89"/>
              <a:gd name="T95" fmla="*/ 56 h 105"/>
              <a:gd name="T96" fmla="*/ 19 w 89"/>
              <a:gd name="T97" fmla="*/ 56 h 105"/>
              <a:gd name="T98" fmla="*/ 17 w 89"/>
              <a:gd name="T99" fmla="*/ 55 h 105"/>
              <a:gd name="T100" fmla="*/ 16 w 89"/>
              <a:gd name="T101" fmla="*/ 54 h 105"/>
              <a:gd name="T102" fmla="*/ 14 w 89"/>
              <a:gd name="T103" fmla="*/ 53 h 105"/>
              <a:gd name="T104" fmla="*/ 13 w 89"/>
              <a:gd name="T105" fmla="*/ 52 h 105"/>
              <a:gd name="T106" fmla="*/ 11 w 89"/>
              <a:gd name="T107" fmla="*/ 51 h 105"/>
              <a:gd name="T108" fmla="*/ 9 w 89"/>
              <a:gd name="T109" fmla="*/ 50 h 105"/>
              <a:gd name="T110" fmla="*/ 6 w 89"/>
              <a:gd name="T111" fmla="*/ 49 h 105"/>
              <a:gd name="T112" fmla="*/ 2 w 89"/>
              <a:gd name="T113" fmla="*/ 49 h 105"/>
              <a:gd name="T114" fmla="*/ 2 w 89"/>
              <a:gd name="T115" fmla="*/ 46 h 105"/>
              <a:gd name="T116" fmla="*/ 1 w 89"/>
              <a:gd name="T117" fmla="*/ 43 h 105"/>
              <a:gd name="T118" fmla="*/ 1 w 89"/>
              <a:gd name="T119" fmla="*/ 4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9" h="105">
                <a:moveTo>
                  <a:pt x="0" y="37"/>
                </a:moveTo>
                <a:lnTo>
                  <a:pt x="1" y="37"/>
                </a:lnTo>
                <a:lnTo>
                  <a:pt x="2" y="36"/>
                </a:lnTo>
                <a:lnTo>
                  <a:pt x="3" y="37"/>
                </a:lnTo>
                <a:lnTo>
                  <a:pt x="3" y="38"/>
                </a:lnTo>
                <a:lnTo>
                  <a:pt x="4" y="39"/>
                </a:lnTo>
                <a:lnTo>
                  <a:pt x="5" y="39"/>
                </a:lnTo>
                <a:lnTo>
                  <a:pt x="8" y="41"/>
                </a:lnTo>
                <a:lnTo>
                  <a:pt x="12" y="42"/>
                </a:lnTo>
                <a:lnTo>
                  <a:pt x="16" y="41"/>
                </a:lnTo>
                <a:lnTo>
                  <a:pt x="16" y="41"/>
                </a:lnTo>
                <a:lnTo>
                  <a:pt x="16" y="41"/>
                </a:lnTo>
                <a:lnTo>
                  <a:pt x="16" y="40"/>
                </a:lnTo>
                <a:lnTo>
                  <a:pt x="16" y="40"/>
                </a:lnTo>
                <a:lnTo>
                  <a:pt x="16" y="41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8" y="40"/>
                </a:lnTo>
                <a:lnTo>
                  <a:pt x="17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8" y="39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9" y="39"/>
                </a:lnTo>
                <a:lnTo>
                  <a:pt x="18" y="39"/>
                </a:lnTo>
                <a:lnTo>
                  <a:pt x="19" y="39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19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8"/>
                </a:lnTo>
                <a:lnTo>
                  <a:pt x="20" y="39"/>
                </a:lnTo>
                <a:lnTo>
                  <a:pt x="21" y="38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0" y="39"/>
                </a:lnTo>
                <a:lnTo>
                  <a:pt x="21" y="39"/>
                </a:lnTo>
                <a:lnTo>
                  <a:pt x="21" y="39"/>
                </a:lnTo>
                <a:lnTo>
                  <a:pt x="21" y="40"/>
                </a:lnTo>
                <a:lnTo>
                  <a:pt x="21" y="40"/>
                </a:lnTo>
                <a:lnTo>
                  <a:pt x="21" y="39"/>
                </a:lnTo>
                <a:lnTo>
                  <a:pt x="22" y="39"/>
                </a:lnTo>
                <a:lnTo>
                  <a:pt x="22" y="40"/>
                </a:lnTo>
                <a:lnTo>
                  <a:pt x="22" y="39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3" y="40"/>
                </a:lnTo>
                <a:lnTo>
                  <a:pt x="23" y="40"/>
                </a:lnTo>
                <a:lnTo>
                  <a:pt x="23" y="40"/>
                </a:lnTo>
                <a:lnTo>
                  <a:pt x="23" y="40"/>
                </a:lnTo>
                <a:lnTo>
                  <a:pt x="24" y="40"/>
                </a:lnTo>
                <a:lnTo>
                  <a:pt x="24" y="40"/>
                </a:lnTo>
                <a:lnTo>
                  <a:pt x="24" y="40"/>
                </a:lnTo>
                <a:lnTo>
                  <a:pt x="24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5" y="40"/>
                </a:lnTo>
                <a:lnTo>
                  <a:pt x="26" y="40"/>
                </a:lnTo>
                <a:lnTo>
                  <a:pt x="26" y="40"/>
                </a:lnTo>
                <a:lnTo>
                  <a:pt x="26" y="40"/>
                </a:lnTo>
                <a:lnTo>
                  <a:pt x="26" y="40"/>
                </a:lnTo>
                <a:lnTo>
                  <a:pt x="26" y="40"/>
                </a:lnTo>
                <a:lnTo>
                  <a:pt x="26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8"/>
                </a:lnTo>
                <a:lnTo>
                  <a:pt x="27" y="38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39"/>
                </a:lnTo>
                <a:lnTo>
                  <a:pt x="28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41"/>
                </a:lnTo>
                <a:lnTo>
                  <a:pt x="29" y="41"/>
                </a:lnTo>
                <a:lnTo>
                  <a:pt x="28" y="41"/>
                </a:lnTo>
                <a:lnTo>
                  <a:pt x="29" y="41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8" y="42"/>
                </a:lnTo>
                <a:lnTo>
                  <a:pt x="29" y="42"/>
                </a:lnTo>
                <a:lnTo>
                  <a:pt x="28" y="41"/>
                </a:lnTo>
                <a:lnTo>
                  <a:pt x="29" y="41"/>
                </a:lnTo>
                <a:lnTo>
                  <a:pt x="29" y="42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1" y="41"/>
                </a:lnTo>
                <a:lnTo>
                  <a:pt x="32" y="41"/>
                </a:lnTo>
                <a:lnTo>
                  <a:pt x="32" y="41"/>
                </a:lnTo>
                <a:lnTo>
                  <a:pt x="32" y="41"/>
                </a:lnTo>
                <a:lnTo>
                  <a:pt x="32" y="41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4" y="42"/>
                </a:lnTo>
                <a:lnTo>
                  <a:pt x="34" y="42"/>
                </a:lnTo>
                <a:lnTo>
                  <a:pt x="35" y="42"/>
                </a:lnTo>
                <a:lnTo>
                  <a:pt x="34" y="41"/>
                </a:lnTo>
                <a:lnTo>
                  <a:pt x="35" y="41"/>
                </a:lnTo>
                <a:lnTo>
                  <a:pt x="35" y="42"/>
                </a:lnTo>
                <a:lnTo>
                  <a:pt x="35" y="41"/>
                </a:lnTo>
                <a:lnTo>
                  <a:pt x="35" y="41"/>
                </a:lnTo>
                <a:lnTo>
                  <a:pt x="35" y="42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6" y="41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7" y="40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9" y="38"/>
                </a:lnTo>
                <a:lnTo>
                  <a:pt x="40" y="38"/>
                </a:lnTo>
                <a:lnTo>
                  <a:pt x="39" y="38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6"/>
                </a:lnTo>
                <a:lnTo>
                  <a:pt x="40" y="36"/>
                </a:lnTo>
                <a:lnTo>
                  <a:pt x="41" y="36"/>
                </a:lnTo>
                <a:lnTo>
                  <a:pt x="41" y="36"/>
                </a:lnTo>
                <a:lnTo>
                  <a:pt x="41" y="36"/>
                </a:lnTo>
                <a:lnTo>
                  <a:pt x="41" y="36"/>
                </a:lnTo>
                <a:lnTo>
                  <a:pt x="41" y="35"/>
                </a:lnTo>
                <a:lnTo>
                  <a:pt x="41" y="35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2" y="34"/>
                </a:lnTo>
                <a:lnTo>
                  <a:pt x="42" y="34"/>
                </a:lnTo>
                <a:lnTo>
                  <a:pt x="42" y="34"/>
                </a:lnTo>
                <a:lnTo>
                  <a:pt x="41" y="34"/>
                </a:lnTo>
                <a:lnTo>
                  <a:pt x="42" y="34"/>
                </a:lnTo>
                <a:lnTo>
                  <a:pt x="41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2"/>
                </a:lnTo>
                <a:lnTo>
                  <a:pt x="42" y="32"/>
                </a:lnTo>
                <a:lnTo>
                  <a:pt x="42" y="32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30"/>
                </a:lnTo>
                <a:lnTo>
                  <a:pt x="43" y="29"/>
                </a:lnTo>
                <a:lnTo>
                  <a:pt x="44" y="29"/>
                </a:lnTo>
                <a:lnTo>
                  <a:pt x="44" y="28"/>
                </a:lnTo>
                <a:lnTo>
                  <a:pt x="44" y="29"/>
                </a:lnTo>
                <a:lnTo>
                  <a:pt x="44" y="29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8"/>
                </a:lnTo>
                <a:lnTo>
                  <a:pt x="44" y="27"/>
                </a:lnTo>
                <a:lnTo>
                  <a:pt x="45" y="27"/>
                </a:lnTo>
                <a:lnTo>
                  <a:pt x="45" y="27"/>
                </a:lnTo>
                <a:lnTo>
                  <a:pt x="45" y="27"/>
                </a:lnTo>
                <a:lnTo>
                  <a:pt x="45" y="26"/>
                </a:lnTo>
                <a:lnTo>
                  <a:pt x="45" y="26"/>
                </a:lnTo>
                <a:lnTo>
                  <a:pt x="45" y="26"/>
                </a:lnTo>
                <a:lnTo>
                  <a:pt x="45" y="25"/>
                </a:lnTo>
                <a:lnTo>
                  <a:pt x="45" y="25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4"/>
                </a:lnTo>
                <a:lnTo>
                  <a:pt x="45" y="23"/>
                </a:lnTo>
                <a:lnTo>
                  <a:pt x="46" y="23"/>
                </a:lnTo>
                <a:lnTo>
                  <a:pt x="46" y="23"/>
                </a:lnTo>
                <a:lnTo>
                  <a:pt x="46" y="23"/>
                </a:lnTo>
                <a:lnTo>
                  <a:pt x="46" y="23"/>
                </a:lnTo>
                <a:lnTo>
                  <a:pt x="46" y="22"/>
                </a:lnTo>
                <a:lnTo>
                  <a:pt x="46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0"/>
                </a:lnTo>
                <a:lnTo>
                  <a:pt x="49" y="20"/>
                </a:lnTo>
                <a:lnTo>
                  <a:pt x="49" y="18"/>
                </a:lnTo>
                <a:lnTo>
                  <a:pt x="50" y="18"/>
                </a:lnTo>
                <a:lnTo>
                  <a:pt x="50" y="18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1" y="16"/>
                </a:lnTo>
                <a:lnTo>
                  <a:pt x="51" y="15"/>
                </a:lnTo>
                <a:lnTo>
                  <a:pt x="51" y="15"/>
                </a:lnTo>
                <a:lnTo>
                  <a:pt x="51" y="14"/>
                </a:lnTo>
                <a:lnTo>
                  <a:pt x="52" y="14"/>
                </a:lnTo>
                <a:lnTo>
                  <a:pt x="52" y="14"/>
                </a:lnTo>
                <a:lnTo>
                  <a:pt x="52" y="13"/>
                </a:lnTo>
                <a:lnTo>
                  <a:pt x="52" y="13"/>
                </a:lnTo>
                <a:lnTo>
                  <a:pt x="53" y="13"/>
                </a:lnTo>
                <a:lnTo>
                  <a:pt x="53" y="13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3" y="12"/>
                </a:lnTo>
                <a:lnTo>
                  <a:pt x="54" y="12"/>
                </a:lnTo>
                <a:lnTo>
                  <a:pt x="54" y="11"/>
                </a:lnTo>
                <a:lnTo>
                  <a:pt x="54" y="11"/>
                </a:lnTo>
                <a:lnTo>
                  <a:pt x="54" y="11"/>
                </a:lnTo>
                <a:lnTo>
                  <a:pt x="54" y="11"/>
                </a:lnTo>
                <a:lnTo>
                  <a:pt x="54" y="11"/>
                </a:lnTo>
                <a:lnTo>
                  <a:pt x="55" y="11"/>
                </a:lnTo>
                <a:lnTo>
                  <a:pt x="55" y="10"/>
                </a:lnTo>
                <a:lnTo>
                  <a:pt x="55" y="10"/>
                </a:lnTo>
                <a:lnTo>
                  <a:pt x="55" y="10"/>
                </a:lnTo>
                <a:lnTo>
                  <a:pt x="55" y="10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8" y="6"/>
                </a:lnTo>
                <a:lnTo>
                  <a:pt x="58" y="5"/>
                </a:lnTo>
                <a:lnTo>
                  <a:pt x="58" y="5"/>
                </a:lnTo>
                <a:lnTo>
                  <a:pt x="59" y="5"/>
                </a:lnTo>
                <a:lnTo>
                  <a:pt x="59" y="4"/>
                </a:lnTo>
                <a:lnTo>
                  <a:pt x="59" y="4"/>
                </a:lnTo>
                <a:lnTo>
                  <a:pt x="59" y="3"/>
                </a:lnTo>
                <a:lnTo>
                  <a:pt x="59" y="2"/>
                </a:lnTo>
                <a:lnTo>
                  <a:pt x="59" y="0"/>
                </a:lnTo>
                <a:lnTo>
                  <a:pt x="59" y="0"/>
                </a:lnTo>
                <a:lnTo>
                  <a:pt x="60" y="0"/>
                </a:lnTo>
                <a:lnTo>
                  <a:pt x="60" y="0"/>
                </a:lnTo>
                <a:lnTo>
                  <a:pt x="60" y="0"/>
                </a:lnTo>
                <a:lnTo>
                  <a:pt x="60" y="0"/>
                </a:lnTo>
                <a:lnTo>
                  <a:pt x="61" y="1"/>
                </a:lnTo>
                <a:lnTo>
                  <a:pt x="62" y="1"/>
                </a:lnTo>
                <a:lnTo>
                  <a:pt x="63" y="3"/>
                </a:lnTo>
                <a:lnTo>
                  <a:pt x="65" y="5"/>
                </a:lnTo>
                <a:lnTo>
                  <a:pt x="65" y="5"/>
                </a:lnTo>
                <a:lnTo>
                  <a:pt x="65" y="5"/>
                </a:lnTo>
                <a:lnTo>
                  <a:pt x="65" y="5"/>
                </a:lnTo>
                <a:lnTo>
                  <a:pt x="65" y="6"/>
                </a:lnTo>
                <a:lnTo>
                  <a:pt x="66" y="7"/>
                </a:lnTo>
                <a:lnTo>
                  <a:pt x="66" y="7"/>
                </a:lnTo>
                <a:lnTo>
                  <a:pt x="66" y="7"/>
                </a:lnTo>
                <a:lnTo>
                  <a:pt x="66" y="8"/>
                </a:lnTo>
                <a:lnTo>
                  <a:pt x="66" y="8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7" y="10"/>
                </a:lnTo>
                <a:lnTo>
                  <a:pt x="68" y="10"/>
                </a:lnTo>
                <a:lnTo>
                  <a:pt x="68" y="10"/>
                </a:lnTo>
                <a:lnTo>
                  <a:pt x="68" y="10"/>
                </a:lnTo>
                <a:lnTo>
                  <a:pt x="68" y="10"/>
                </a:lnTo>
                <a:lnTo>
                  <a:pt x="68" y="11"/>
                </a:lnTo>
                <a:lnTo>
                  <a:pt x="68" y="11"/>
                </a:lnTo>
                <a:lnTo>
                  <a:pt x="68" y="12"/>
                </a:lnTo>
                <a:lnTo>
                  <a:pt x="68" y="12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4"/>
                </a:lnTo>
                <a:lnTo>
                  <a:pt x="68" y="14"/>
                </a:lnTo>
                <a:lnTo>
                  <a:pt x="68" y="15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8" y="19"/>
                </a:lnTo>
                <a:lnTo>
                  <a:pt x="68" y="20"/>
                </a:lnTo>
                <a:lnTo>
                  <a:pt x="69" y="23"/>
                </a:lnTo>
                <a:lnTo>
                  <a:pt x="69" y="23"/>
                </a:lnTo>
                <a:lnTo>
                  <a:pt x="69" y="23"/>
                </a:lnTo>
                <a:lnTo>
                  <a:pt x="69" y="24"/>
                </a:lnTo>
                <a:lnTo>
                  <a:pt x="69" y="24"/>
                </a:lnTo>
                <a:lnTo>
                  <a:pt x="69" y="24"/>
                </a:lnTo>
                <a:lnTo>
                  <a:pt x="69" y="25"/>
                </a:lnTo>
                <a:lnTo>
                  <a:pt x="69" y="25"/>
                </a:lnTo>
                <a:lnTo>
                  <a:pt x="69" y="25"/>
                </a:lnTo>
                <a:lnTo>
                  <a:pt x="69" y="26"/>
                </a:lnTo>
                <a:lnTo>
                  <a:pt x="69" y="26"/>
                </a:lnTo>
                <a:lnTo>
                  <a:pt x="69" y="26"/>
                </a:lnTo>
                <a:lnTo>
                  <a:pt x="69" y="27"/>
                </a:lnTo>
                <a:lnTo>
                  <a:pt x="69" y="27"/>
                </a:lnTo>
                <a:lnTo>
                  <a:pt x="69" y="27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70" y="29"/>
                </a:lnTo>
                <a:lnTo>
                  <a:pt x="70" y="29"/>
                </a:lnTo>
                <a:lnTo>
                  <a:pt x="70" y="30"/>
                </a:lnTo>
                <a:lnTo>
                  <a:pt x="70" y="30"/>
                </a:lnTo>
                <a:lnTo>
                  <a:pt x="70" y="30"/>
                </a:lnTo>
                <a:lnTo>
                  <a:pt x="71" y="30"/>
                </a:lnTo>
                <a:lnTo>
                  <a:pt x="71" y="30"/>
                </a:lnTo>
                <a:lnTo>
                  <a:pt x="71" y="30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2"/>
                </a:lnTo>
                <a:lnTo>
                  <a:pt x="72" y="32"/>
                </a:lnTo>
                <a:lnTo>
                  <a:pt x="72" y="33"/>
                </a:lnTo>
                <a:lnTo>
                  <a:pt x="72" y="33"/>
                </a:lnTo>
                <a:lnTo>
                  <a:pt x="72" y="33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5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2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3" y="37"/>
                </a:lnTo>
                <a:lnTo>
                  <a:pt x="73" y="37"/>
                </a:lnTo>
                <a:lnTo>
                  <a:pt x="73" y="37"/>
                </a:lnTo>
                <a:lnTo>
                  <a:pt x="73" y="37"/>
                </a:lnTo>
                <a:lnTo>
                  <a:pt x="73" y="38"/>
                </a:lnTo>
                <a:lnTo>
                  <a:pt x="74" y="38"/>
                </a:lnTo>
                <a:lnTo>
                  <a:pt x="73" y="38"/>
                </a:lnTo>
                <a:lnTo>
                  <a:pt x="74" y="38"/>
                </a:lnTo>
                <a:lnTo>
                  <a:pt x="74" y="39"/>
                </a:lnTo>
                <a:lnTo>
                  <a:pt x="74" y="39"/>
                </a:lnTo>
                <a:lnTo>
                  <a:pt x="74" y="40"/>
                </a:lnTo>
                <a:lnTo>
                  <a:pt x="74" y="40"/>
                </a:lnTo>
                <a:lnTo>
                  <a:pt x="74" y="40"/>
                </a:lnTo>
                <a:lnTo>
                  <a:pt x="74" y="41"/>
                </a:lnTo>
                <a:lnTo>
                  <a:pt x="74" y="41"/>
                </a:lnTo>
                <a:lnTo>
                  <a:pt x="74" y="41"/>
                </a:lnTo>
                <a:lnTo>
                  <a:pt x="75" y="41"/>
                </a:lnTo>
                <a:lnTo>
                  <a:pt x="75" y="41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5" y="42"/>
                </a:lnTo>
                <a:lnTo>
                  <a:pt x="76" y="42"/>
                </a:lnTo>
                <a:lnTo>
                  <a:pt x="77" y="42"/>
                </a:lnTo>
                <a:lnTo>
                  <a:pt x="78" y="41"/>
                </a:lnTo>
                <a:lnTo>
                  <a:pt x="78" y="41"/>
                </a:lnTo>
                <a:lnTo>
                  <a:pt x="79" y="41"/>
                </a:lnTo>
                <a:lnTo>
                  <a:pt x="79" y="41"/>
                </a:lnTo>
                <a:lnTo>
                  <a:pt x="79" y="41"/>
                </a:lnTo>
                <a:lnTo>
                  <a:pt x="79" y="41"/>
                </a:lnTo>
                <a:lnTo>
                  <a:pt x="80" y="42"/>
                </a:lnTo>
                <a:lnTo>
                  <a:pt x="80" y="42"/>
                </a:lnTo>
                <a:lnTo>
                  <a:pt x="80" y="43"/>
                </a:lnTo>
                <a:lnTo>
                  <a:pt x="80" y="43"/>
                </a:lnTo>
                <a:lnTo>
                  <a:pt x="80" y="43"/>
                </a:lnTo>
                <a:lnTo>
                  <a:pt x="80" y="43"/>
                </a:lnTo>
                <a:lnTo>
                  <a:pt x="81" y="43"/>
                </a:lnTo>
                <a:lnTo>
                  <a:pt x="81" y="43"/>
                </a:lnTo>
                <a:lnTo>
                  <a:pt x="81" y="44"/>
                </a:lnTo>
                <a:lnTo>
                  <a:pt x="81" y="44"/>
                </a:lnTo>
                <a:lnTo>
                  <a:pt x="81" y="44"/>
                </a:lnTo>
                <a:lnTo>
                  <a:pt x="81" y="44"/>
                </a:lnTo>
                <a:lnTo>
                  <a:pt x="81" y="44"/>
                </a:lnTo>
                <a:lnTo>
                  <a:pt x="81" y="45"/>
                </a:lnTo>
                <a:lnTo>
                  <a:pt x="82" y="45"/>
                </a:lnTo>
                <a:lnTo>
                  <a:pt x="82" y="45"/>
                </a:lnTo>
                <a:lnTo>
                  <a:pt x="82" y="46"/>
                </a:lnTo>
                <a:lnTo>
                  <a:pt x="82" y="46"/>
                </a:lnTo>
                <a:lnTo>
                  <a:pt x="82" y="47"/>
                </a:lnTo>
                <a:lnTo>
                  <a:pt x="83" y="49"/>
                </a:lnTo>
                <a:lnTo>
                  <a:pt x="84" y="48"/>
                </a:lnTo>
                <a:lnTo>
                  <a:pt x="85" y="49"/>
                </a:lnTo>
                <a:lnTo>
                  <a:pt x="86" y="49"/>
                </a:lnTo>
                <a:lnTo>
                  <a:pt x="86" y="49"/>
                </a:lnTo>
                <a:lnTo>
                  <a:pt x="86" y="49"/>
                </a:lnTo>
                <a:lnTo>
                  <a:pt x="87" y="50"/>
                </a:lnTo>
                <a:lnTo>
                  <a:pt x="89" y="50"/>
                </a:lnTo>
                <a:lnTo>
                  <a:pt x="89" y="51"/>
                </a:lnTo>
                <a:lnTo>
                  <a:pt x="89" y="51"/>
                </a:lnTo>
                <a:lnTo>
                  <a:pt x="89" y="51"/>
                </a:lnTo>
                <a:lnTo>
                  <a:pt x="89" y="51"/>
                </a:lnTo>
                <a:lnTo>
                  <a:pt x="89" y="51"/>
                </a:lnTo>
                <a:lnTo>
                  <a:pt x="89" y="52"/>
                </a:lnTo>
                <a:lnTo>
                  <a:pt x="89" y="53"/>
                </a:lnTo>
                <a:lnTo>
                  <a:pt x="89" y="55"/>
                </a:lnTo>
                <a:lnTo>
                  <a:pt x="89" y="55"/>
                </a:lnTo>
                <a:lnTo>
                  <a:pt x="89" y="55"/>
                </a:lnTo>
                <a:lnTo>
                  <a:pt x="89" y="56"/>
                </a:lnTo>
                <a:lnTo>
                  <a:pt x="89" y="56"/>
                </a:lnTo>
                <a:lnTo>
                  <a:pt x="89" y="57"/>
                </a:lnTo>
                <a:lnTo>
                  <a:pt x="89" y="58"/>
                </a:lnTo>
                <a:lnTo>
                  <a:pt x="89" y="58"/>
                </a:lnTo>
                <a:lnTo>
                  <a:pt x="89" y="59"/>
                </a:lnTo>
                <a:lnTo>
                  <a:pt x="89" y="59"/>
                </a:lnTo>
                <a:lnTo>
                  <a:pt x="89" y="60"/>
                </a:lnTo>
                <a:lnTo>
                  <a:pt x="89" y="61"/>
                </a:lnTo>
                <a:lnTo>
                  <a:pt x="89" y="61"/>
                </a:lnTo>
                <a:lnTo>
                  <a:pt x="88" y="61"/>
                </a:lnTo>
                <a:lnTo>
                  <a:pt x="88" y="61"/>
                </a:lnTo>
                <a:lnTo>
                  <a:pt x="88" y="62"/>
                </a:lnTo>
                <a:lnTo>
                  <a:pt x="88" y="62"/>
                </a:lnTo>
                <a:lnTo>
                  <a:pt x="88" y="63"/>
                </a:lnTo>
                <a:lnTo>
                  <a:pt x="88" y="63"/>
                </a:lnTo>
                <a:lnTo>
                  <a:pt x="88" y="63"/>
                </a:lnTo>
                <a:lnTo>
                  <a:pt x="88" y="64"/>
                </a:lnTo>
                <a:lnTo>
                  <a:pt x="88" y="64"/>
                </a:lnTo>
                <a:lnTo>
                  <a:pt x="88" y="64"/>
                </a:lnTo>
                <a:lnTo>
                  <a:pt x="88" y="64"/>
                </a:lnTo>
                <a:lnTo>
                  <a:pt x="87" y="65"/>
                </a:lnTo>
                <a:lnTo>
                  <a:pt x="87" y="65"/>
                </a:lnTo>
                <a:lnTo>
                  <a:pt x="87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6" y="67"/>
                </a:lnTo>
                <a:lnTo>
                  <a:pt x="85" y="69"/>
                </a:lnTo>
                <a:lnTo>
                  <a:pt x="84" y="69"/>
                </a:lnTo>
                <a:lnTo>
                  <a:pt x="84" y="69"/>
                </a:lnTo>
                <a:lnTo>
                  <a:pt x="83" y="69"/>
                </a:lnTo>
                <a:lnTo>
                  <a:pt x="83" y="69"/>
                </a:lnTo>
                <a:lnTo>
                  <a:pt x="82" y="69"/>
                </a:lnTo>
                <a:lnTo>
                  <a:pt x="81" y="70"/>
                </a:lnTo>
                <a:lnTo>
                  <a:pt x="80" y="70"/>
                </a:lnTo>
                <a:lnTo>
                  <a:pt x="80" y="70"/>
                </a:lnTo>
                <a:lnTo>
                  <a:pt x="80" y="70"/>
                </a:lnTo>
                <a:lnTo>
                  <a:pt x="79" y="71"/>
                </a:lnTo>
                <a:lnTo>
                  <a:pt x="79" y="71"/>
                </a:lnTo>
                <a:lnTo>
                  <a:pt x="79" y="72"/>
                </a:lnTo>
                <a:lnTo>
                  <a:pt x="79" y="73"/>
                </a:lnTo>
                <a:lnTo>
                  <a:pt x="78" y="73"/>
                </a:lnTo>
                <a:lnTo>
                  <a:pt x="78" y="74"/>
                </a:lnTo>
                <a:lnTo>
                  <a:pt x="78" y="75"/>
                </a:lnTo>
                <a:lnTo>
                  <a:pt x="77" y="75"/>
                </a:lnTo>
                <a:lnTo>
                  <a:pt x="77" y="76"/>
                </a:lnTo>
                <a:lnTo>
                  <a:pt x="77" y="77"/>
                </a:lnTo>
                <a:lnTo>
                  <a:pt x="76" y="77"/>
                </a:lnTo>
                <a:lnTo>
                  <a:pt x="76" y="78"/>
                </a:lnTo>
                <a:lnTo>
                  <a:pt x="76" y="78"/>
                </a:lnTo>
                <a:lnTo>
                  <a:pt x="75" y="79"/>
                </a:lnTo>
                <a:lnTo>
                  <a:pt x="74" y="79"/>
                </a:lnTo>
                <a:lnTo>
                  <a:pt x="73" y="80"/>
                </a:lnTo>
                <a:lnTo>
                  <a:pt x="73" y="80"/>
                </a:lnTo>
                <a:lnTo>
                  <a:pt x="71" y="80"/>
                </a:lnTo>
                <a:lnTo>
                  <a:pt x="71" y="80"/>
                </a:lnTo>
                <a:lnTo>
                  <a:pt x="70" y="81"/>
                </a:lnTo>
                <a:lnTo>
                  <a:pt x="70" y="81"/>
                </a:lnTo>
                <a:lnTo>
                  <a:pt x="70" y="81"/>
                </a:lnTo>
                <a:lnTo>
                  <a:pt x="69" y="82"/>
                </a:lnTo>
                <a:lnTo>
                  <a:pt x="69" y="82"/>
                </a:lnTo>
                <a:lnTo>
                  <a:pt x="69" y="82"/>
                </a:lnTo>
                <a:lnTo>
                  <a:pt x="69" y="82"/>
                </a:lnTo>
                <a:lnTo>
                  <a:pt x="69" y="83"/>
                </a:lnTo>
                <a:lnTo>
                  <a:pt x="68" y="83"/>
                </a:lnTo>
                <a:lnTo>
                  <a:pt x="68" y="83"/>
                </a:lnTo>
                <a:lnTo>
                  <a:pt x="68" y="84"/>
                </a:lnTo>
                <a:lnTo>
                  <a:pt x="68" y="84"/>
                </a:lnTo>
                <a:lnTo>
                  <a:pt x="67" y="84"/>
                </a:lnTo>
                <a:lnTo>
                  <a:pt x="66" y="84"/>
                </a:lnTo>
                <a:lnTo>
                  <a:pt x="65" y="84"/>
                </a:lnTo>
                <a:lnTo>
                  <a:pt x="65" y="85"/>
                </a:lnTo>
                <a:lnTo>
                  <a:pt x="64" y="86"/>
                </a:lnTo>
                <a:lnTo>
                  <a:pt x="64" y="86"/>
                </a:lnTo>
                <a:lnTo>
                  <a:pt x="64" y="87"/>
                </a:lnTo>
                <a:lnTo>
                  <a:pt x="63" y="87"/>
                </a:lnTo>
                <a:lnTo>
                  <a:pt x="63" y="87"/>
                </a:lnTo>
                <a:lnTo>
                  <a:pt x="63" y="87"/>
                </a:lnTo>
                <a:lnTo>
                  <a:pt x="63" y="88"/>
                </a:lnTo>
                <a:lnTo>
                  <a:pt x="63" y="88"/>
                </a:lnTo>
                <a:lnTo>
                  <a:pt x="63" y="89"/>
                </a:lnTo>
                <a:lnTo>
                  <a:pt x="62" y="90"/>
                </a:lnTo>
                <a:lnTo>
                  <a:pt x="62" y="90"/>
                </a:lnTo>
                <a:lnTo>
                  <a:pt x="61" y="91"/>
                </a:lnTo>
                <a:lnTo>
                  <a:pt x="61" y="91"/>
                </a:lnTo>
                <a:lnTo>
                  <a:pt x="60" y="92"/>
                </a:lnTo>
                <a:lnTo>
                  <a:pt x="60" y="92"/>
                </a:lnTo>
                <a:lnTo>
                  <a:pt x="60" y="93"/>
                </a:lnTo>
                <a:lnTo>
                  <a:pt x="59" y="93"/>
                </a:lnTo>
                <a:lnTo>
                  <a:pt x="59" y="94"/>
                </a:lnTo>
                <a:lnTo>
                  <a:pt x="57" y="96"/>
                </a:lnTo>
                <a:lnTo>
                  <a:pt x="57" y="96"/>
                </a:lnTo>
                <a:lnTo>
                  <a:pt x="57" y="96"/>
                </a:lnTo>
                <a:lnTo>
                  <a:pt x="57" y="97"/>
                </a:lnTo>
                <a:lnTo>
                  <a:pt x="57" y="97"/>
                </a:lnTo>
                <a:lnTo>
                  <a:pt x="57" y="97"/>
                </a:lnTo>
                <a:lnTo>
                  <a:pt x="57" y="98"/>
                </a:lnTo>
                <a:lnTo>
                  <a:pt x="57" y="99"/>
                </a:lnTo>
                <a:lnTo>
                  <a:pt x="57" y="99"/>
                </a:lnTo>
                <a:lnTo>
                  <a:pt x="57" y="100"/>
                </a:lnTo>
                <a:lnTo>
                  <a:pt x="57" y="101"/>
                </a:lnTo>
                <a:lnTo>
                  <a:pt x="57" y="101"/>
                </a:lnTo>
                <a:lnTo>
                  <a:pt x="57" y="101"/>
                </a:lnTo>
                <a:lnTo>
                  <a:pt x="57" y="102"/>
                </a:lnTo>
                <a:lnTo>
                  <a:pt x="55" y="103"/>
                </a:lnTo>
                <a:lnTo>
                  <a:pt x="55" y="103"/>
                </a:lnTo>
                <a:lnTo>
                  <a:pt x="53" y="103"/>
                </a:lnTo>
                <a:lnTo>
                  <a:pt x="53" y="103"/>
                </a:lnTo>
                <a:lnTo>
                  <a:pt x="53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4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2" y="103"/>
                </a:lnTo>
                <a:lnTo>
                  <a:pt x="51" y="103"/>
                </a:lnTo>
                <a:lnTo>
                  <a:pt x="52" y="103"/>
                </a:lnTo>
                <a:lnTo>
                  <a:pt x="51" y="103"/>
                </a:lnTo>
                <a:lnTo>
                  <a:pt x="51" y="104"/>
                </a:lnTo>
                <a:lnTo>
                  <a:pt x="51" y="103"/>
                </a:lnTo>
                <a:lnTo>
                  <a:pt x="51" y="104"/>
                </a:lnTo>
                <a:lnTo>
                  <a:pt x="50" y="104"/>
                </a:lnTo>
                <a:lnTo>
                  <a:pt x="50" y="104"/>
                </a:lnTo>
                <a:lnTo>
                  <a:pt x="50" y="104"/>
                </a:lnTo>
                <a:lnTo>
                  <a:pt x="50" y="104"/>
                </a:lnTo>
                <a:lnTo>
                  <a:pt x="51" y="104"/>
                </a:lnTo>
                <a:lnTo>
                  <a:pt x="51" y="104"/>
                </a:lnTo>
                <a:lnTo>
                  <a:pt x="50" y="105"/>
                </a:lnTo>
                <a:lnTo>
                  <a:pt x="50" y="105"/>
                </a:lnTo>
                <a:lnTo>
                  <a:pt x="50" y="105"/>
                </a:lnTo>
                <a:lnTo>
                  <a:pt x="49" y="105"/>
                </a:lnTo>
                <a:lnTo>
                  <a:pt x="49" y="104"/>
                </a:lnTo>
                <a:lnTo>
                  <a:pt x="49" y="104"/>
                </a:lnTo>
                <a:lnTo>
                  <a:pt x="49" y="104"/>
                </a:lnTo>
                <a:lnTo>
                  <a:pt x="49" y="103"/>
                </a:lnTo>
                <a:lnTo>
                  <a:pt x="49" y="103"/>
                </a:lnTo>
                <a:lnTo>
                  <a:pt x="49" y="103"/>
                </a:lnTo>
                <a:lnTo>
                  <a:pt x="48" y="103"/>
                </a:lnTo>
                <a:lnTo>
                  <a:pt x="48" y="103"/>
                </a:lnTo>
                <a:lnTo>
                  <a:pt x="47" y="103"/>
                </a:lnTo>
                <a:lnTo>
                  <a:pt x="47" y="103"/>
                </a:lnTo>
                <a:lnTo>
                  <a:pt x="46" y="103"/>
                </a:lnTo>
                <a:lnTo>
                  <a:pt x="46" y="102"/>
                </a:lnTo>
                <a:lnTo>
                  <a:pt x="45" y="102"/>
                </a:lnTo>
                <a:lnTo>
                  <a:pt x="45" y="102"/>
                </a:lnTo>
                <a:lnTo>
                  <a:pt x="45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1"/>
                </a:lnTo>
                <a:lnTo>
                  <a:pt x="44" y="100"/>
                </a:lnTo>
                <a:lnTo>
                  <a:pt x="44" y="100"/>
                </a:lnTo>
                <a:lnTo>
                  <a:pt x="43" y="99"/>
                </a:lnTo>
                <a:lnTo>
                  <a:pt x="43" y="99"/>
                </a:lnTo>
                <a:lnTo>
                  <a:pt x="43" y="99"/>
                </a:lnTo>
                <a:lnTo>
                  <a:pt x="44" y="99"/>
                </a:lnTo>
                <a:lnTo>
                  <a:pt x="44" y="99"/>
                </a:lnTo>
                <a:lnTo>
                  <a:pt x="44" y="99"/>
                </a:lnTo>
                <a:lnTo>
                  <a:pt x="44" y="99"/>
                </a:lnTo>
                <a:lnTo>
                  <a:pt x="44" y="98"/>
                </a:lnTo>
                <a:lnTo>
                  <a:pt x="44" y="98"/>
                </a:lnTo>
                <a:lnTo>
                  <a:pt x="44" y="98"/>
                </a:lnTo>
                <a:lnTo>
                  <a:pt x="44" y="98"/>
                </a:lnTo>
                <a:lnTo>
                  <a:pt x="43" y="97"/>
                </a:lnTo>
                <a:lnTo>
                  <a:pt x="43" y="97"/>
                </a:lnTo>
                <a:lnTo>
                  <a:pt x="43" y="97"/>
                </a:lnTo>
                <a:lnTo>
                  <a:pt x="43" y="97"/>
                </a:lnTo>
                <a:lnTo>
                  <a:pt x="42" y="98"/>
                </a:lnTo>
                <a:lnTo>
                  <a:pt x="42" y="98"/>
                </a:lnTo>
                <a:lnTo>
                  <a:pt x="42" y="98"/>
                </a:lnTo>
                <a:lnTo>
                  <a:pt x="42" y="98"/>
                </a:lnTo>
                <a:lnTo>
                  <a:pt x="42" y="97"/>
                </a:lnTo>
                <a:lnTo>
                  <a:pt x="42" y="97"/>
                </a:lnTo>
                <a:lnTo>
                  <a:pt x="42" y="97"/>
                </a:lnTo>
                <a:lnTo>
                  <a:pt x="42" y="97"/>
                </a:lnTo>
                <a:lnTo>
                  <a:pt x="42" y="96"/>
                </a:lnTo>
                <a:lnTo>
                  <a:pt x="42" y="96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4"/>
                </a:lnTo>
                <a:lnTo>
                  <a:pt x="42" y="94"/>
                </a:lnTo>
                <a:lnTo>
                  <a:pt x="42" y="94"/>
                </a:lnTo>
                <a:lnTo>
                  <a:pt x="42" y="94"/>
                </a:lnTo>
                <a:lnTo>
                  <a:pt x="42" y="93"/>
                </a:lnTo>
                <a:lnTo>
                  <a:pt x="42" y="93"/>
                </a:lnTo>
                <a:lnTo>
                  <a:pt x="42" y="93"/>
                </a:lnTo>
                <a:lnTo>
                  <a:pt x="41" y="93"/>
                </a:lnTo>
                <a:lnTo>
                  <a:pt x="41" y="93"/>
                </a:lnTo>
                <a:lnTo>
                  <a:pt x="40" y="93"/>
                </a:lnTo>
                <a:lnTo>
                  <a:pt x="40" y="93"/>
                </a:lnTo>
                <a:lnTo>
                  <a:pt x="40" y="93"/>
                </a:lnTo>
                <a:lnTo>
                  <a:pt x="39" y="92"/>
                </a:lnTo>
                <a:lnTo>
                  <a:pt x="39" y="92"/>
                </a:lnTo>
                <a:lnTo>
                  <a:pt x="39" y="92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9" y="90"/>
                </a:lnTo>
                <a:lnTo>
                  <a:pt x="39" y="90"/>
                </a:lnTo>
                <a:lnTo>
                  <a:pt x="39" y="90"/>
                </a:lnTo>
                <a:lnTo>
                  <a:pt x="39" y="89"/>
                </a:lnTo>
                <a:lnTo>
                  <a:pt x="39" y="89"/>
                </a:lnTo>
                <a:lnTo>
                  <a:pt x="39" y="88"/>
                </a:lnTo>
                <a:lnTo>
                  <a:pt x="39" y="88"/>
                </a:lnTo>
                <a:lnTo>
                  <a:pt x="39" y="88"/>
                </a:lnTo>
                <a:lnTo>
                  <a:pt x="39" y="87"/>
                </a:lnTo>
                <a:lnTo>
                  <a:pt x="38" y="87"/>
                </a:lnTo>
                <a:lnTo>
                  <a:pt x="38" y="87"/>
                </a:lnTo>
                <a:lnTo>
                  <a:pt x="38" y="87"/>
                </a:lnTo>
                <a:lnTo>
                  <a:pt x="38" y="86"/>
                </a:lnTo>
                <a:lnTo>
                  <a:pt x="36" y="85"/>
                </a:lnTo>
                <a:lnTo>
                  <a:pt x="36" y="85"/>
                </a:lnTo>
                <a:lnTo>
                  <a:pt x="36" y="85"/>
                </a:lnTo>
                <a:lnTo>
                  <a:pt x="36" y="85"/>
                </a:lnTo>
                <a:lnTo>
                  <a:pt x="36" y="85"/>
                </a:lnTo>
                <a:lnTo>
                  <a:pt x="35" y="85"/>
                </a:lnTo>
                <a:lnTo>
                  <a:pt x="35" y="85"/>
                </a:lnTo>
                <a:lnTo>
                  <a:pt x="35" y="84"/>
                </a:lnTo>
                <a:lnTo>
                  <a:pt x="34" y="83"/>
                </a:lnTo>
                <a:lnTo>
                  <a:pt x="34" y="83"/>
                </a:lnTo>
                <a:lnTo>
                  <a:pt x="34" y="82"/>
                </a:lnTo>
                <a:lnTo>
                  <a:pt x="34" y="81"/>
                </a:lnTo>
                <a:lnTo>
                  <a:pt x="34" y="81"/>
                </a:lnTo>
                <a:lnTo>
                  <a:pt x="33" y="81"/>
                </a:lnTo>
                <a:lnTo>
                  <a:pt x="33" y="81"/>
                </a:lnTo>
                <a:lnTo>
                  <a:pt x="33" y="80"/>
                </a:lnTo>
                <a:lnTo>
                  <a:pt x="33" y="80"/>
                </a:lnTo>
                <a:lnTo>
                  <a:pt x="33" y="80"/>
                </a:lnTo>
                <a:lnTo>
                  <a:pt x="33" y="79"/>
                </a:lnTo>
                <a:lnTo>
                  <a:pt x="33" y="79"/>
                </a:lnTo>
                <a:lnTo>
                  <a:pt x="33" y="79"/>
                </a:lnTo>
                <a:lnTo>
                  <a:pt x="32" y="79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7"/>
                </a:lnTo>
                <a:lnTo>
                  <a:pt x="32" y="77"/>
                </a:lnTo>
                <a:lnTo>
                  <a:pt x="31" y="77"/>
                </a:lnTo>
                <a:lnTo>
                  <a:pt x="31" y="76"/>
                </a:lnTo>
                <a:lnTo>
                  <a:pt x="31" y="76"/>
                </a:lnTo>
                <a:lnTo>
                  <a:pt x="31" y="75"/>
                </a:lnTo>
                <a:lnTo>
                  <a:pt x="30" y="75"/>
                </a:lnTo>
                <a:lnTo>
                  <a:pt x="30" y="75"/>
                </a:lnTo>
                <a:lnTo>
                  <a:pt x="31" y="75"/>
                </a:lnTo>
                <a:lnTo>
                  <a:pt x="31" y="74"/>
                </a:lnTo>
                <a:lnTo>
                  <a:pt x="31" y="74"/>
                </a:lnTo>
                <a:lnTo>
                  <a:pt x="30" y="74"/>
                </a:lnTo>
                <a:lnTo>
                  <a:pt x="31" y="73"/>
                </a:lnTo>
                <a:lnTo>
                  <a:pt x="31" y="73"/>
                </a:lnTo>
                <a:lnTo>
                  <a:pt x="30" y="73"/>
                </a:lnTo>
                <a:lnTo>
                  <a:pt x="31" y="72"/>
                </a:lnTo>
                <a:lnTo>
                  <a:pt x="30" y="72"/>
                </a:lnTo>
                <a:lnTo>
                  <a:pt x="31" y="72"/>
                </a:lnTo>
                <a:lnTo>
                  <a:pt x="31" y="72"/>
                </a:lnTo>
                <a:lnTo>
                  <a:pt x="31" y="72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0"/>
                </a:lnTo>
                <a:lnTo>
                  <a:pt x="31" y="70"/>
                </a:lnTo>
                <a:lnTo>
                  <a:pt x="32" y="69"/>
                </a:lnTo>
                <a:lnTo>
                  <a:pt x="32" y="69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1" y="68"/>
                </a:lnTo>
                <a:lnTo>
                  <a:pt x="30" y="68"/>
                </a:lnTo>
                <a:lnTo>
                  <a:pt x="30" y="68"/>
                </a:lnTo>
                <a:lnTo>
                  <a:pt x="30" y="68"/>
                </a:lnTo>
                <a:lnTo>
                  <a:pt x="30" y="68"/>
                </a:lnTo>
                <a:lnTo>
                  <a:pt x="30" y="67"/>
                </a:lnTo>
                <a:lnTo>
                  <a:pt x="29" y="67"/>
                </a:lnTo>
                <a:lnTo>
                  <a:pt x="29" y="67"/>
                </a:lnTo>
                <a:lnTo>
                  <a:pt x="28" y="66"/>
                </a:lnTo>
                <a:lnTo>
                  <a:pt x="28" y="66"/>
                </a:lnTo>
                <a:lnTo>
                  <a:pt x="27" y="66"/>
                </a:lnTo>
                <a:lnTo>
                  <a:pt x="27" y="65"/>
                </a:lnTo>
                <a:lnTo>
                  <a:pt x="26" y="65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3"/>
                </a:lnTo>
                <a:lnTo>
                  <a:pt x="26" y="62"/>
                </a:lnTo>
                <a:lnTo>
                  <a:pt x="25" y="62"/>
                </a:lnTo>
                <a:lnTo>
                  <a:pt x="25" y="62"/>
                </a:lnTo>
                <a:lnTo>
                  <a:pt x="25" y="61"/>
                </a:lnTo>
                <a:lnTo>
                  <a:pt x="25" y="61"/>
                </a:lnTo>
                <a:lnTo>
                  <a:pt x="25" y="61"/>
                </a:lnTo>
                <a:lnTo>
                  <a:pt x="25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1"/>
                </a:lnTo>
                <a:lnTo>
                  <a:pt x="26" y="60"/>
                </a:lnTo>
                <a:lnTo>
                  <a:pt x="26" y="60"/>
                </a:lnTo>
                <a:lnTo>
                  <a:pt x="26" y="60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5" y="59"/>
                </a:lnTo>
                <a:lnTo>
                  <a:pt x="24" y="60"/>
                </a:lnTo>
                <a:lnTo>
                  <a:pt x="24" y="60"/>
                </a:lnTo>
                <a:lnTo>
                  <a:pt x="24" y="59"/>
                </a:lnTo>
                <a:lnTo>
                  <a:pt x="24" y="59"/>
                </a:lnTo>
                <a:lnTo>
                  <a:pt x="24" y="59"/>
                </a:lnTo>
                <a:lnTo>
                  <a:pt x="24" y="59"/>
                </a:lnTo>
                <a:lnTo>
                  <a:pt x="24" y="58"/>
                </a:lnTo>
                <a:lnTo>
                  <a:pt x="24" y="58"/>
                </a:lnTo>
                <a:lnTo>
                  <a:pt x="23" y="58"/>
                </a:lnTo>
                <a:lnTo>
                  <a:pt x="23" y="58"/>
                </a:lnTo>
                <a:lnTo>
                  <a:pt x="24" y="58"/>
                </a:lnTo>
                <a:lnTo>
                  <a:pt x="24" y="58"/>
                </a:lnTo>
                <a:lnTo>
                  <a:pt x="24" y="57"/>
                </a:lnTo>
                <a:lnTo>
                  <a:pt x="24" y="57"/>
                </a:lnTo>
                <a:lnTo>
                  <a:pt x="23" y="57"/>
                </a:lnTo>
                <a:lnTo>
                  <a:pt x="23" y="57"/>
                </a:lnTo>
                <a:lnTo>
                  <a:pt x="23" y="57"/>
                </a:lnTo>
                <a:lnTo>
                  <a:pt x="23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7"/>
                </a:lnTo>
                <a:lnTo>
                  <a:pt x="22" y="56"/>
                </a:lnTo>
                <a:lnTo>
                  <a:pt x="22" y="56"/>
                </a:lnTo>
                <a:lnTo>
                  <a:pt x="22" y="56"/>
                </a:lnTo>
                <a:lnTo>
                  <a:pt x="22" y="56"/>
                </a:lnTo>
                <a:lnTo>
                  <a:pt x="21" y="57"/>
                </a:lnTo>
                <a:lnTo>
                  <a:pt x="21" y="57"/>
                </a:lnTo>
                <a:lnTo>
                  <a:pt x="21" y="56"/>
                </a:lnTo>
                <a:lnTo>
                  <a:pt x="21" y="56"/>
                </a:lnTo>
                <a:lnTo>
                  <a:pt x="21" y="57"/>
                </a:lnTo>
                <a:lnTo>
                  <a:pt x="21" y="56"/>
                </a:lnTo>
                <a:lnTo>
                  <a:pt x="21" y="56"/>
                </a:lnTo>
                <a:lnTo>
                  <a:pt x="21" y="56"/>
                </a:lnTo>
                <a:lnTo>
                  <a:pt x="21" y="56"/>
                </a:lnTo>
                <a:lnTo>
                  <a:pt x="21" y="55"/>
                </a:lnTo>
                <a:lnTo>
                  <a:pt x="21" y="56"/>
                </a:lnTo>
                <a:lnTo>
                  <a:pt x="21" y="56"/>
                </a:lnTo>
                <a:lnTo>
                  <a:pt x="21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6"/>
                </a:lnTo>
                <a:lnTo>
                  <a:pt x="18" y="55"/>
                </a:lnTo>
                <a:lnTo>
                  <a:pt x="18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7" y="55"/>
                </a:lnTo>
                <a:lnTo>
                  <a:pt x="16" y="55"/>
                </a:lnTo>
                <a:lnTo>
                  <a:pt x="16" y="55"/>
                </a:lnTo>
                <a:lnTo>
                  <a:pt x="16" y="55"/>
                </a:lnTo>
                <a:lnTo>
                  <a:pt x="16" y="54"/>
                </a:lnTo>
                <a:lnTo>
                  <a:pt x="16" y="55"/>
                </a:lnTo>
                <a:lnTo>
                  <a:pt x="16" y="55"/>
                </a:lnTo>
                <a:lnTo>
                  <a:pt x="16" y="55"/>
                </a:lnTo>
                <a:lnTo>
                  <a:pt x="16" y="54"/>
                </a:lnTo>
                <a:lnTo>
                  <a:pt x="16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5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4"/>
                </a:lnTo>
                <a:lnTo>
                  <a:pt x="14" y="53"/>
                </a:lnTo>
                <a:lnTo>
                  <a:pt x="13" y="53"/>
                </a:lnTo>
                <a:lnTo>
                  <a:pt x="13" y="53"/>
                </a:lnTo>
                <a:lnTo>
                  <a:pt x="14" y="53"/>
                </a:lnTo>
                <a:lnTo>
                  <a:pt x="14" y="53"/>
                </a:lnTo>
                <a:lnTo>
                  <a:pt x="14" y="53"/>
                </a:lnTo>
                <a:lnTo>
                  <a:pt x="14" y="53"/>
                </a:lnTo>
                <a:lnTo>
                  <a:pt x="13" y="53"/>
                </a:lnTo>
                <a:lnTo>
                  <a:pt x="13" y="53"/>
                </a:lnTo>
                <a:lnTo>
                  <a:pt x="13" y="53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2" y="52"/>
                </a:lnTo>
                <a:lnTo>
                  <a:pt x="12" y="52"/>
                </a:lnTo>
                <a:lnTo>
                  <a:pt x="12" y="51"/>
                </a:lnTo>
                <a:lnTo>
                  <a:pt x="12" y="51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2" y="51"/>
                </a:lnTo>
                <a:lnTo>
                  <a:pt x="12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1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1" y="50"/>
                </a:lnTo>
                <a:lnTo>
                  <a:pt x="10" y="50"/>
                </a:lnTo>
                <a:lnTo>
                  <a:pt x="10" y="50"/>
                </a:lnTo>
                <a:lnTo>
                  <a:pt x="11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10" y="50"/>
                </a:lnTo>
                <a:lnTo>
                  <a:pt x="9" y="50"/>
                </a:lnTo>
                <a:lnTo>
                  <a:pt x="9" y="50"/>
                </a:lnTo>
                <a:lnTo>
                  <a:pt x="9" y="50"/>
                </a:lnTo>
                <a:lnTo>
                  <a:pt x="9" y="50"/>
                </a:lnTo>
                <a:lnTo>
                  <a:pt x="9" y="49"/>
                </a:lnTo>
                <a:lnTo>
                  <a:pt x="9" y="50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50"/>
                </a:lnTo>
                <a:lnTo>
                  <a:pt x="7" y="49"/>
                </a:lnTo>
                <a:lnTo>
                  <a:pt x="7" y="49"/>
                </a:lnTo>
                <a:lnTo>
                  <a:pt x="7" y="50"/>
                </a:lnTo>
                <a:lnTo>
                  <a:pt x="7" y="49"/>
                </a:lnTo>
                <a:lnTo>
                  <a:pt x="7" y="50"/>
                </a:lnTo>
                <a:lnTo>
                  <a:pt x="7" y="50"/>
                </a:lnTo>
                <a:lnTo>
                  <a:pt x="7" y="50"/>
                </a:lnTo>
                <a:lnTo>
                  <a:pt x="6" y="50"/>
                </a:lnTo>
                <a:lnTo>
                  <a:pt x="6" y="49"/>
                </a:lnTo>
                <a:lnTo>
                  <a:pt x="6" y="49"/>
                </a:lnTo>
                <a:lnTo>
                  <a:pt x="6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4" y="49"/>
                </a:lnTo>
                <a:lnTo>
                  <a:pt x="4" y="49"/>
                </a:lnTo>
                <a:lnTo>
                  <a:pt x="4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3" y="49"/>
                </a:lnTo>
                <a:lnTo>
                  <a:pt x="2" y="49"/>
                </a:lnTo>
                <a:lnTo>
                  <a:pt x="2" y="49"/>
                </a:lnTo>
                <a:lnTo>
                  <a:pt x="2" y="49"/>
                </a:lnTo>
                <a:lnTo>
                  <a:pt x="2" y="49"/>
                </a:lnTo>
                <a:lnTo>
                  <a:pt x="2" y="49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1" y="45"/>
                </a:lnTo>
                <a:lnTo>
                  <a:pt x="1" y="45"/>
                </a:lnTo>
                <a:lnTo>
                  <a:pt x="1" y="45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2" y="42"/>
                </a:lnTo>
                <a:lnTo>
                  <a:pt x="2" y="42"/>
                </a:lnTo>
                <a:lnTo>
                  <a:pt x="2" y="42"/>
                </a:lnTo>
                <a:lnTo>
                  <a:pt x="2" y="42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1" y="40"/>
                </a:lnTo>
                <a:lnTo>
                  <a:pt x="1" y="40"/>
                </a:lnTo>
                <a:lnTo>
                  <a:pt x="1" y="40"/>
                </a:lnTo>
                <a:lnTo>
                  <a:pt x="1" y="40"/>
                </a:lnTo>
                <a:lnTo>
                  <a:pt x="1" y="40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0" y="38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1" name="Freeform 12">
            <a:extLst>
              <a:ext uri="{FF2B5EF4-FFF2-40B4-BE49-F238E27FC236}">
                <a16:creationId xmlns="" xmlns:a16="http://schemas.microsoft.com/office/drawing/2014/main" id="{5F37A85E-EA62-42E9-B0C6-02A9CF594674}"/>
              </a:ext>
            </a:extLst>
          </p:cNvPr>
          <p:cNvSpPr>
            <a:spLocks/>
          </p:cNvSpPr>
          <p:nvPr/>
        </p:nvSpPr>
        <p:spPr bwMode="auto">
          <a:xfrm>
            <a:off x="1490515" y="813737"/>
            <a:ext cx="3001964" cy="2111376"/>
          </a:xfrm>
          <a:custGeom>
            <a:avLst/>
            <a:gdLst>
              <a:gd name="T0" fmla="*/ 9 w 317"/>
              <a:gd name="T1" fmla="*/ 164 h 223"/>
              <a:gd name="T2" fmla="*/ 11 w 317"/>
              <a:gd name="T3" fmla="*/ 156 h 223"/>
              <a:gd name="T4" fmla="*/ 14 w 317"/>
              <a:gd name="T5" fmla="*/ 147 h 223"/>
              <a:gd name="T6" fmla="*/ 17 w 317"/>
              <a:gd name="T7" fmla="*/ 139 h 223"/>
              <a:gd name="T8" fmla="*/ 22 w 317"/>
              <a:gd name="T9" fmla="*/ 134 h 223"/>
              <a:gd name="T10" fmla="*/ 27 w 317"/>
              <a:gd name="T11" fmla="*/ 130 h 223"/>
              <a:gd name="T12" fmla="*/ 34 w 317"/>
              <a:gd name="T13" fmla="*/ 126 h 223"/>
              <a:gd name="T14" fmla="*/ 41 w 317"/>
              <a:gd name="T15" fmla="*/ 124 h 223"/>
              <a:gd name="T16" fmla="*/ 46 w 317"/>
              <a:gd name="T17" fmla="*/ 123 h 223"/>
              <a:gd name="T18" fmla="*/ 52 w 317"/>
              <a:gd name="T19" fmla="*/ 122 h 223"/>
              <a:gd name="T20" fmla="*/ 58 w 317"/>
              <a:gd name="T21" fmla="*/ 118 h 223"/>
              <a:gd name="T22" fmla="*/ 64 w 317"/>
              <a:gd name="T23" fmla="*/ 122 h 223"/>
              <a:gd name="T24" fmla="*/ 78 w 317"/>
              <a:gd name="T25" fmla="*/ 67 h 223"/>
              <a:gd name="T26" fmla="*/ 75 w 317"/>
              <a:gd name="T27" fmla="*/ 56 h 223"/>
              <a:gd name="T28" fmla="*/ 69 w 317"/>
              <a:gd name="T29" fmla="*/ 48 h 223"/>
              <a:gd name="T30" fmla="*/ 73 w 317"/>
              <a:gd name="T31" fmla="*/ 30 h 223"/>
              <a:gd name="T32" fmla="*/ 81 w 317"/>
              <a:gd name="T33" fmla="*/ 31 h 223"/>
              <a:gd name="T34" fmla="*/ 82 w 317"/>
              <a:gd name="T35" fmla="*/ 23 h 223"/>
              <a:gd name="T36" fmla="*/ 71 w 317"/>
              <a:gd name="T37" fmla="*/ 10 h 223"/>
              <a:gd name="T38" fmla="*/ 100 w 317"/>
              <a:gd name="T39" fmla="*/ 9 h 223"/>
              <a:gd name="T40" fmla="*/ 111 w 317"/>
              <a:gd name="T41" fmla="*/ 4 h 223"/>
              <a:gd name="T42" fmla="*/ 137 w 317"/>
              <a:gd name="T43" fmla="*/ 28 h 223"/>
              <a:gd name="T44" fmla="*/ 145 w 317"/>
              <a:gd name="T45" fmla="*/ 24 h 223"/>
              <a:gd name="T46" fmla="*/ 148 w 317"/>
              <a:gd name="T47" fmla="*/ 30 h 223"/>
              <a:gd name="T48" fmla="*/ 155 w 317"/>
              <a:gd name="T49" fmla="*/ 24 h 223"/>
              <a:gd name="T50" fmla="*/ 160 w 317"/>
              <a:gd name="T51" fmla="*/ 18 h 223"/>
              <a:gd name="T52" fmla="*/ 168 w 317"/>
              <a:gd name="T53" fmla="*/ 14 h 223"/>
              <a:gd name="T54" fmla="*/ 173 w 317"/>
              <a:gd name="T55" fmla="*/ 13 h 223"/>
              <a:gd name="T56" fmla="*/ 178 w 317"/>
              <a:gd name="T57" fmla="*/ 5 h 223"/>
              <a:gd name="T58" fmla="*/ 186 w 317"/>
              <a:gd name="T59" fmla="*/ 3 h 223"/>
              <a:gd name="T60" fmla="*/ 197 w 317"/>
              <a:gd name="T61" fmla="*/ 13 h 223"/>
              <a:gd name="T62" fmla="*/ 202 w 317"/>
              <a:gd name="T63" fmla="*/ 32 h 223"/>
              <a:gd name="T64" fmla="*/ 207 w 317"/>
              <a:gd name="T65" fmla="*/ 46 h 223"/>
              <a:gd name="T66" fmla="*/ 206 w 317"/>
              <a:gd name="T67" fmla="*/ 54 h 223"/>
              <a:gd name="T68" fmla="*/ 204 w 317"/>
              <a:gd name="T69" fmla="*/ 57 h 223"/>
              <a:gd name="T70" fmla="*/ 213 w 317"/>
              <a:gd name="T71" fmla="*/ 68 h 223"/>
              <a:gd name="T72" fmla="*/ 219 w 317"/>
              <a:gd name="T73" fmla="*/ 63 h 223"/>
              <a:gd name="T74" fmla="*/ 223 w 317"/>
              <a:gd name="T75" fmla="*/ 53 h 223"/>
              <a:gd name="T76" fmla="*/ 233 w 317"/>
              <a:gd name="T77" fmla="*/ 55 h 223"/>
              <a:gd name="T78" fmla="*/ 238 w 317"/>
              <a:gd name="T79" fmla="*/ 57 h 223"/>
              <a:gd name="T80" fmla="*/ 241 w 317"/>
              <a:gd name="T81" fmla="*/ 49 h 223"/>
              <a:gd name="T82" fmla="*/ 245 w 317"/>
              <a:gd name="T83" fmla="*/ 39 h 223"/>
              <a:gd name="T84" fmla="*/ 270 w 317"/>
              <a:gd name="T85" fmla="*/ 53 h 223"/>
              <a:gd name="T86" fmla="*/ 276 w 317"/>
              <a:gd name="T87" fmla="*/ 60 h 223"/>
              <a:gd name="T88" fmla="*/ 283 w 317"/>
              <a:gd name="T89" fmla="*/ 65 h 223"/>
              <a:gd name="T90" fmla="*/ 289 w 317"/>
              <a:gd name="T91" fmla="*/ 71 h 223"/>
              <a:gd name="T92" fmla="*/ 296 w 317"/>
              <a:gd name="T93" fmla="*/ 74 h 223"/>
              <a:gd name="T94" fmla="*/ 306 w 317"/>
              <a:gd name="T95" fmla="*/ 80 h 223"/>
              <a:gd name="T96" fmla="*/ 315 w 317"/>
              <a:gd name="T97" fmla="*/ 80 h 223"/>
              <a:gd name="T98" fmla="*/ 278 w 317"/>
              <a:gd name="T99" fmla="*/ 161 h 223"/>
              <a:gd name="T100" fmla="*/ 279 w 317"/>
              <a:gd name="T101" fmla="*/ 182 h 223"/>
              <a:gd name="T102" fmla="*/ 276 w 317"/>
              <a:gd name="T103" fmla="*/ 199 h 223"/>
              <a:gd name="T104" fmla="*/ 216 w 317"/>
              <a:gd name="T105" fmla="*/ 202 h 223"/>
              <a:gd name="T106" fmla="*/ 208 w 317"/>
              <a:gd name="T107" fmla="*/ 201 h 223"/>
              <a:gd name="T108" fmla="*/ 202 w 317"/>
              <a:gd name="T109" fmla="*/ 196 h 223"/>
              <a:gd name="T110" fmla="*/ 182 w 317"/>
              <a:gd name="T111" fmla="*/ 190 h 223"/>
              <a:gd name="T112" fmla="*/ 176 w 317"/>
              <a:gd name="T113" fmla="*/ 200 h 223"/>
              <a:gd name="T114" fmla="*/ 166 w 317"/>
              <a:gd name="T115" fmla="*/ 208 h 223"/>
              <a:gd name="T116" fmla="*/ 158 w 317"/>
              <a:gd name="T117" fmla="*/ 213 h 223"/>
              <a:gd name="T118" fmla="*/ 150 w 317"/>
              <a:gd name="T119" fmla="*/ 214 h 223"/>
              <a:gd name="T120" fmla="*/ 143 w 317"/>
              <a:gd name="T121" fmla="*/ 218 h 223"/>
              <a:gd name="T122" fmla="*/ 133 w 317"/>
              <a:gd name="T123" fmla="*/ 216 h 223"/>
              <a:gd name="T124" fmla="*/ 58 w 317"/>
              <a:gd name="T125" fmla="*/ 191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7" h="223">
                <a:moveTo>
                  <a:pt x="0" y="173"/>
                </a:moveTo>
                <a:lnTo>
                  <a:pt x="0" y="173"/>
                </a:lnTo>
                <a:lnTo>
                  <a:pt x="1" y="173"/>
                </a:lnTo>
                <a:lnTo>
                  <a:pt x="1" y="172"/>
                </a:lnTo>
                <a:lnTo>
                  <a:pt x="1" y="171"/>
                </a:lnTo>
                <a:lnTo>
                  <a:pt x="1" y="171"/>
                </a:lnTo>
                <a:lnTo>
                  <a:pt x="1" y="171"/>
                </a:lnTo>
                <a:lnTo>
                  <a:pt x="1" y="171"/>
                </a:lnTo>
                <a:lnTo>
                  <a:pt x="1" y="170"/>
                </a:lnTo>
                <a:lnTo>
                  <a:pt x="1" y="170"/>
                </a:lnTo>
                <a:lnTo>
                  <a:pt x="1" y="170"/>
                </a:lnTo>
                <a:lnTo>
                  <a:pt x="1" y="169"/>
                </a:lnTo>
                <a:lnTo>
                  <a:pt x="2" y="169"/>
                </a:lnTo>
                <a:lnTo>
                  <a:pt x="2" y="169"/>
                </a:lnTo>
                <a:lnTo>
                  <a:pt x="2" y="169"/>
                </a:lnTo>
                <a:lnTo>
                  <a:pt x="2" y="168"/>
                </a:lnTo>
                <a:lnTo>
                  <a:pt x="2" y="168"/>
                </a:lnTo>
                <a:lnTo>
                  <a:pt x="2" y="168"/>
                </a:lnTo>
                <a:lnTo>
                  <a:pt x="2" y="168"/>
                </a:lnTo>
                <a:lnTo>
                  <a:pt x="2" y="168"/>
                </a:lnTo>
                <a:lnTo>
                  <a:pt x="3" y="167"/>
                </a:lnTo>
                <a:lnTo>
                  <a:pt x="3" y="167"/>
                </a:lnTo>
                <a:lnTo>
                  <a:pt x="3" y="166"/>
                </a:lnTo>
                <a:lnTo>
                  <a:pt x="4" y="166"/>
                </a:lnTo>
                <a:lnTo>
                  <a:pt x="4" y="166"/>
                </a:lnTo>
                <a:lnTo>
                  <a:pt x="4" y="166"/>
                </a:lnTo>
                <a:lnTo>
                  <a:pt x="4" y="166"/>
                </a:lnTo>
                <a:lnTo>
                  <a:pt x="5" y="166"/>
                </a:lnTo>
                <a:lnTo>
                  <a:pt x="5" y="165"/>
                </a:lnTo>
                <a:lnTo>
                  <a:pt x="6" y="165"/>
                </a:lnTo>
                <a:lnTo>
                  <a:pt x="6" y="165"/>
                </a:lnTo>
                <a:lnTo>
                  <a:pt x="6" y="165"/>
                </a:lnTo>
                <a:lnTo>
                  <a:pt x="6" y="165"/>
                </a:lnTo>
                <a:lnTo>
                  <a:pt x="7" y="165"/>
                </a:lnTo>
                <a:lnTo>
                  <a:pt x="7" y="165"/>
                </a:lnTo>
                <a:lnTo>
                  <a:pt x="7" y="165"/>
                </a:lnTo>
                <a:lnTo>
                  <a:pt x="7" y="165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9" y="164"/>
                </a:lnTo>
                <a:lnTo>
                  <a:pt x="9" y="164"/>
                </a:lnTo>
                <a:lnTo>
                  <a:pt x="9" y="164"/>
                </a:lnTo>
                <a:lnTo>
                  <a:pt x="9" y="163"/>
                </a:lnTo>
                <a:lnTo>
                  <a:pt x="10" y="163"/>
                </a:lnTo>
                <a:lnTo>
                  <a:pt x="10" y="163"/>
                </a:lnTo>
                <a:lnTo>
                  <a:pt x="10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2"/>
                </a:lnTo>
                <a:lnTo>
                  <a:pt x="11" y="162"/>
                </a:lnTo>
                <a:lnTo>
                  <a:pt x="11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1"/>
                </a:lnTo>
                <a:lnTo>
                  <a:pt x="12" y="161"/>
                </a:lnTo>
                <a:lnTo>
                  <a:pt x="12" y="161"/>
                </a:lnTo>
                <a:lnTo>
                  <a:pt x="12" y="161"/>
                </a:lnTo>
                <a:lnTo>
                  <a:pt x="12" y="161"/>
                </a:lnTo>
                <a:lnTo>
                  <a:pt x="12" y="160"/>
                </a:lnTo>
                <a:lnTo>
                  <a:pt x="12" y="160"/>
                </a:lnTo>
                <a:lnTo>
                  <a:pt x="12" y="160"/>
                </a:lnTo>
                <a:lnTo>
                  <a:pt x="12" y="160"/>
                </a:lnTo>
                <a:lnTo>
                  <a:pt x="12" y="160"/>
                </a:lnTo>
                <a:lnTo>
                  <a:pt x="12" y="159"/>
                </a:lnTo>
                <a:lnTo>
                  <a:pt x="12" y="159"/>
                </a:lnTo>
                <a:lnTo>
                  <a:pt x="12" y="159"/>
                </a:lnTo>
                <a:lnTo>
                  <a:pt x="12" y="159"/>
                </a:lnTo>
                <a:lnTo>
                  <a:pt x="12" y="158"/>
                </a:lnTo>
                <a:lnTo>
                  <a:pt x="11" y="158"/>
                </a:lnTo>
                <a:lnTo>
                  <a:pt x="11" y="158"/>
                </a:lnTo>
                <a:lnTo>
                  <a:pt x="11" y="158"/>
                </a:lnTo>
                <a:lnTo>
                  <a:pt x="11" y="158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6"/>
                </a:lnTo>
                <a:lnTo>
                  <a:pt x="11" y="156"/>
                </a:lnTo>
                <a:lnTo>
                  <a:pt x="10" y="155"/>
                </a:lnTo>
                <a:lnTo>
                  <a:pt x="10" y="155"/>
                </a:lnTo>
                <a:lnTo>
                  <a:pt x="10" y="155"/>
                </a:lnTo>
                <a:lnTo>
                  <a:pt x="10" y="154"/>
                </a:lnTo>
                <a:lnTo>
                  <a:pt x="10" y="154"/>
                </a:lnTo>
                <a:lnTo>
                  <a:pt x="10" y="154"/>
                </a:lnTo>
                <a:lnTo>
                  <a:pt x="10" y="153"/>
                </a:lnTo>
                <a:lnTo>
                  <a:pt x="10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2"/>
                </a:lnTo>
                <a:lnTo>
                  <a:pt x="11" y="152"/>
                </a:lnTo>
                <a:lnTo>
                  <a:pt x="11" y="152"/>
                </a:lnTo>
                <a:lnTo>
                  <a:pt x="11" y="152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49"/>
                </a:lnTo>
                <a:lnTo>
                  <a:pt x="12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7"/>
                </a:lnTo>
                <a:lnTo>
                  <a:pt x="14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5"/>
                </a:lnTo>
                <a:lnTo>
                  <a:pt x="15" y="145"/>
                </a:lnTo>
                <a:lnTo>
                  <a:pt x="15" y="145"/>
                </a:lnTo>
                <a:lnTo>
                  <a:pt x="15" y="145"/>
                </a:lnTo>
                <a:lnTo>
                  <a:pt x="15" y="145"/>
                </a:lnTo>
                <a:lnTo>
                  <a:pt x="15" y="144"/>
                </a:lnTo>
                <a:lnTo>
                  <a:pt x="15" y="144"/>
                </a:lnTo>
                <a:lnTo>
                  <a:pt x="15" y="144"/>
                </a:lnTo>
                <a:lnTo>
                  <a:pt x="15" y="143"/>
                </a:lnTo>
                <a:lnTo>
                  <a:pt x="15" y="143"/>
                </a:lnTo>
                <a:lnTo>
                  <a:pt x="15" y="143"/>
                </a:lnTo>
                <a:lnTo>
                  <a:pt x="15" y="143"/>
                </a:lnTo>
                <a:lnTo>
                  <a:pt x="15" y="142"/>
                </a:lnTo>
                <a:lnTo>
                  <a:pt x="15" y="142"/>
                </a:lnTo>
                <a:lnTo>
                  <a:pt x="16" y="142"/>
                </a:lnTo>
                <a:lnTo>
                  <a:pt x="16" y="142"/>
                </a:lnTo>
                <a:lnTo>
                  <a:pt x="16" y="142"/>
                </a:lnTo>
                <a:lnTo>
                  <a:pt x="16" y="141"/>
                </a:lnTo>
                <a:lnTo>
                  <a:pt x="16" y="141"/>
                </a:lnTo>
                <a:lnTo>
                  <a:pt x="16" y="141"/>
                </a:lnTo>
                <a:lnTo>
                  <a:pt x="16" y="141"/>
                </a:lnTo>
                <a:lnTo>
                  <a:pt x="16" y="141"/>
                </a:lnTo>
                <a:lnTo>
                  <a:pt x="16" y="140"/>
                </a:lnTo>
                <a:lnTo>
                  <a:pt x="16" y="140"/>
                </a:lnTo>
                <a:lnTo>
                  <a:pt x="16" y="140"/>
                </a:lnTo>
                <a:lnTo>
                  <a:pt x="17" y="140"/>
                </a:lnTo>
                <a:lnTo>
                  <a:pt x="17" y="140"/>
                </a:lnTo>
                <a:lnTo>
                  <a:pt x="17" y="140"/>
                </a:lnTo>
                <a:lnTo>
                  <a:pt x="17" y="140"/>
                </a:lnTo>
                <a:lnTo>
                  <a:pt x="17" y="139"/>
                </a:lnTo>
                <a:lnTo>
                  <a:pt x="17" y="139"/>
                </a:lnTo>
                <a:lnTo>
                  <a:pt x="17" y="139"/>
                </a:lnTo>
                <a:lnTo>
                  <a:pt x="17" y="139"/>
                </a:lnTo>
                <a:lnTo>
                  <a:pt x="17" y="139"/>
                </a:lnTo>
                <a:lnTo>
                  <a:pt x="17" y="138"/>
                </a:lnTo>
                <a:lnTo>
                  <a:pt x="17" y="138"/>
                </a:lnTo>
                <a:lnTo>
                  <a:pt x="17" y="138"/>
                </a:lnTo>
                <a:lnTo>
                  <a:pt x="17" y="138"/>
                </a:lnTo>
                <a:lnTo>
                  <a:pt x="17" y="138"/>
                </a:lnTo>
                <a:lnTo>
                  <a:pt x="17" y="137"/>
                </a:lnTo>
                <a:lnTo>
                  <a:pt x="16" y="137"/>
                </a:lnTo>
                <a:lnTo>
                  <a:pt x="16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8" y="137"/>
                </a:lnTo>
                <a:lnTo>
                  <a:pt x="18" y="137"/>
                </a:lnTo>
                <a:lnTo>
                  <a:pt x="18" y="136"/>
                </a:lnTo>
                <a:lnTo>
                  <a:pt x="18" y="136"/>
                </a:lnTo>
                <a:lnTo>
                  <a:pt x="18" y="136"/>
                </a:lnTo>
                <a:lnTo>
                  <a:pt x="18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5"/>
                </a:lnTo>
                <a:lnTo>
                  <a:pt x="19" y="135"/>
                </a:lnTo>
                <a:lnTo>
                  <a:pt x="19" y="135"/>
                </a:lnTo>
                <a:lnTo>
                  <a:pt x="19" y="135"/>
                </a:lnTo>
                <a:lnTo>
                  <a:pt x="20" y="135"/>
                </a:lnTo>
                <a:lnTo>
                  <a:pt x="20" y="135"/>
                </a:lnTo>
                <a:lnTo>
                  <a:pt x="20" y="135"/>
                </a:lnTo>
                <a:lnTo>
                  <a:pt x="20" y="135"/>
                </a:lnTo>
                <a:lnTo>
                  <a:pt x="20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2" y="134"/>
                </a:lnTo>
                <a:lnTo>
                  <a:pt x="22" y="134"/>
                </a:lnTo>
                <a:lnTo>
                  <a:pt x="21" y="134"/>
                </a:lnTo>
                <a:lnTo>
                  <a:pt x="22" y="134"/>
                </a:lnTo>
                <a:lnTo>
                  <a:pt x="22" y="134"/>
                </a:lnTo>
                <a:lnTo>
                  <a:pt x="22" y="134"/>
                </a:lnTo>
                <a:lnTo>
                  <a:pt x="22" y="134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2"/>
                </a:lnTo>
                <a:lnTo>
                  <a:pt x="24" y="132"/>
                </a:lnTo>
                <a:lnTo>
                  <a:pt x="24" y="132"/>
                </a:lnTo>
                <a:lnTo>
                  <a:pt x="24" y="132"/>
                </a:lnTo>
                <a:lnTo>
                  <a:pt x="24" y="132"/>
                </a:lnTo>
                <a:lnTo>
                  <a:pt x="24" y="133"/>
                </a:lnTo>
                <a:lnTo>
                  <a:pt x="25" y="133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1"/>
                </a:lnTo>
                <a:lnTo>
                  <a:pt x="25" y="131"/>
                </a:lnTo>
                <a:lnTo>
                  <a:pt x="25" y="131"/>
                </a:lnTo>
                <a:lnTo>
                  <a:pt x="26" y="131"/>
                </a:lnTo>
                <a:lnTo>
                  <a:pt x="26" y="131"/>
                </a:lnTo>
                <a:lnTo>
                  <a:pt x="26" y="131"/>
                </a:lnTo>
                <a:lnTo>
                  <a:pt x="26" y="130"/>
                </a:lnTo>
                <a:lnTo>
                  <a:pt x="27" y="130"/>
                </a:lnTo>
                <a:lnTo>
                  <a:pt x="27" y="130"/>
                </a:lnTo>
                <a:lnTo>
                  <a:pt x="26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1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9" y="130"/>
                </a:lnTo>
                <a:lnTo>
                  <a:pt x="29" y="130"/>
                </a:lnTo>
                <a:lnTo>
                  <a:pt x="29" y="130"/>
                </a:lnTo>
                <a:lnTo>
                  <a:pt x="29" y="130"/>
                </a:lnTo>
                <a:lnTo>
                  <a:pt x="29" y="129"/>
                </a:lnTo>
                <a:lnTo>
                  <a:pt x="29" y="129"/>
                </a:lnTo>
                <a:lnTo>
                  <a:pt x="29" y="129"/>
                </a:lnTo>
                <a:lnTo>
                  <a:pt x="30" y="129"/>
                </a:lnTo>
                <a:lnTo>
                  <a:pt x="30" y="129"/>
                </a:lnTo>
                <a:lnTo>
                  <a:pt x="30" y="129"/>
                </a:lnTo>
                <a:lnTo>
                  <a:pt x="31" y="129"/>
                </a:lnTo>
                <a:lnTo>
                  <a:pt x="31" y="128"/>
                </a:lnTo>
                <a:lnTo>
                  <a:pt x="31" y="128"/>
                </a:lnTo>
                <a:lnTo>
                  <a:pt x="31" y="128"/>
                </a:lnTo>
                <a:lnTo>
                  <a:pt x="31" y="128"/>
                </a:lnTo>
                <a:lnTo>
                  <a:pt x="32" y="128"/>
                </a:lnTo>
                <a:lnTo>
                  <a:pt x="32" y="127"/>
                </a:lnTo>
                <a:lnTo>
                  <a:pt x="32" y="127"/>
                </a:lnTo>
                <a:lnTo>
                  <a:pt x="32" y="127"/>
                </a:lnTo>
                <a:lnTo>
                  <a:pt x="32" y="127"/>
                </a:lnTo>
                <a:lnTo>
                  <a:pt x="32" y="128"/>
                </a:lnTo>
                <a:lnTo>
                  <a:pt x="32" y="127"/>
                </a:lnTo>
                <a:lnTo>
                  <a:pt x="32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6"/>
                </a:lnTo>
                <a:lnTo>
                  <a:pt x="33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5"/>
                </a:lnTo>
                <a:lnTo>
                  <a:pt x="34" y="125"/>
                </a:lnTo>
                <a:lnTo>
                  <a:pt x="35" y="125"/>
                </a:lnTo>
                <a:lnTo>
                  <a:pt x="35" y="125"/>
                </a:lnTo>
                <a:lnTo>
                  <a:pt x="35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4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8" y="125"/>
                </a:lnTo>
                <a:lnTo>
                  <a:pt x="38" y="125"/>
                </a:lnTo>
                <a:lnTo>
                  <a:pt x="38" y="125"/>
                </a:lnTo>
                <a:lnTo>
                  <a:pt x="38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4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6"/>
                </a:lnTo>
                <a:lnTo>
                  <a:pt x="39" y="126"/>
                </a:lnTo>
                <a:lnTo>
                  <a:pt x="40" y="125"/>
                </a:lnTo>
                <a:lnTo>
                  <a:pt x="40" y="125"/>
                </a:lnTo>
                <a:lnTo>
                  <a:pt x="40" y="125"/>
                </a:lnTo>
                <a:lnTo>
                  <a:pt x="41" y="125"/>
                </a:lnTo>
                <a:lnTo>
                  <a:pt x="41" y="124"/>
                </a:lnTo>
                <a:lnTo>
                  <a:pt x="41" y="124"/>
                </a:lnTo>
                <a:lnTo>
                  <a:pt x="41" y="124"/>
                </a:lnTo>
                <a:lnTo>
                  <a:pt x="41" y="125"/>
                </a:lnTo>
                <a:lnTo>
                  <a:pt x="41" y="125"/>
                </a:lnTo>
                <a:lnTo>
                  <a:pt x="41" y="125"/>
                </a:lnTo>
                <a:lnTo>
                  <a:pt x="41" y="124"/>
                </a:lnTo>
                <a:lnTo>
                  <a:pt x="41" y="124"/>
                </a:lnTo>
                <a:lnTo>
                  <a:pt x="41" y="124"/>
                </a:lnTo>
                <a:lnTo>
                  <a:pt x="41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3" y="124"/>
                </a:lnTo>
                <a:lnTo>
                  <a:pt x="43" y="124"/>
                </a:lnTo>
                <a:lnTo>
                  <a:pt x="43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4" y="123"/>
                </a:lnTo>
                <a:lnTo>
                  <a:pt x="45" y="123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6" y="124"/>
                </a:lnTo>
                <a:lnTo>
                  <a:pt x="45" y="123"/>
                </a:lnTo>
                <a:lnTo>
                  <a:pt x="45" y="123"/>
                </a:lnTo>
                <a:lnTo>
                  <a:pt x="45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7" y="123"/>
                </a:lnTo>
                <a:lnTo>
                  <a:pt x="46" y="123"/>
                </a:lnTo>
                <a:lnTo>
                  <a:pt x="47" y="124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8" y="123"/>
                </a:lnTo>
                <a:lnTo>
                  <a:pt x="47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2"/>
                </a:lnTo>
                <a:lnTo>
                  <a:pt x="50" y="122"/>
                </a:lnTo>
                <a:lnTo>
                  <a:pt x="50" y="122"/>
                </a:lnTo>
                <a:lnTo>
                  <a:pt x="50" y="122"/>
                </a:lnTo>
                <a:lnTo>
                  <a:pt x="51" y="122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2"/>
                </a:lnTo>
                <a:lnTo>
                  <a:pt x="51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1"/>
                </a:lnTo>
                <a:lnTo>
                  <a:pt x="52" y="121"/>
                </a:lnTo>
                <a:lnTo>
                  <a:pt x="53" y="121"/>
                </a:lnTo>
                <a:lnTo>
                  <a:pt x="53" y="121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5" y="119"/>
                </a:lnTo>
                <a:lnTo>
                  <a:pt x="55" y="119"/>
                </a:lnTo>
                <a:lnTo>
                  <a:pt x="55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8"/>
                </a:lnTo>
                <a:lnTo>
                  <a:pt x="56" y="118"/>
                </a:lnTo>
                <a:lnTo>
                  <a:pt x="56" y="119"/>
                </a:lnTo>
                <a:lnTo>
                  <a:pt x="56" y="119"/>
                </a:lnTo>
                <a:lnTo>
                  <a:pt x="56" y="118"/>
                </a:lnTo>
                <a:lnTo>
                  <a:pt x="57" y="118"/>
                </a:lnTo>
                <a:lnTo>
                  <a:pt x="57" y="118"/>
                </a:lnTo>
                <a:lnTo>
                  <a:pt x="57" y="118"/>
                </a:lnTo>
                <a:lnTo>
                  <a:pt x="57" y="119"/>
                </a:lnTo>
                <a:lnTo>
                  <a:pt x="57" y="119"/>
                </a:lnTo>
                <a:lnTo>
                  <a:pt x="57" y="119"/>
                </a:lnTo>
                <a:lnTo>
                  <a:pt x="57" y="119"/>
                </a:lnTo>
                <a:lnTo>
                  <a:pt x="57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18"/>
                </a:lnTo>
                <a:lnTo>
                  <a:pt x="58" y="118"/>
                </a:lnTo>
                <a:lnTo>
                  <a:pt x="59" y="118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8"/>
                </a:lnTo>
                <a:lnTo>
                  <a:pt x="60" y="118"/>
                </a:lnTo>
                <a:lnTo>
                  <a:pt x="61" y="118"/>
                </a:lnTo>
                <a:lnTo>
                  <a:pt x="61" y="118"/>
                </a:lnTo>
                <a:lnTo>
                  <a:pt x="61" y="118"/>
                </a:lnTo>
                <a:lnTo>
                  <a:pt x="61" y="118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8"/>
                </a:lnTo>
                <a:lnTo>
                  <a:pt x="63" y="119"/>
                </a:lnTo>
                <a:lnTo>
                  <a:pt x="63" y="119"/>
                </a:lnTo>
                <a:lnTo>
                  <a:pt x="63" y="119"/>
                </a:lnTo>
                <a:lnTo>
                  <a:pt x="63" y="119"/>
                </a:lnTo>
                <a:lnTo>
                  <a:pt x="63" y="120"/>
                </a:lnTo>
                <a:lnTo>
                  <a:pt x="63" y="120"/>
                </a:lnTo>
                <a:lnTo>
                  <a:pt x="63" y="120"/>
                </a:lnTo>
                <a:lnTo>
                  <a:pt x="63" y="121"/>
                </a:lnTo>
                <a:lnTo>
                  <a:pt x="63" y="121"/>
                </a:lnTo>
                <a:lnTo>
                  <a:pt x="63" y="121"/>
                </a:lnTo>
                <a:lnTo>
                  <a:pt x="63" y="121"/>
                </a:lnTo>
                <a:lnTo>
                  <a:pt x="64" y="121"/>
                </a:lnTo>
                <a:lnTo>
                  <a:pt x="64" y="121"/>
                </a:lnTo>
                <a:lnTo>
                  <a:pt x="63" y="121"/>
                </a:lnTo>
                <a:lnTo>
                  <a:pt x="63" y="121"/>
                </a:lnTo>
                <a:lnTo>
                  <a:pt x="63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1"/>
                </a:lnTo>
                <a:lnTo>
                  <a:pt x="65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8" y="122"/>
                </a:lnTo>
                <a:lnTo>
                  <a:pt x="68" y="122"/>
                </a:lnTo>
                <a:lnTo>
                  <a:pt x="69" y="121"/>
                </a:lnTo>
                <a:lnTo>
                  <a:pt x="69" y="121"/>
                </a:lnTo>
                <a:lnTo>
                  <a:pt x="69" y="120"/>
                </a:lnTo>
                <a:lnTo>
                  <a:pt x="69" y="120"/>
                </a:lnTo>
                <a:lnTo>
                  <a:pt x="69" y="120"/>
                </a:lnTo>
                <a:lnTo>
                  <a:pt x="70" y="115"/>
                </a:lnTo>
                <a:lnTo>
                  <a:pt x="71" y="110"/>
                </a:lnTo>
                <a:lnTo>
                  <a:pt x="74" y="95"/>
                </a:lnTo>
                <a:lnTo>
                  <a:pt x="75" y="87"/>
                </a:lnTo>
                <a:lnTo>
                  <a:pt x="77" y="77"/>
                </a:lnTo>
                <a:lnTo>
                  <a:pt x="78" y="70"/>
                </a:lnTo>
                <a:lnTo>
                  <a:pt x="78" y="70"/>
                </a:lnTo>
                <a:lnTo>
                  <a:pt x="78" y="69"/>
                </a:lnTo>
                <a:lnTo>
                  <a:pt x="78" y="69"/>
                </a:lnTo>
                <a:lnTo>
                  <a:pt x="78" y="69"/>
                </a:lnTo>
                <a:lnTo>
                  <a:pt x="78" y="68"/>
                </a:lnTo>
                <a:lnTo>
                  <a:pt x="78" y="68"/>
                </a:lnTo>
                <a:lnTo>
                  <a:pt x="78" y="67"/>
                </a:lnTo>
                <a:lnTo>
                  <a:pt x="79" y="67"/>
                </a:lnTo>
                <a:lnTo>
                  <a:pt x="79" y="67"/>
                </a:lnTo>
                <a:lnTo>
                  <a:pt x="79" y="67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8" y="65"/>
                </a:lnTo>
                <a:lnTo>
                  <a:pt x="78" y="65"/>
                </a:lnTo>
                <a:lnTo>
                  <a:pt x="78" y="64"/>
                </a:lnTo>
                <a:lnTo>
                  <a:pt x="79" y="64"/>
                </a:lnTo>
                <a:lnTo>
                  <a:pt x="79" y="63"/>
                </a:lnTo>
                <a:lnTo>
                  <a:pt x="79" y="63"/>
                </a:lnTo>
                <a:lnTo>
                  <a:pt x="79" y="63"/>
                </a:lnTo>
                <a:lnTo>
                  <a:pt x="79" y="62"/>
                </a:lnTo>
                <a:lnTo>
                  <a:pt x="78" y="62"/>
                </a:lnTo>
                <a:lnTo>
                  <a:pt x="78" y="62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9" y="61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8"/>
                </a:lnTo>
                <a:lnTo>
                  <a:pt x="77" y="58"/>
                </a:lnTo>
                <a:lnTo>
                  <a:pt x="76" y="58"/>
                </a:lnTo>
                <a:lnTo>
                  <a:pt x="76" y="58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5"/>
                </a:lnTo>
                <a:lnTo>
                  <a:pt x="75" y="55"/>
                </a:lnTo>
                <a:lnTo>
                  <a:pt x="75" y="55"/>
                </a:lnTo>
                <a:lnTo>
                  <a:pt x="75" y="55"/>
                </a:lnTo>
                <a:lnTo>
                  <a:pt x="75" y="55"/>
                </a:lnTo>
                <a:lnTo>
                  <a:pt x="76" y="55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3"/>
                </a:lnTo>
                <a:lnTo>
                  <a:pt x="76" y="53"/>
                </a:lnTo>
                <a:lnTo>
                  <a:pt x="76" y="53"/>
                </a:lnTo>
                <a:lnTo>
                  <a:pt x="75" y="53"/>
                </a:lnTo>
                <a:lnTo>
                  <a:pt x="75" y="53"/>
                </a:lnTo>
                <a:lnTo>
                  <a:pt x="75" y="53"/>
                </a:lnTo>
                <a:lnTo>
                  <a:pt x="75" y="52"/>
                </a:lnTo>
                <a:lnTo>
                  <a:pt x="75" y="52"/>
                </a:lnTo>
                <a:lnTo>
                  <a:pt x="75" y="52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4" y="51"/>
                </a:lnTo>
                <a:lnTo>
                  <a:pt x="74" y="51"/>
                </a:lnTo>
                <a:lnTo>
                  <a:pt x="74" y="50"/>
                </a:lnTo>
                <a:lnTo>
                  <a:pt x="73" y="50"/>
                </a:lnTo>
                <a:lnTo>
                  <a:pt x="73" y="50"/>
                </a:lnTo>
                <a:lnTo>
                  <a:pt x="73" y="50"/>
                </a:lnTo>
                <a:lnTo>
                  <a:pt x="73" y="50"/>
                </a:lnTo>
                <a:lnTo>
                  <a:pt x="73" y="50"/>
                </a:lnTo>
                <a:lnTo>
                  <a:pt x="72" y="49"/>
                </a:lnTo>
                <a:lnTo>
                  <a:pt x="72" y="49"/>
                </a:lnTo>
                <a:lnTo>
                  <a:pt x="72" y="49"/>
                </a:lnTo>
                <a:lnTo>
                  <a:pt x="72" y="49"/>
                </a:lnTo>
                <a:lnTo>
                  <a:pt x="72" y="49"/>
                </a:lnTo>
                <a:lnTo>
                  <a:pt x="71" y="49"/>
                </a:lnTo>
                <a:lnTo>
                  <a:pt x="71" y="48"/>
                </a:lnTo>
                <a:lnTo>
                  <a:pt x="71" y="48"/>
                </a:lnTo>
                <a:lnTo>
                  <a:pt x="70" y="48"/>
                </a:lnTo>
                <a:lnTo>
                  <a:pt x="70" y="48"/>
                </a:lnTo>
                <a:lnTo>
                  <a:pt x="70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7"/>
                </a:lnTo>
                <a:lnTo>
                  <a:pt x="69" y="47"/>
                </a:lnTo>
                <a:lnTo>
                  <a:pt x="68" y="47"/>
                </a:lnTo>
                <a:lnTo>
                  <a:pt x="68" y="47"/>
                </a:lnTo>
                <a:lnTo>
                  <a:pt x="68" y="46"/>
                </a:lnTo>
                <a:lnTo>
                  <a:pt x="67" y="45"/>
                </a:lnTo>
                <a:lnTo>
                  <a:pt x="67" y="45"/>
                </a:lnTo>
                <a:lnTo>
                  <a:pt x="67" y="45"/>
                </a:lnTo>
                <a:lnTo>
                  <a:pt x="67" y="45"/>
                </a:lnTo>
                <a:lnTo>
                  <a:pt x="67" y="44"/>
                </a:lnTo>
                <a:lnTo>
                  <a:pt x="67" y="42"/>
                </a:lnTo>
                <a:lnTo>
                  <a:pt x="67" y="41"/>
                </a:lnTo>
                <a:lnTo>
                  <a:pt x="67" y="37"/>
                </a:lnTo>
                <a:lnTo>
                  <a:pt x="67" y="33"/>
                </a:lnTo>
                <a:lnTo>
                  <a:pt x="67" y="32"/>
                </a:lnTo>
                <a:lnTo>
                  <a:pt x="67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1"/>
                </a:lnTo>
                <a:lnTo>
                  <a:pt x="69" y="31"/>
                </a:lnTo>
                <a:lnTo>
                  <a:pt x="69" y="32"/>
                </a:lnTo>
                <a:lnTo>
                  <a:pt x="69" y="32"/>
                </a:lnTo>
                <a:lnTo>
                  <a:pt x="69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2" y="31"/>
                </a:lnTo>
                <a:lnTo>
                  <a:pt x="72" y="31"/>
                </a:lnTo>
                <a:lnTo>
                  <a:pt x="72" y="31"/>
                </a:lnTo>
                <a:lnTo>
                  <a:pt x="72" y="31"/>
                </a:lnTo>
                <a:lnTo>
                  <a:pt x="72" y="31"/>
                </a:lnTo>
                <a:lnTo>
                  <a:pt x="73" y="30"/>
                </a:lnTo>
                <a:lnTo>
                  <a:pt x="73" y="31"/>
                </a:lnTo>
                <a:lnTo>
                  <a:pt x="73" y="31"/>
                </a:lnTo>
                <a:lnTo>
                  <a:pt x="73" y="30"/>
                </a:lnTo>
                <a:lnTo>
                  <a:pt x="73" y="30"/>
                </a:lnTo>
                <a:lnTo>
                  <a:pt x="74" y="30"/>
                </a:lnTo>
                <a:lnTo>
                  <a:pt x="74" y="30"/>
                </a:lnTo>
                <a:lnTo>
                  <a:pt x="74" y="30"/>
                </a:lnTo>
                <a:lnTo>
                  <a:pt x="74" y="30"/>
                </a:lnTo>
                <a:lnTo>
                  <a:pt x="74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6" y="30"/>
                </a:lnTo>
                <a:lnTo>
                  <a:pt x="76" y="29"/>
                </a:lnTo>
                <a:lnTo>
                  <a:pt x="76" y="29"/>
                </a:lnTo>
                <a:lnTo>
                  <a:pt x="76" y="29"/>
                </a:lnTo>
                <a:lnTo>
                  <a:pt x="76" y="29"/>
                </a:lnTo>
                <a:lnTo>
                  <a:pt x="77" y="29"/>
                </a:lnTo>
                <a:lnTo>
                  <a:pt x="77" y="29"/>
                </a:lnTo>
                <a:lnTo>
                  <a:pt x="77" y="29"/>
                </a:lnTo>
                <a:lnTo>
                  <a:pt x="77" y="29"/>
                </a:lnTo>
                <a:lnTo>
                  <a:pt x="77" y="28"/>
                </a:lnTo>
                <a:lnTo>
                  <a:pt x="77" y="28"/>
                </a:lnTo>
                <a:lnTo>
                  <a:pt x="78" y="28"/>
                </a:lnTo>
                <a:lnTo>
                  <a:pt x="78" y="28"/>
                </a:lnTo>
                <a:lnTo>
                  <a:pt x="78" y="29"/>
                </a:lnTo>
                <a:lnTo>
                  <a:pt x="78" y="29"/>
                </a:lnTo>
                <a:lnTo>
                  <a:pt x="78" y="29"/>
                </a:lnTo>
                <a:lnTo>
                  <a:pt x="78" y="29"/>
                </a:lnTo>
                <a:lnTo>
                  <a:pt x="78" y="29"/>
                </a:lnTo>
                <a:lnTo>
                  <a:pt x="79" y="29"/>
                </a:lnTo>
                <a:lnTo>
                  <a:pt x="79" y="30"/>
                </a:lnTo>
                <a:lnTo>
                  <a:pt x="79" y="30"/>
                </a:lnTo>
                <a:lnTo>
                  <a:pt x="80" y="31"/>
                </a:lnTo>
                <a:lnTo>
                  <a:pt x="80" y="31"/>
                </a:lnTo>
                <a:lnTo>
                  <a:pt x="80" y="30"/>
                </a:lnTo>
                <a:lnTo>
                  <a:pt x="80" y="30"/>
                </a:lnTo>
                <a:lnTo>
                  <a:pt x="80" y="30"/>
                </a:lnTo>
                <a:lnTo>
                  <a:pt x="81" y="30"/>
                </a:lnTo>
                <a:lnTo>
                  <a:pt x="81" y="30"/>
                </a:lnTo>
                <a:lnTo>
                  <a:pt x="81" y="30"/>
                </a:lnTo>
                <a:lnTo>
                  <a:pt x="81" y="30"/>
                </a:lnTo>
                <a:lnTo>
                  <a:pt x="81" y="31"/>
                </a:lnTo>
                <a:lnTo>
                  <a:pt x="81" y="31"/>
                </a:lnTo>
                <a:lnTo>
                  <a:pt x="81" y="31"/>
                </a:lnTo>
                <a:lnTo>
                  <a:pt x="81" y="31"/>
                </a:lnTo>
                <a:lnTo>
                  <a:pt x="81" y="31"/>
                </a:lnTo>
                <a:lnTo>
                  <a:pt x="82" y="31"/>
                </a:lnTo>
                <a:lnTo>
                  <a:pt x="82" y="31"/>
                </a:lnTo>
                <a:lnTo>
                  <a:pt x="82" y="31"/>
                </a:lnTo>
                <a:lnTo>
                  <a:pt x="82" y="31"/>
                </a:lnTo>
                <a:lnTo>
                  <a:pt x="82" y="31"/>
                </a:lnTo>
                <a:lnTo>
                  <a:pt x="82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4" y="30"/>
                </a:lnTo>
                <a:lnTo>
                  <a:pt x="84" y="30"/>
                </a:lnTo>
                <a:lnTo>
                  <a:pt x="84" y="30"/>
                </a:lnTo>
                <a:lnTo>
                  <a:pt x="84" y="30"/>
                </a:lnTo>
                <a:lnTo>
                  <a:pt x="83" y="29"/>
                </a:lnTo>
                <a:lnTo>
                  <a:pt x="83" y="29"/>
                </a:lnTo>
                <a:lnTo>
                  <a:pt x="83" y="29"/>
                </a:lnTo>
                <a:lnTo>
                  <a:pt x="83" y="28"/>
                </a:lnTo>
                <a:lnTo>
                  <a:pt x="83" y="28"/>
                </a:lnTo>
                <a:lnTo>
                  <a:pt x="83" y="28"/>
                </a:lnTo>
                <a:lnTo>
                  <a:pt x="83" y="28"/>
                </a:lnTo>
                <a:lnTo>
                  <a:pt x="83" y="28"/>
                </a:lnTo>
                <a:lnTo>
                  <a:pt x="83" y="27"/>
                </a:lnTo>
                <a:lnTo>
                  <a:pt x="83" y="27"/>
                </a:lnTo>
                <a:lnTo>
                  <a:pt x="83" y="27"/>
                </a:lnTo>
                <a:lnTo>
                  <a:pt x="83" y="27"/>
                </a:lnTo>
                <a:lnTo>
                  <a:pt x="83" y="26"/>
                </a:lnTo>
                <a:lnTo>
                  <a:pt x="83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3" y="26"/>
                </a:lnTo>
                <a:lnTo>
                  <a:pt x="83" y="26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4"/>
                </a:lnTo>
                <a:lnTo>
                  <a:pt x="83" y="24"/>
                </a:lnTo>
                <a:lnTo>
                  <a:pt x="82" y="24"/>
                </a:lnTo>
                <a:lnTo>
                  <a:pt x="82" y="24"/>
                </a:lnTo>
                <a:lnTo>
                  <a:pt x="82" y="23"/>
                </a:lnTo>
                <a:lnTo>
                  <a:pt x="82" y="23"/>
                </a:lnTo>
                <a:lnTo>
                  <a:pt x="82" y="23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0" y="22"/>
                </a:lnTo>
                <a:lnTo>
                  <a:pt x="80" y="22"/>
                </a:lnTo>
                <a:lnTo>
                  <a:pt x="80" y="22"/>
                </a:lnTo>
                <a:lnTo>
                  <a:pt x="79" y="22"/>
                </a:lnTo>
                <a:lnTo>
                  <a:pt x="79" y="22"/>
                </a:lnTo>
                <a:lnTo>
                  <a:pt x="79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7" y="22"/>
                </a:lnTo>
                <a:lnTo>
                  <a:pt x="77" y="22"/>
                </a:lnTo>
                <a:lnTo>
                  <a:pt x="76" y="22"/>
                </a:lnTo>
                <a:lnTo>
                  <a:pt x="76" y="22"/>
                </a:lnTo>
                <a:lnTo>
                  <a:pt x="75" y="22"/>
                </a:lnTo>
                <a:lnTo>
                  <a:pt x="75" y="22"/>
                </a:lnTo>
                <a:lnTo>
                  <a:pt x="75" y="22"/>
                </a:lnTo>
                <a:lnTo>
                  <a:pt x="74" y="22"/>
                </a:lnTo>
                <a:lnTo>
                  <a:pt x="74" y="22"/>
                </a:lnTo>
                <a:lnTo>
                  <a:pt x="74" y="22"/>
                </a:lnTo>
                <a:lnTo>
                  <a:pt x="74" y="22"/>
                </a:lnTo>
                <a:lnTo>
                  <a:pt x="73" y="22"/>
                </a:lnTo>
                <a:lnTo>
                  <a:pt x="73" y="22"/>
                </a:lnTo>
                <a:lnTo>
                  <a:pt x="73" y="21"/>
                </a:lnTo>
                <a:lnTo>
                  <a:pt x="73" y="21"/>
                </a:lnTo>
                <a:lnTo>
                  <a:pt x="73" y="21"/>
                </a:lnTo>
                <a:lnTo>
                  <a:pt x="73" y="21"/>
                </a:lnTo>
                <a:lnTo>
                  <a:pt x="72" y="21"/>
                </a:lnTo>
                <a:lnTo>
                  <a:pt x="72" y="22"/>
                </a:lnTo>
                <a:lnTo>
                  <a:pt x="72" y="22"/>
                </a:lnTo>
                <a:lnTo>
                  <a:pt x="72" y="22"/>
                </a:lnTo>
                <a:lnTo>
                  <a:pt x="72" y="22"/>
                </a:lnTo>
                <a:lnTo>
                  <a:pt x="71" y="22"/>
                </a:lnTo>
                <a:lnTo>
                  <a:pt x="71" y="22"/>
                </a:lnTo>
                <a:lnTo>
                  <a:pt x="71" y="18"/>
                </a:lnTo>
                <a:lnTo>
                  <a:pt x="71" y="13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9"/>
                </a:lnTo>
                <a:lnTo>
                  <a:pt x="76" y="9"/>
                </a:lnTo>
                <a:lnTo>
                  <a:pt x="76" y="9"/>
                </a:lnTo>
                <a:lnTo>
                  <a:pt x="77" y="9"/>
                </a:lnTo>
                <a:lnTo>
                  <a:pt x="77" y="9"/>
                </a:lnTo>
                <a:lnTo>
                  <a:pt x="77" y="9"/>
                </a:lnTo>
                <a:lnTo>
                  <a:pt x="77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9" y="10"/>
                </a:lnTo>
                <a:lnTo>
                  <a:pt x="79" y="10"/>
                </a:lnTo>
                <a:lnTo>
                  <a:pt x="79" y="10"/>
                </a:lnTo>
                <a:lnTo>
                  <a:pt x="83" y="10"/>
                </a:lnTo>
                <a:lnTo>
                  <a:pt x="9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9"/>
                </a:lnTo>
                <a:lnTo>
                  <a:pt x="101" y="9"/>
                </a:lnTo>
                <a:lnTo>
                  <a:pt x="100" y="9"/>
                </a:lnTo>
                <a:lnTo>
                  <a:pt x="100" y="9"/>
                </a:lnTo>
                <a:lnTo>
                  <a:pt x="100" y="9"/>
                </a:lnTo>
                <a:lnTo>
                  <a:pt x="100" y="9"/>
                </a:lnTo>
                <a:lnTo>
                  <a:pt x="100" y="9"/>
                </a:lnTo>
                <a:lnTo>
                  <a:pt x="100" y="8"/>
                </a:lnTo>
                <a:lnTo>
                  <a:pt x="100" y="8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9" y="7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2" y="5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4" y="8"/>
                </a:lnTo>
                <a:lnTo>
                  <a:pt x="104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6" y="8"/>
                </a:lnTo>
                <a:lnTo>
                  <a:pt x="106" y="7"/>
                </a:lnTo>
                <a:lnTo>
                  <a:pt x="106" y="7"/>
                </a:lnTo>
                <a:lnTo>
                  <a:pt x="106" y="7"/>
                </a:lnTo>
                <a:lnTo>
                  <a:pt x="107" y="6"/>
                </a:lnTo>
                <a:lnTo>
                  <a:pt x="107" y="6"/>
                </a:lnTo>
                <a:lnTo>
                  <a:pt x="107" y="6"/>
                </a:lnTo>
                <a:lnTo>
                  <a:pt x="107" y="6"/>
                </a:lnTo>
                <a:lnTo>
                  <a:pt x="108" y="4"/>
                </a:lnTo>
                <a:lnTo>
                  <a:pt x="108" y="4"/>
                </a:lnTo>
                <a:lnTo>
                  <a:pt x="108" y="4"/>
                </a:lnTo>
                <a:lnTo>
                  <a:pt x="109" y="5"/>
                </a:lnTo>
                <a:lnTo>
                  <a:pt x="110" y="5"/>
                </a:lnTo>
                <a:lnTo>
                  <a:pt x="111" y="5"/>
                </a:lnTo>
                <a:lnTo>
                  <a:pt x="111" y="4"/>
                </a:lnTo>
                <a:lnTo>
                  <a:pt x="111" y="3"/>
                </a:lnTo>
                <a:lnTo>
                  <a:pt x="112" y="3"/>
                </a:lnTo>
                <a:lnTo>
                  <a:pt x="112" y="2"/>
                </a:lnTo>
                <a:lnTo>
                  <a:pt x="112" y="2"/>
                </a:lnTo>
                <a:lnTo>
                  <a:pt x="112" y="2"/>
                </a:lnTo>
                <a:lnTo>
                  <a:pt x="114" y="1"/>
                </a:lnTo>
                <a:lnTo>
                  <a:pt x="114" y="1"/>
                </a:lnTo>
                <a:lnTo>
                  <a:pt x="114" y="0"/>
                </a:lnTo>
                <a:lnTo>
                  <a:pt x="115" y="0"/>
                </a:lnTo>
                <a:lnTo>
                  <a:pt x="115" y="0"/>
                </a:lnTo>
                <a:lnTo>
                  <a:pt x="115" y="1"/>
                </a:lnTo>
                <a:lnTo>
                  <a:pt x="116" y="1"/>
                </a:lnTo>
                <a:lnTo>
                  <a:pt x="116" y="3"/>
                </a:lnTo>
                <a:lnTo>
                  <a:pt x="116" y="4"/>
                </a:lnTo>
                <a:lnTo>
                  <a:pt x="116" y="4"/>
                </a:lnTo>
                <a:lnTo>
                  <a:pt x="116" y="6"/>
                </a:lnTo>
                <a:lnTo>
                  <a:pt x="117" y="7"/>
                </a:lnTo>
                <a:lnTo>
                  <a:pt x="117" y="7"/>
                </a:lnTo>
                <a:lnTo>
                  <a:pt x="117" y="8"/>
                </a:lnTo>
                <a:lnTo>
                  <a:pt x="118" y="8"/>
                </a:lnTo>
                <a:lnTo>
                  <a:pt x="119" y="8"/>
                </a:lnTo>
                <a:lnTo>
                  <a:pt x="119" y="8"/>
                </a:lnTo>
                <a:lnTo>
                  <a:pt x="119" y="8"/>
                </a:lnTo>
                <a:lnTo>
                  <a:pt x="120" y="9"/>
                </a:lnTo>
                <a:lnTo>
                  <a:pt x="120" y="9"/>
                </a:lnTo>
                <a:lnTo>
                  <a:pt x="120" y="10"/>
                </a:lnTo>
                <a:lnTo>
                  <a:pt x="120" y="10"/>
                </a:lnTo>
                <a:lnTo>
                  <a:pt x="120" y="11"/>
                </a:lnTo>
                <a:lnTo>
                  <a:pt x="120" y="11"/>
                </a:lnTo>
                <a:lnTo>
                  <a:pt x="120" y="12"/>
                </a:lnTo>
                <a:lnTo>
                  <a:pt x="120" y="14"/>
                </a:lnTo>
                <a:lnTo>
                  <a:pt x="120" y="15"/>
                </a:lnTo>
                <a:lnTo>
                  <a:pt x="121" y="15"/>
                </a:lnTo>
                <a:lnTo>
                  <a:pt x="120" y="16"/>
                </a:lnTo>
                <a:lnTo>
                  <a:pt x="120" y="17"/>
                </a:lnTo>
                <a:lnTo>
                  <a:pt x="120" y="19"/>
                </a:lnTo>
                <a:lnTo>
                  <a:pt x="120" y="20"/>
                </a:lnTo>
                <a:lnTo>
                  <a:pt x="120" y="20"/>
                </a:lnTo>
                <a:lnTo>
                  <a:pt x="124" y="19"/>
                </a:lnTo>
                <a:lnTo>
                  <a:pt x="129" y="23"/>
                </a:lnTo>
                <a:lnTo>
                  <a:pt x="134" y="28"/>
                </a:lnTo>
                <a:lnTo>
                  <a:pt x="136" y="27"/>
                </a:lnTo>
                <a:lnTo>
                  <a:pt x="136" y="28"/>
                </a:lnTo>
                <a:lnTo>
                  <a:pt x="137" y="28"/>
                </a:lnTo>
                <a:lnTo>
                  <a:pt x="137" y="28"/>
                </a:lnTo>
                <a:lnTo>
                  <a:pt x="137" y="28"/>
                </a:lnTo>
                <a:lnTo>
                  <a:pt x="137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7"/>
                </a:lnTo>
                <a:lnTo>
                  <a:pt x="138" y="27"/>
                </a:lnTo>
                <a:lnTo>
                  <a:pt x="139" y="27"/>
                </a:lnTo>
                <a:lnTo>
                  <a:pt x="139" y="27"/>
                </a:lnTo>
                <a:lnTo>
                  <a:pt x="139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2" y="26"/>
                </a:lnTo>
                <a:lnTo>
                  <a:pt x="142" y="25"/>
                </a:lnTo>
                <a:lnTo>
                  <a:pt x="142" y="25"/>
                </a:lnTo>
                <a:lnTo>
                  <a:pt x="142" y="25"/>
                </a:lnTo>
                <a:lnTo>
                  <a:pt x="142" y="25"/>
                </a:lnTo>
                <a:lnTo>
                  <a:pt x="142" y="25"/>
                </a:lnTo>
                <a:lnTo>
                  <a:pt x="143" y="25"/>
                </a:lnTo>
                <a:lnTo>
                  <a:pt x="143" y="24"/>
                </a:lnTo>
                <a:lnTo>
                  <a:pt x="143" y="24"/>
                </a:lnTo>
                <a:lnTo>
                  <a:pt x="143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4"/>
                </a:lnTo>
                <a:lnTo>
                  <a:pt x="146" y="24"/>
                </a:lnTo>
                <a:lnTo>
                  <a:pt x="146" y="23"/>
                </a:lnTo>
                <a:lnTo>
                  <a:pt x="146" y="23"/>
                </a:lnTo>
                <a:lnTo>
                  <a:pt x="146" y="24"/>
                </a:lnTo>
                <a:lnTo>
                  <a:pt x="146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4"/>
                </a:lnTo>
                <a:lnTo>
                  <a:pt x="147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5"/>
                </a:lnTo>
                <a:lnTo>
                  <a:pt x="148" y="25"/>
                </a:lnTo>
                <a:lnTo>
                  <a:pt x="149" y="25"/>
                </a:lnTo>
                <a:lnTo>
                  <a:pt x="148" y="25"/>
                </a:lnTo>
                <a:lnTo>
                  <a:pt x="148" y="26"/>
                </a:lnTo>
                <a:lnTo>
                  <a:pt x="149" y="26"/>
                </a:lnTo>
                <a:lnTo>
                  <a:pt x="149" y="26"/>
                </a:lnTo>
                <a:lnTo>
                  <a:pt x="149" y="26"/>
                </a:lnTo>
                <a:lnTo>
                  <a:pt x="149" y="26"/>
                </a:lnTo>
                <a:lnTo>
                  <a:pt x="149" y="26"/>
                </a:lnTo>
                <a:lnTo>
                  <a:pt x="148" y="26"/>
                </a:lnTo>
                <a:lnTo>
                  <a:pt x="148" y="26"/>
                </a:lnTo>
                <a:lnTo>
                  <a:pt x="148" y="26"/>
                </a:lnTo>
                <a:lnTo>
                  <a:pt x="148" y="27"/>
                </a:lnTo>
                <a:lnTo>
                  <a:pt x="148" y="27"/>
                </a:lnTo>
                <a:lnTo>
                  <a:pt x="148" y="27"/>
                </a:lnTo>
                <a:lnTo>
                  <a:pt x="148" y="27"/>
                </a:lnTo>
                <a:lnTo>
                  <a:pt x="148" y="28"/>
                </a:lnTo>
                <a:lnTo>
                  <a:pt x="148" y="28"/>
                </a:lnTo>
                <a:lnTo>
                  <a:pt x="147" y="28"/>
                </a:lnTo>
                <a:lnTo>
                  <a:pt x="147" y="28"/>
                </a:lnTo>
                <a:lnTo>
                  <a:pt x="147" y="29"/>
                </a:lnTo>
                <a:lnTo>
                  <a:pt x="147" y="29"/>
                </a:lnTo>
                <a:lnTo>
                  <a:pt x="147" y="29"/>
                </a:lnTo>
                <a:lnTo>
                  <a:pt x="148" y="29"/>
                </a:lnTo>
                <a:lnTo>
                  <a:pt x="148" y="30"/>
                </a:lnTo>
                <a:lnTo>
                  <a:pt x="148" y="30"/>
                </a:lnTo>
                <a:lnTo>
                  <a:pt x="148" y="30"/>
                </a:lnTo>
                <a:lnTo>
                  <a:pt x="148" y="30"/>
                </a:lnTo>
                <a:lnTo>
                  <a:pt x="148" y="30"/>
                </a:lnTo>
                <a:lnTo>
                  <a:pt x="149" y="30"/>
                </a:lnTo>
                <a:lnTo>
                  <a:pt x="149" y="29"/>
                </a:lnTo>
                <a:lnTo>
                  <a:pt x="149" y="29"/>
                </a:lnTo>
                <a:lnTo>
                  <a:pt x="149" y="29"/>
                </a:lnTo>
                <a:lnTo>
                  <a:pt x="149" y="29"/>
                </a:lnTo>
                <a:lnTo>
                  <a:pt x="150" y="29"/>
                </a:lnTo>
                <a:lnTo>
                  <a:pt x="150" y="29"/>
                </a:lnTo>
                <a:lnTo>
                  <a:pt x="150" y="29"/>
                </a:lnTo>
                <a:lnTo>
                  <a:pt x="150" y="29"/>
                </a:lnTo>
                <a:lnTo>
                  <a:pt x="150" y="28"/>
                </a:lnTo>
                <a:lnTo>
                  <a:pt x="150" y="28"/>
                </a:lnTo>
                <a:lnTo>
                  <a:pt x="150" y="28"/>
                </a:lnTo>
                <a:lnTo>
                  <a:pt x="150" y="28"/>
                </a:lnTo>
                <a:lnTo>
                  <a:pt x="150" y="28"/>
                </a:lnTo>
                <a:lnTo>
                  <a:pt x="151" y="28"/>
                </a:lnTo>
                <a:lnTo>
                  <a:pt x="150" y="28"/>
                </a:lnTo>
                <a:lnTo>
                  <a:pt x="151" y="28"/>
                </a:lnTo>
                <a:lnTo>
                  <a:pt x="150" y="27"/>
                </a:lnTo>
                <a:lnTo>
                  <a:pt x="150" y="27"/>
                </a:lnTo>
                <a:lnTo>
                  <a:pt x="150" y="27"/>
                </a:lnTo>
                <a:lnTo>
                  <a:pt x="150" y="27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5"/>
                </a:lnTo>
                <a:lnTo>
                  <a:pt x="152" y="25"/>
                </a:lnTo>
                <a:lnTo>
                  <a:pt x="152" y="25"/>
                </a:lnTo>
                <a:lnTo>
                  <a:pt x="152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5" y="24"/>
                </a:lnTo>
                <a:lnTo>
                  <a:pt x="155" y="24"/>
                </a:lnTo>
                <a:lnTo>
                  <a:pt x="155" y="24"/>
                </a:lnTo>
                <a:lnTo>
                  <a:pt x="155" y="23"/>
                </a:lnTo>
                <a:lnTo>
                  <a:pt x="155" y="23"/>
                </a:lnTo>
                <a:lnTo>
                  <a:pt x="155" y="23"/>
                </a:lnTo>
                <a:lnTo>
                  <a:pt x="155" y="23"/>
                </a:lnTo>
                <a:lnTo>
                  <a:pt x="155" y="23"/>
                </a:lnTo>
                <a:lnTo>
                  <a:pt x="155" y="22"/>
                </a:lnTo>
                <a:lnTo>
                  <a:pt x="155" y="22"/>
                </a:lnTo>
                <a:lnTo>
                  <a:pt x="155" y="22"/>
                </a:lnTo>
                <a:lnTo>
                  <a:pt x="155" y="21"/>
                </a:lnTo>
                <a:lnTo>
                  <a:pt x="155" y="21"/>
                </a:lnTo>
                <a:lnTo>
                  <a:pt x="155" y="21"/>
                </a:lnTo>
                <a:lnTo>
                  <a:pt x="155" y="21"/>
                </a:lnTo>
                <a:lnTo>
                  <a:pt x="156" y="21"/>
                </a:lnTo>
                <a:lnTo>
                  <a:pt x="156" y="21"/>
                </a:lnTo>
                <a:lnTo>
                  <a:pt x="156" y="21"/>
                </a:lnTo>
                <a:lnTo>
                  <a:pt x="156" y="21"/>
                </a:lnTo>
                <a:lnTo>
                  <a:pt x="157" y="21"/>
                </a:lnTo>
                <a:lnTo>
                  <a:pt x="156" y="21"/>
                </a:lnTo>
                <a:lnTo>
                  <a:pt x="157" y="21"/>
                </a:lnTo>
                <a:lnTo>
                  <a:pt x="157" y="21"/>
                </a:lnTo>
                <a:lnTo>
                  <a:pt x="157" y="21"/>
                </a:lnTo>
                <a:lnTo>
                  <a:pt x="157" y="21"/>
                </a:lnTo>
                <a:lnTo>
                  <a:pt x="158" y="21"/>
                </a:lnTo>
                <a:lnTo>
                  <a:pt x="158" y="21"/>
                </a:lnTo>
                <a:lnTo>
                  <a:pt x="158" y="20"/>
                </a:lnTo>
                <a:lnTo>
                  <a:pt x="158" y="20"/>
                </a:lnTo>
                <a:lnTo>
                  <a:pt x="158" y="20"/>
                </a:lnTo>
                <a:lnTo>
                  <a:pt x="158" y="19"/>
                </a:lnTo>
                <a:lnTo>
                  <a:pt x="158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20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2" y="19"/>
                </a:lnTo>
                <a:lnTo>
                  <a:pt x="162" y="19"/>
                </a:lnTo>
                <a:lnTo>
                  <a:pt x="162" y="19"/>
                </a:lnTo>
                <a:lnTo>
                  <a:pt x="162" y="19"/>
                </a:lnTo>
                <a:lnTo>
                  <a:pt x="163" y="19"/>
                </a:lnTo>
                <a:lnTo>
                  <a:pt x="163" y="19"/>
                </a:lnTo>
                <a:lnTo>
                  <a:pt x="163" y="19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4" y="18"/>
                </a:lnTo>
                <a:lnTo>
                  <a:pt x="164" y="18"/>
                </a:lnTo>
                <a:lnTo>
                  <a:pt x="164" y="18"/>
                </a:lnTo>
                <a:lnTo>
                  <a:pt x="164" y="17"/>
                </a:lnTo>
                <a:lnTo>
                  <a:pt x="164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6"/>
                </a:lnTo>
                <a:lnTo>
                  <a:pt x="166" y="16"/>
                </a:lnTo>
                <a:lnTo>
                  <a:pt x="166" y="16"/>
                </a:lnTo>
                <a:lnTo>
                  <a:pt x="166" y="15"/>
                </a:lnTo>
                <a:lnTo>
                  <a:pt x="166" y="15"/>
                </a:lnTo>
                <a:lnTo>
                  <a:pt x="166" y="15"/>
                </a:lnTo>
                <a:lnTo>
                  <a:pt x="167" y="15"/>
                </a:lnTo>
                <a:lnTo>
                  <a:pt x="167" y="15"/>
                </a:lnTo>
                <a:lnTo>
                  <a:pt x="167" y="15"/>
                </a:lnTo>
                <a:lnTo>
                  <a:pt x="167" y="15"/>
                </a:lnTo>
                <a:lnTo>
                  <a:pt x="168" y="15"/>
                </a:lnTo>
                <a:lnTo>
                  <a:pt x="168" y="15"/>
                </a:lnTo>
                <a:lnTo>
                  <a:pt x="168" y="14"/>
                </a:lnTo>
                <a:lnTo>
                  <a:pt x="168" y="14"/>
                </a:lnTo>
                <a:lnTo>
                  <a:pt x="168" y="14"/>
                </a:lnTo>
                <a:lnTo>
                  <a:pt x="168" y="14"/>
                </a:lnTo>
                <a:lnTo>
                  <a:pt x="168" y="14"/>
                </a:lnTo>
                <a:lnTo>
                  <a:pt x="169" y="14"/>
                </a:lnTo>
                <a:lnTo>
                  <a:pt x="169" y="14"/>
                </a:lnTo>
                <a:lnTo>
                  <a:pt x="169" y="14"/>
                </a:lnTo>
                <a:lnTo>
                  <a:pt x="169" y="14"/>
                </a:lnTo>
                <a:lnTo>
                  <a:pt x="169" y="15"/>
                </a:lnTo>
                <a:lnTo>
                  <a:pt x="169" y="15"/>
                </a:lnTo>
                <a:lnTo>
                  <a:pt x="169" y="15"/>
                </a:lnTo>
                <a:lnTo>
                  <a:pt x="169" y="15"/>
                </a:lnTo>
                <a:lnTo>
                  <a:pt x="168" y="16"/>
                </a:lnTo>
                <a:lnTo>
                  <a:pt x="168" y="16"/>
                </a:lnTo>
                <a:lnTo>
                  <a:pt x="168" y="16"/>
                </a:lnTo>
                <a:lnTo>
                  <a:pt x="168" y="16"/>
                </a:lnTo>
                <a:lnTo>
                  <a:pt x="169" y="16"/>
                </a:lnTo>
                <a:lnTo>
                  <a:pt x="169" y="16"/>
                </a:lnTo>
                <a:lnTo>
                  <a:pt x="169" y="16"/>
                </a:lnTo>
                <a:lnTo>
                  <a:pt x="169" y="17"/>
                </a:lnTo>
                <a:lnTo>
                  <a:pt x="169" y="17"/>
                </a:lnTo>
                <a:lnTo>
                  <a:pt x="170" y="17"/>
                </a:lnTo>
                <a:lnTo>
                  <a:pt x="169" y="17"/>
                </a:lnTo>
                <a:lnTo>
                  <a:pt x="169" y="16"/>
                </a:lnTo>
                <a:lnTo>
                  <a:pt x="169" y="16"/>
                </a:lnTo>
                <a:lnTo>
                  <a:pt x="170" y="16"/>
                </a:lnTo>
                <a:lnTo>
                  <a:pt x="170" y="16"/>
                </a:lnTo>
                <a:lnTo>
                  <a:pt x="170" y="16"/>
                </a:lnTo>
                <a:lnTo>
                  <a:pt x="170" y="16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1" y="15"/>
                </a:lnTo>
                <a:lnTo>
                  <a:pt x="171" y="14"/>
                </a:lnTo>
                <a:lnTo>
                  <a:pt x="171" y="14"/>
                </a:lnTo>
                <a:lnTo>
                  <a:pt x="171" y="14"/>
                </a:lnTo>
                <a:lnTo>
                  <a:pt x="171" y="14"/>
                </a:lnTo>
                <a:lnTo>
                  <a:pt x="171" y="14"/>
                </a:lnTo>
                <a:lnTo>
                  <a:pt x="172" y="14"/>
                </a:lnTo>
                <a:lnTo>
                  <a:pt x="172" y="14"/>
                </a:lnTo>
                <a:lnTo>
                  <a:pt x="172" y="14"/>
                </a:lnTo>
                <a:lnTo>
                  <a:pt x="172" y="13"/>
                </a:lnTo>
                <a:lnTo>
                  <a:pt x="172" y="13"/>
                </a:lnTo>
                <a:lnTo>
                  <a:pt x="172" y="13"/>
                </a:lnTo>
                <a:lnTo>
                  <a:pt x="172" y="13"/>
                </a:lnTo>
                <a:lnTo>
                  <a:pt x="173" y="13"/>
                </a:lnTo>
                <a:lnTo>
                  <a:pt x="173" y="13"/>
                </a:lnTo>
                <a:lnTo>
                  <a:pt x="173" y="13"/>
                </a:lnTo>
                <a:lnTo>
                  <a:pt x="173" y="13"/>
                </a:lnTo>
                <a:lnTo>
                  <a:pt x="174" y="13"/>
                </a:lnTo>
                <a:lnTo>
                  <a:pt x="174" y="12"/>
                </a:lnTo>
                <a:lnTo>
                  <a:pt x="174" y="12"/>
                </a:lnTo>
                <a:lnTo>
                  <a:pt x="174" y="12"/>
                </a:lnTo>
                <a:lnTo>
                  <a:pt x="174" y="11"/>
                </a:lnTo>
                <a:lnTo>
                  <a:pt x="174" y="11"/>
                </a:lnTo>
                <a:lnTo>
                  <a:pt x="174" y="11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9"/>
                </a:lnTo>
                <a:lnTo>
                  <a:pt x="174" y="9"/>
                </a:lnTo>
                <a:lnTo>
                  <a:pt x="174" y="9"/>
                </a:lnTo>
                <a:lnTo>
                  <a:pt x="175" y="9"/>
                </a:lnTo>
                <a:lnTo>
                  <a:pt x="174" y="8"/>
                </a:lnTo>
                <a:lnTo>
                  <a:pt x="175" y="8"/>
                </a:lnTo>
                <a:lnTo>
                  <a:pt x="175" y="8"/>
                </a:lnTo>
                <a:lnTo>
                  <a:pt x="174" y="8"/>
                </a:lnTo>
                <a:lnTo>
                  <a:pt x="174" y="8"/>
                </a:lnTo>
                <a:lnTo>
                  <a:pt x="174" y="7"/>
                </a:lnTo>
                <a:lnTo>
                  <a:pt x="174" y="7"/>
                </a:lnTo>
                <a:lnTo>
                  <a:pt x="174" y="7"/>
                </a:lnTo>
                <a:lnTo>
                  <a:pt x="174" y="6"/>
                </a:lnTo>
                <a:lnTo>
                  <a:pt x="175" y="6"/>
                </a:lnTo>
                <a:lnTo>
                  <a:pt x="175" y="6"/>
                </a:lnTo>
                <a:lnTo>
                  <a:pt x="175" y="6"/>
                </a:lnTo>
                <a:lnTo>
                  <a:pt x="175" y="6"/>
                </a:lnTo>
                <a:lnTo>
                  <a:pt x="175" y="6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7" y="5"/>
                </a:lnTo>
                <a:lnTo>
                  <a:pt x="177" y="5"/>
                </a:lnTo>
                <a:lnTo>
                  <a:pt x="177" y="5"/>
                </a:lnTo>
                <a:lnTo>
                  <a:pt x="177" y="5"/>
                </a:lnTo>
                <a:lnTo>
                  <a:pt x="177" y="5"/>
                </a:lnTo>
                <a:lnTo>
                  <a:pt x="178" y="5"/>
                </a:lnTo>
                <a:lnTo>
                  <a:pt x="178" y="5"/>
                </a:lnTo>
                <a:lnTo>
                  <a:pt x="178" y="6"/>
                </a:lnTo>
                <a:lnTo>
                  <a:pt x="179" y="6"/>
                </a:lnTo>
                <a:lnTo>
                  <a:pt x="179" y="5"/>
                </a:lnTo>
                <a:lnTo>
                  <a:pt x="179" y="5"/>
                </a:lnTo>
                <a:lnTo>
                  <a:pt x="179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4"/>
                </a:lnTo>
                <a:lnTo>
                  <a:pt x="181" y="4"/>
                </a:lnTo>
                <a:lnTo>
                  <a:pt x="181" y="4"/>
                </a:lnTo>
                <a:lnTo>
                  <a:pt x="181" y="4"/>
                </a:lnTo>
                <a:lnTo>
                  <a:pt x="181" y="5"/>
                </a:lnTo>
                <a:lnTo>
                  <a:pt x="181" y="5"/>
                </a:lnTo>
                <a:lnTo>
                  <a:pt x="181" y="5"/>
                </a:lnTo>
                <a:lnTo>
                  <a:pt x="182" y="5"/>
                </a:lnTo>
                <a:lnTo>
                  <a:pt x="182" y="4"/>
                </a:lnTo>
                <a:lnTo>
                  <a:pt x="181" y="4"/>
                </a:lnTo>
                <a:lnTo>
                  <a:pt x="182" y="4"/>
                </a:lnTo>
                <a:lnTo>
                  <a:pt x="182" y="4"/>
                </a:lnTo>
                <a:lnTo>
                  <a:pt x="182" y="4"/>
                </a:lnTo>
                <a:lnTo>
                  <a:pt x="182" y="4"/>
                </a:lnTo>
                <a:lnTo>
                  <a:pt x="182" y="3"/>
                </a:lnTo>
                <a:lnTo>
                  <a:pt x="182" y="3"/>
                </a:lnTo>
                <a:lnTo>
                  <a:pt x="182" y="3"/>
                </a:lnTo>
                <a:lnTo>
                  <a:pt x="182" y="3"/>
                </a:lnTo>
                <a:lnTo>
                  <a:pt x="183" y="3"/>
                </a:lnTo>
                <a:lnTo>
                  <a:pt x="183" y="3"/>
                </a:lnTo>
                <a:lnTo>
                  <a:pt x="183" y="3"/>
                </a:lnTo>
                <a:lnTo>
                  <a:pt x="183" y="3"/>
                </a:lnTo>
                <a:lnTo>
                  <a:pt x="183" y="3"/>
                </a:lnTo>
                <a:lnTo>
                  <a:pt x="184" y="3"/>
                </a:lnTo>
                <a:lnTo>
                  <a:pt x="184" y="3"/>
                </a:lnTo>
                <a:lnTo>
                  <a:pt x="184" y="3"/>
                </a:lnTo>
                <a:lnTo>
                  <a:pt x="185" y="3"/>
                </a:lnTo>
                <a:lnTo>
                  <a:pt x="185" y="3"/>
                </a:lnTo>
                <a:lnTo>
                  <a:pt x="185" y="2"/>
                </a:lnTo>
                <a:lnTo>
                  <a:pt x="185" y="2"/>
                </a:lnTo>
                <a:lnTo>
                  <a:pt x="185" y="3"/>
                </a:lnTo>
                <a:lnTo>
                  <a:pt x="186" y="3"/>
                </a:lnTo>
                <a:lnTo>
                  <a:pt x="186" y="3"/>
                </a:lnTo>
                <a:lnTo>
                  <a:pt x="186" y="3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1"/>
                </a:lnTo>
                <a:lnTo>
                  <a:pt x="187" y="1"/>
                </a:lnTo>
                <a:lnTo>
                  <a:pt x="187" y="1"/>
                </a:lnTo>
                <a:lnTo>
                  <a:pt x="188" y="2"/>
                </a:lnTo>
                <a:lnTo>
                  <a:pt x="188" y="2"/>
                </a:lnTo>
                <a:lnTo>
                  <a:pt x="189" y="2"/>
                </a:lnTo>
                <a:lnTo>
                  <a:pt x="190" y="2"/>
                </a:lnTo>
                <a:lnTo>
                  <a:pt x="190" y="2"/>
                </a:lnTo>
                <a:lnTo>
                  <a:pt x="191" y="2"/>
                </a:lnTo>
                <a:lnTo>
                  <a:pt x="191" y="2"/>
                </a:lnTo>
                <a:lnTo>
                  <a:pt x="191" y="2"/>
                </a:lnTo>
                <a:lnTo>
                  <a:pt x="191" y="2"/>
                </a:lnTo>
                <a:lnTo>
                  <a:pt x="191" y="3"/>
                </a:lnTo>
                <a:lnTo>
                  <a:pt x="191" y="3"/>
                </a:lnTo>
                <a:lnTo>
                  <a:pt x="192" y="4"/>
                </a:lnTo>
                <a:lnTo>
                  <a:pt x="192" y="4"/>
                </a:lnTo>
                <a:lnTo>
                  <a:pt x="192" y="4"/>
                </a:lnTo>
                <a:lnTo>
                  <a:pt x="193" y="5"/>
                </a:lnTo>
                <a:lnTo>
                  <a:pt x="194" y="5"/>
                </a:lnTo>
                <a:lnTo>
                  <a:pt x="194" y="4"/>
                </a:lnTo>
                <a:lnTo>
                  <a:pt x="195" y="4"/>
                </a:lnTo>
                <a:lnTo>
                  <a:pt x="196" y="5"/>
                </a:lnTo>
                <a:lnTo>
                  <a:pt x="197" y="5"/>
                </a:lnTo>
                <a:lnTo>
                  <a:pt x="197" y="5"/>
                </a:lnTo>
                <a:lnTo>
                  <a:pt x="197" y="5"/>
                </a:lnTo>
                <a:lnTo>
                  <a:pt x="198" y="6"/>
                </a:lnTo>
                <a:lnTo>
                  <a:pt x="198" y="6"/>
                </a:lnTo>
                <a:lnTo>
                  <a:pt x="198" y="6"/>
                </a:lnTo>
                <a:lnTo>
                  <a:pt x="199" y="6"/>
                </a:lnTo>
                <a:lnTo>
                  <a:pt x="199" y="7"/>
                </a:lnTo>
                <a:lnTo>
                  <a:pt x="199" y="7"/>
                </a:lnTo>
                <a:lnTo>
                  <a:pt x="198" y="8"/>
                </a:lnTo>
                <a:lnTo>
                  <a:pt x="198" y="10"/>
                </a:lnTo>
                <a:lnTo>
                  <a:pt x="198" y="11"/>
                </a:lnTo>
                <a:lnTo>
                  <a:pt x="198" y="11"/>
                </a:lnTo>
                <a:lnTo>
                  <a:pt x="198" y="11"/>
                </a:lnTo>
                <a:lnTo>
                  <a:pt x="198" y="11"/>
                </a:lnTo>
                <a:lnTo>
                  <a:pt x="197" y="12"/>
                </a:lnTo>
                <a:lnTo>
                  <a:pt x="197" y="12"/>
                </a:lnTo>
                <a:lnTo>
                  <a:pt x="197" y="13"/>
                </a:lnTo>
                <a:lnTo>
                  <a:pt x="197" y="13"/>
                </a:lnTo>
                <a:lnTo>
                  <a:pt x="197" y="13"/>
                </a:lnTo>
                <a:lnTo>
                  <a:pt x="198" y="13"/>
                </a:lnTo>
                <a:lnTo>
                  <a:pt x="198" y="14"/>
                </a:lnTo>
                <a:lnTo>
                  <a:pt x="198" y="14"/>
                </a:lnTo>
                <a:lnTo>
                  <a:pt x="198" y="14"/>
                </a:lnTo>
                <a:lnTo>
                  <a:pt x="198" y="14"/>
                </a:lnTo>
                <a:lnTo>
                  <a:pt x="199" y="15"/>
                </a:lnTo>
                <a:lnTo>
                  <a:pt x="199" y="15"/>
                </a:lnTo>
                <a:lnTo>
                  <a:pt x="200" y="15"/>
                </a:lnTo>
                <a:lnTo>
                  <a:pt x="200" y="15"/>
                </a:lnTo>
                <a:lnTo>
                  <a:pt x="200" y="15"/>
                </a:lnTo>
                <a:lnTo>
                  <a:pt x="200" y="16"/>
                </a:lnTo>
                <a:lnTo>
                  <a:pt x="200" y="16"/>
                </a:lnTo>
                <a:lnTo>
                  <a:pt x="200" y="16"/>
                </a:lnTo>
                <a:lnTo>
                  <a:pt x="200" y="17"/>
                </a:lnTo>
                <a:lnTo>
                  <a:pt x="200" y="17"/>
                </a:lnTo>
                <a:lnTo>
                  <a:pt x="201" y="19"/>
                </a:lnTo>
                <a:lnTo>
                  <a:pt x="201" y="20"/>
                </a:lnTo>
                <a:lnTo>
                  <a:pt x="202" y="21"/>
                </a:lnTo>
                <a:lnTo>
                  <a:pt x="202" y="22"/>
                </a:lnTo>
                <a:lnTo>
                  <a:pt x="202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3"/>
                </a:lnTo>
                <a:lnTo>
                  <a:pt x="203" y="23"/>
                </a:lnTo>
                <a:lnTo>
                  <a:pt x="203" y="23"/>
                </a:lnTo>
                <a:lnTo>
                  <a:pt x="203" y="23"/>
                </a:lnTo>
                <a:lnTo>
                  <a:pt x="203" y="24"/>
                </a:lnTo>
                <a:lnTo>
                  <a:pt x="203" y="24"/>
                </a:lnTo>
                <a:lnTo>
                  <a:pt x="203" y="24"/>
                </a:lnTo>
                <a:lnTo>
                  <a:pt x="203" y="25"/>
                </a:lnTo>
                <a:lnTo>
                  <a:pt x="203" y="25"/>
                </a:lnTo>
                <a:lnTo>
                  <a:pt x="203" y="26"/>
                </a:lnTo>
                <a:lnTo>
                  <a:pt x="203" y="26"/>
                </a:lnTo>
                <a:lnTo>
                  <a:pt x="203" y="27"/>
                </a:lnTo>
                <a:lnTo>
                  <a:pt x="203" y="27"/>
                </a:lnTo>
                <a:lnTo>
                  <a:pt x="203" y="27"/>
                </a:lnTo>
                <a:lnTo>
                  <a:pt x="203" y="28"/>
                </a:lnTo>
                <a:lnTo>
                  <a:pt x="202" y="28"/>
                </a:lnTo>
                <a:lnTo>
                  <a:pt x="202" y="29"/>
                </a:lnTo>
                <a:lnTo>
                  <a:pt x="202" y="29"/>
                </a:lnTo>
                <a:lnTo>
                  <a:pt x="202" y="29"/>
                </a:lnTo>
                <a:lnTo>
                  <a:pt x="202" y="31"/>
                </a:lnTo>
                <a:lnTo>
                  <a:pt x="202" y="32"/>
                </a:lnTo>
                <a:lnTo>
                  <a:pt x="202" y="33"/>
                </a:lnTo>
                <a:lnTo>
                  <a:pt x="202" y="33"/>
                </a:lnTo>
                <a:lnTo>
                  <a:pt x="202" y="34"/>
                </a:lnTo>
                <a:lnTo>
                  <a:pt x="202" y="34"/>
                </a:lnTo>
                <a:lnTo>
                  <a:pt x="203" y="34"/>
                </a:lnTo>
                <a:lnTo>
                  <a:pt x="203" y="34"/>
                </a:lnTo>
                <a:lnTo>
                  <a:pt x="203" y="34"/>
                </a:lnTo>
                <a:lnTo>
                  <a:pt x="203" y="35"/>
                </a:lnTo>
                <a:lnTo>
                  <a:pt x="203" y="35"/>
                </a:lnTo>
                <a:lnTo>
                  <a:pt x="203" y="35"/>
                </a:lnTo>
                <a:lnTo>
                  <a:pt x="203" y="35"/>
                </a:lnTo>
                <a:lnTo>
                  <a:pt x="203" y="35"/>
                </a:lnTo>
                <a:lnTo>
                  <a:pt x="203" y="36"/>
                </a:lnTo>
                <a:lnTo>
                  <a:pt x="203" y="36"/>
                </a:lnTo>
                <a:lnTo>
                  <a:pt x="203" y="37"/>
                </a:lnTo>
                <a:lnTo>
                  <a:pt x="203" y="37"/>
                </a:lnTo>
                <a:lnTo>
                  <a:pt x="203" y="38"/>
                </a:lnTo>
                <a:lnTo>
                  <a:pt x="203" y="38"/>
                </a:lnTo>
                <a:lnTo>
                  <a:pt x="204" y="39"/>
                </a:lnTo>
                <a:lnTo>
                  <a:pt x="204" y="39"/>
                </a:lnTo>
                <a:lnTo>
                  <a:pt x="204" y="40"/>
                </a:lnTo>
                <a:lnTo>
                  <a:pt x="204" y="40"/>
                </a:lnTo>
                <a:lnTo>
                  <a:pt x="204" y="41"/>
                </a:lnTo>
                <a:lnTo>
                  <a:pt x="204" y="41"/>
                </a:lnTo>
                <a:lnTo>
                  <a:pt x="205" y="41"/>
                </a:lnTo>
                <a:lnTo>
                  <a:pt x="205" y="41"/>
                </a:lnTo>
                <a:lnTo>
                  <a:pt x="205" y="41"/>
                </a:lnTo>
                <a:lnTo>
                  <a:pt x="206" y="42"/>
                </a:lnTo>
                <a:lnTo>
                  <a:pt x="206" y="43"/>
                </a:lnTo>
                <a:lnTo>
                  <a:pt x="206" y="43"/>
                </a:lnTo>
                <a:lnTo>
                  <a:pt x="206" y="43"/>
                </a:lnTo>
                <a:lnTo>
                  <a:pt x="205" y="43"/>
                </a:lnTo>
                <a:lnTo>
                  <a:pt x="205" y="43"/>
                </a:lnTo>
                <a:lnTo>
                  <a:pt x="206" y="43"/>
                </a:lnTo>
                <a:lnTo>
                  <a:pt x="206" y="44"/>
                </a:lnTo>
                <a:lnTo>
                  <a:pt x="206" y="44"/>
                </a:lnTo>
                <a:lnTo>
                  <a:pt x="206" y="44"/>
                </a:lnTo>
                <a:lnTo>
                  <a:pt x="206" y="44"/>
                </a:lnTo>
                <a:lnTo>
                  <a:pt x="206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6"/>
                </a:lnTo>
                <a:lnTo>
                  <a:pt x="207" y="46"/>
                </a:lnTo>
                <a:lnTo>
                  <a:pt x="207" y="46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8"/>
                </a:lnTo>
                <a:lnTo>
                  <a:pt x="207" y="48"/>
                </a:lnTo>
                <a:lnTo>
                  <a:pt x="207" y="48"/>
                </a:lnTo>
                <a:lnTo>
                  <a:pt x="207" y="48"/>
                </a:lnTo>
                <a:lnTo>
                  <a:pt x="207" y="48"/>
                </a:lnTo>
                <a:lnTo>
                  <a:pt x="208" y="48"/>
                </a:lnTo>
                <a:lnTo>
                  <a:pt x="208" y="48"/>
                </a:lnTo>
                <a:lnTo>
                  <a:pt x="208" y="49"/>
                </a:lnTo>
                <a:lnTo>
                  <a:pt x="208" y="49"/>
                </a:lnTo>
                <a:lnTo>
                  <a:pt x="208" y="49"/>
                </a:lnTo>
                <a:lnTo>
                  <a:pt x="208" y="49"/>
                </a:lnTo>
                <a:lnTo>
                  <a:pt x="207" y="49"/>
                </a:lnTo>
                <a:lnTo>
                  <a:pt x="207" y="49"/>
                </a:lnTo>
                <a:lnTo>
                  <a:pt x="207" y="49"/>
                </a:lnTo>
                <a:lnTo>
                  <a:pt x="207" y="50"/>
                </a:lnTo>
                <a:lnTo>
                  <a:pt x="207" y="50"/>
                </a:lnTo>
                <a:lnTo>
                  <a:pt x="207" y="50"/>
                </a:lnTo>
                <a:lnTo>
                  <a:pt x="206" y="50"/>
                </a:lnTo>
                <a:lnTo>
                  <a:pt x="206" y="51"/>
                </a:lnTo>
                <a:lnTo>
                  <a:pt x="207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2"/>
                </a:lnTo>
                <a:lnTo>
                  <a:pt x="206" y="52"/>
                </a:lnTo>
                <a:lnTo>
                  <a:pt x="206" y="52"/>
                </a:lnTo>
                <a:lnTo>
                  <a:pt x="206" y="52"/>
                </a:lnTo>
                <a:lnTo>
                  <a:pt x="206" y="52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5"/>
                </a:lnTo>
                <a:lnTo>
                  <a:pt x="205" y="55"/>
                </a:lnTo>
                <a:lnTo>
                  <a:pt x="205" y="55"/>
                </a:lnTo>
                <a:lnTo>
                  <a:pt x="205" y="55"/>
                </a:lnTo>
                <a:lnTo>
                  <a:pt x="205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3" y="55"/>
                </a:lnTo>
                <a:lnTo>
                  <a:pt x="203" y="55"/>
                </a:lnTo>
                <a:lnTo>
                  <a:pt x="203" y="55"/>
                </a:lnTo>
                <a:lnTo>
                  <a:pt x="203" y="54"/>
                </a:lnTo>
                <a:lnTo>
                  <a:pt x="203" y="55"/>
                </a:lnTo>
                <a:lnTo>
                  <a:pt x="203" y="55"/>
                </a:lnTo>
                <a:lnTo>
                  <a:pt x="202" y="55"/>
                </a:lnTo>
                <a:lnTo>
                  <a:pt x="202" y="55"/>
                </a:lnTo>
                <a:lnTo>
                  <a:pt x="202" y="55"/>
                </a:lnTo>
                <a:lnTo>
                  <a:pt x="203" y="56"/>
                </a:lnTo>
                <a:lnTo>
                  <a:pt x="202" y="56"/>
                </a:lnTo>
                <a:lnTo>
                  <a:pt x="202" y="56"/>
                </a:lnTo>
                <a:lnTo>
                  <a:pt x="202" y="56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4" y="57"/>
                </a:lnTo>
                <a:lnTo>
                  <a:pt x="204" y="57"/>
                </a:lnTo>
                <a:lnTo>
                  <a:pt x="204" y="57"/>
                </a:lnTo>
                <a:lnTo>
                  <a:pt x="204" y="57"/>
                </a:lnTo>
                <a:lnTo>
                  <a:pt x="205" y="57"/>
                </a:lnTo>
                <a:lnTo>
                  <a:pt x="205" y="57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9"/>
                </a:lnTo>
                <a:lnTo>
                  <a:pt x="205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7" y="60"/>
                </a:lnTo>
                <a:lnTo>
                  <a:pt x="207" y="60"/>
                </a:lnTo>
                <a:lnTo>
                  <a:pt x="207" y="60"/>
                </a:lnTo>
                <a:lnTo>
                  <a:pt x="207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1"/>
                </a:lnTo>
                <a:lnTo>
                  <a:pt x="208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2"/>
                </a:lnTo>
                <a:lnTo>
                  <a:pt x="209" y="62"/>
                </a:lnTo>
                <a:lnTo>
                  <a:pt x="209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1" y="63"/>
                </a:lnTo>
                <a:lnTo>
                  <a:pt x="211" y="63"/>
                </a:lnTo>
                <a:lnTo>
                  <a:pt x="211" y="63"/>
                </a:lnTo>
                <a:lnTo>
                  <a:pt x="212" y="64"/>
                </a:lnTo>
                <a:lnTo>
                  <a:pt x="212" y="64"/>
                </a:lnTo>
                <a:lnTo>
                  <a:pt x="212" y="65"/>
                </a:lnTo>
                <a:lnTo>
                  <a:pt x="212" y="65"/>
                </a:lnTo>
                <a:lnTo>
                  <a:pt x="212" y="66"/>
                </a:lnTo>
                <a:lnTo>
                  <a:pt x="213" y="66"/>
                </a:lnTo>
                <a:lnTo>
                  <a:pt x="213" y="67"/>
                </a:lnTo>
                <a:lnTo>
                  <a:pt x="213" y="67"/>
                </a:lnTo>
                <a:lnTo>
                  <a:pt x="213" y="68"/>
                </a:lnTo>
                <a:lnTo>
                  <a:pt x="214" y="68"/>
                </a:lnTo>
                <a:lnTo>
                  <a:pt x="214" y="68"/>
                </a:lnTo>
                <a:lnTo>
                  <a:pt x="214" y="68"/>
                </a:lnTo>
                <a:lnTo>
                  <a:pt x="215" y="68"/>
                </a:lnTo>
                <a:lnTo>
                  <a:pt x="215" y="67"/>
                </a:lnTo>
                <a:lnTo>
                  <a:pt x="215" y="67"/>
                </a:lnTo>
                <a:lnTo>
                  <a:pt x="216" y="67"/>
                </a:lnTo>
                <a:lnTo>
                  <a:pt x="216" y="68"/>
                </a:lnTo>
                <a:lnTo>
                  <a:pt x="216" y="68"/>
                </a:lnTo>
                <a:lnTo>
                  <a:pt x="217" y="68"/>
                </a:lnTo>
                <a:lnTo>
                  <a:pt x="218" y="68"/>
                </a:lnTo>
                <a:lnTo>
                  <a:pt x="218" y="69"/>
                </a:lnTo>
                <a:lnTo>
                  <a:pt x="219" y="69"/>
                </a:lnTo>
                <a:lnTo>
                  <a:pt x="219" y="70"/>
                </a:lnTo>
                <a:lnTo>
                  <a:pt x="220" y="70"/>
                </a:lnTo>
                <a:lnTo>
                  <a:pt x="220" y="71"/>
                </a:lnTo>
                <a:lnTo>
                  <a:pt x="221" y="71"/>
                </a:lnTo>
                <a:lnTo>
                  <a:pt x="221" y="71"/>
                </a:lnTo>
                <a:lnTo>
                  <a:pt x="221" y="71"/>
                </a:lnTo>
                <a:lnTo>
                  <a:pt x="221" y="70"/>
                </a:lnTo>
                <a:lnTo>
                  <a:pt x="221" y="70"/>
                </a:lnTo>
                <a:lnTo>
                  <a:pt x="221" y="70"/>
                </a:lnTo>
                <a:lnTo>
                  <a:pt x="221" y="70"/>
                </a:lnTo>
                <a:lnTo>
                  <a:pt x="220" y="70"/>
                </a:lnTo>
                <a:lnTo>
                  <a:pt x="220" y="69"/>
                </a:lnTo>
                <a:lnTo>
                  <a:pt x="220" y="69"/>
                </a:lnTo>
                <a:lnTo>
                  <a:pt x="220" y="68"/>
                </a:lnTo>
                <a:lnTo>
                  <a:pt x="219" y="68"/>
                </a:lnTo>
                <a:lnTo>
                  <a:pt x="219" y="68"/>
                </a:lnTo>
                <a:lnTo>
                  <a:pt x="219" y="68"/>
                </a:lnTo>
                <a:lnTo>
                  <a:pt x="218" y="68"/>
                </a:lnTo>
                <a:lnTo>
                  <a:pt x="218" y="68"/>
                </a:lnTo>
                <a:lnTo>
                  <a:pt x="218" y="68"/>
                </a:lnTo>
                <a:lnTo>
                  <a:pt x="219" y="67"/>
                </a:lnTo>
                <a:lnTo>
                  <a:pt x="219" y="67"/>
                </a:lnTo>
                <a:lnTo>
                  <a:pt x="219" y="67"/>
                </a:lnTo>
                <a:lnTo>
                  <a:pt x="219" y="67"/>
                </a:lnTo>
                <a:lnTo>
                  <a:pt x="218" y="66"/>
                </a:lnTo>
                <a:lnTo>
                  <a:pt x="218" y="66"/>
                </a:lnTo>
                <a:lnTo>
                  <a:pt x="218" y="66"/>
                </a:lnTo>
                <a:lnTo>
                  <a:pt x="218" y="66"/>
                </a:lnTo>
                <a:lnTo>
                  <a:pt x="218" y="65"/>
                </a:lnTo>
                <a:lnTo>
                  <a:pt x="219" y="65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20" y="61"/>
                </a:lnTo>
                <a:lnTo>
                  <a:pt x="220" y="61"/>
                </a:lnTo>
                <a:lnTo>
                  <a:pt x="219" y="61"/>
                </a:lnTo>
                <a:lnTo>
                  <a:pt x="219" y="61"/>
                </a:lnTo>
                <a:lnTo>
                  <a:pt x="219" y="60"/>
                </a:lnTo>
                <a:lnTo>
                  <a:pt x="219" y="60"/>
                </a:lnTo>
                <a:lnTo>
                  <a:pt x="219" y="60"/>
                </a:lnTo>
                <a:lnTo>
                  <a:pt x="219" y="60"/>
                </a:lnTo>
                <a:lnTo>
                  <a:pt x="219" y="60"/>
                </a:lnTo>
                <a:lnTo>
                  <a:pt x="219" y="59"/>
                </a:lnTo>
                <a:lnTo>
                  <a:pt x="219" y="59"/>
                </a:lnTo>
                <a:lnTo>
                  <a:pt x="219" y="59"/>
                </a:lnTo>
                <a:lnTo>
                  <a:pt x="219" y="58"/>
                </a:lnTo>
                <a:lnTo>
                  <a:pt x="219" y="58"/>
                </a:lnTo>
                <a:lnTo>
                  <a:pt x="220" y="58"/>
                </a:lnTo>
                <a:lnTo>
                  <a:pt x="220" y="57"/>
                </a:lnTo>
                <a:lnTo>
                  <a:pt x="219" y="57"/>
                </a:lnTo>
                <a:lnTo>
                  <a:pt x="219" y="57"/>
                </a:lnTo>
                <a:lnTo>
                  <a:pt x="219" y="57"/>
                </a:lnTo>
                <a:lnTo>
                  <a:pt x="220" y="56"/>
                </a:lnTo>
                <a:lnTo>
                  <a:pt x="220" y="56"/>
                </a:lnTo>
                <a:lnTo>
                  <a:pt x="221" y="55"/>
                </a:lnTo>
                <a:lnTo>
                  <a:pt x="221" y="55"/>
                </a:lnTo>
                <a:lnTo>
                  <a:pt x="221" y="55"/>
                </a:lnTo>
                <a:lnTo>
                  <a:pt x="221" y="54"/>
                </a:lnTo>
                <a:lnTo>
                  <a:pt x="221" y="54"/>
                </a:lnTo>
                <a:lnTo>
                  <a:pt x="221" y="54"/>
                </a:lnTo>
                <a:lnTo>
                  <a:pt x="222" y="54"/>
                </a:lnTo>
                <a:lnTo>
                  <a:pt x="222" y="54"/>
                </a:lnTo>
                <a:lnTo>
                  <a:pt x="222" y="54"/>
                </a:lnTo>
                <a:lnTo>
                  <a:pt x="222" y="54"/>
                </a:lnTo>
                <a:lnTo>
                  <a:pt x="222" y="53"/>
                </a:lnTo>
                <a:lnTo>
                  <a:pt x="223" y="53"/>
                </a:lnTo>
                <a:lnTo>
                  <a:pt x="223" y="53"/>
                </a:lnTo>
                <a:lnTo>
                  <a:pt x="223" y="53"/>
                </a:lnTo>
                <a:lnTo>
                  <a:pt x="223" y="53"/>
                </a:lnTo>
                <a:lnTo>
                  <a:pt x="224" y="52"/>
                </a:lnTo>
                <a:lnTo>
                  <a:pt x="224" y="52"/>
                </a:lnTo>
                <a:lnTo>
                  <a:pt x="224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1"/>
                </a:lnTo>
                <a:lnTo>
                  <a:pt x="225" y="51"/>
                </a:lnTo>
                <a:lnTo>
                  <a:pt x="225" y="51"/>
                </a:lnTo>
                <a:lnTo>
                  <a:pt x="226" y="51"/>
                </a:lnTo>
                <a:lnTo>
                  <a:pt x="226" y="51"/>
                </a:lnTo>
                <a:lnTo>
                  <a:pt x="226" y="51"/>
                </a:lnTo>
                <a:lnTo>
                  <a:pt x="226" y="51"/>
                </a:lnTo>
                <a:lnTo>
                  <a:pt x="227" y="51"/>
                </a:lnTo>
                <a:lnTo>
                  <a:pt x="227" y="51"/>
                </a:lnTo>
                <a:lnTo>
                  <a:pt x="227" y="51"/>
                </a:lnTo>
                <a:lnTo>
                  <a:pt x="227" y="51"/>
                </a:lnTo>
                <a:lnTo>
                  <a:pt x="228" y="51"/>
                </a:lnTo>
                <a:lnTo>
                  <a:pt x="228" y="51"/>
                </a:lnTo>
                <a:lnTo>
                  <a:pt x="228" y="51"/>
                </a:lnTo>
                <a:lnTo>
                  <a:pt x="228" y="52"/>
                </a:lnTo>
                <a:lnTo>
                  <a:pt x="228" y="52"/>
                </a:lnTo>
                <a:lnTo>
                  <a:pt x="229" y="52"/>
                </a:lnTo>
                <a:lnTo>
                  <a:pt x="229" y="52"/>
                </a:lnTo>
                <a:lnTo>
                  <a:pt x="229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1" y="52"/>
                </a:lnTo>
                <a:lnTo>
                  <a:pt x="231" y="53"/>
                </a:lnTo>
                <a:lnTo>
                  <a:pt x="231" y="53"/>
                </a:lnTo>
                <a:lnTo>
                  <a:pt x="231" y="53"/>
                </a:lnTo>
                <a:lnTo>
                  <a:pt x="231" y="53"/>
                </a:lnTo>
                <a:lnTo>
                  <a:pt x="231" y="53"/>
                </a:lnTo>
                <a:lnTo>
                  <a:pt x="231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5"/>
                </a:lnTo>
                <a:lnTo>
                  <a:pt x="233" y="55"/>
                </a:lnTo>
                <a:lnTo>
                  <a:pt x="233" y="55"/>
                </a:lnTo>
                <a:lnTo>
                  <a:pt x="233" y="55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7"/>
                </a:lnTo>
                <a:lnTo>
                  <a:pt x="234" y="57"/>
                </a:lnTo>
                <a:lnTo>
                  <a:pt x="233" y="57"/>
                </a:lnTo>
                <a:lnTo>
                  <a:pt x="234" y="57"/>
                </a:lnTo>
                <a:lnTo>
                  <a:pt x="233" y="57"/>
                </a:lnTo>
                <a:lnTo>
                  <a:pt x="234" y="57"/>
                </a:lnTo>
                <a:lnTo>
                  <a:pt x="234" y="58"/>
                </a:lnTo>
                <a:lnTo>
                  <a:pt x="234" y="58"/>
                </a:lnTo>
                <a:lnTo>
                  <a:pt x="234" y="58"/>
                </a:lnTo>
                <a:lnTo>
                  <a:pt x="234" y="58"/>
                </a:lnTo>
                <a:lnTo>
                  <a:pt x="234" y="58"/>
                </a:lnTo>
                <a:lnTo>
                  <a:pt x="235" y="58"/>
                </a:lnTo>
                <a:lnTo>
                  <a:pt x="235" y="58"/>
                </a:lnTo>
                <a:lnTo>
                  <a:pt x="235" y="58"/>
                </a:lnTo>
                <a:lnTo>
                  <a:pt x="235" y="58"/>
                </a:lnTo>
                <a:lnTo>
                  <a:pt x="235" y="58"/>
                </a:lnTo>
                <a:lnTo>
                  <a:pt x="236" y="58"/>
                </a:lnTo>
                <a:lnTo>
                  <a:pt x="236" y="58"/>
                </a:lnTo>
                <a:lnTo>
                  <a:pt x="236" y="58"/>
                </a:lnTo>
                <a:lnTo>
                  <a:pt x="236" y="58"/>
                </a:lnTo>
                <a:lnTo>
                  <a:pt x="236" y="58"/>
                </a:lnTo>
                <a:lnTo>
                  <a:pt x="237" y="58"/>
                </a:lnTo>
                <a:lnTo>
                  <a:pt x="237" y="58"/>
                </a:lnTo>
                <a:lnTo>
                  <a:pt x="237" y="58"/>
                </a:lnTo>
                <a:lnTo>
                  <a:pt x="237" y="58"/>
                </a:lnTo>
                <a:lnTo>
                  <a:pt x="237" y="58"/>
                </a:lnTo>
                <a:lnTo>
                  <a:pt x="238" y="58"/>
                </a:lnTo>
                <a:lnTo>
                  <a:pt x="238" y="58"/>
                </a:lnTo>
                <a:lnTo>
                  <a:pt x="238" y="58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6"/>
                </a:lnTo>
                <a:lnTo>
                  <a:pt x="239" y="56"/>
                </a:lnTo>
                <a:lnTo>
                  <a:pt x="239" y="56"/>
                </a:lnTo>
                <a:lnTo>
                  <a:pt x="239" y="56"/>
                </a:lnTo>
                <a:lnTo>
                  <a:pt x="239" y="56"/>
                </a:lnTo>
                <a:lnTo>
                  <a:pt x="239" y="56"/>
                </a:lnTo>
                <a:lnTo>
                  <a:pt x="240" y="56"/>
                </a:lnTo>
                <a:lnTo>
                  <a:pt x="240" y="56"/>
                </a:lnTo>
                <a:lnTo>
                  <a:pt x="240" y="56"/>
                </a:lnTo>
                <a:lnTo>
                  <a:pt x="240" y="56"/>
                </a:lnTo>
                <a:lnTo>
                  <a:pt x="240" y="56"/>
                </a:lnTo>
                <a:lnTo>
                  <a:pt x="241" y="56"/>
                </a:lnTo>
                <a:lnTo>
                  <a:pt x="241" y="56"/>
                </a:lnTo>
                <a:lnTo>
                  <a:pt x="241" y="56"/>
                </a:lnTo>
                <a:lnTo>
                  <a:pt x="242" y="55"/>
                </a:lnTo>
                <a:lnTo>
                  <a:pt x="242" y="55"/>
                </a:lnTo>
                <a:lnTo>
                  <a:pt x="242" y="55"/>
                </a:lnTo>
                <a:lnTo>
                  <a:pt x="242" y="55"/>
                </a:lnTo>
                <a:lnTo>
                  <a:pt x="242" y="55"/>
                </a:lnTo>
                <a:lnTo>
                  <a:pt x="242" y="54"/>
                </a:lnTo>
                <a:lnTo>
                  <a:pt x="242" y="54"/>
                </a:lnTo>
                <a:lnTo>
                  <a:pt x="242" y="54"/>
                </a:lnTo>
                <a:lnTo>
                  <a:pt x="241" y="54"/>
                </a:lnTo>
                <a:lnTo>
                  <a:pt x="241" y="54"/>
                </a:lnTo>
                <a:lnTo>
                  <a:pt x="241" y="53"/>
                </a:lnTo>
                <a:lnTo>
                  <a:pt x="241" y="53"/>
                </a:lnTo>
                <a:lnTo>
                  <a:pt x="241" y="53"/>
                </a:lnTo>
                <a:lnTo>
                  <a:pt x="241" y="53"/>
                </a:lnTo>
                <a:lnTo>
                  <a:pt x="241" y="53"/>
                </a:lnTo>
                <a:lnTo>
                  <a:pt x="240" y="53"/>
                </a:lnTo>
                <a:lnTo>
                  <a:pt x="240" y="53"/>
                </a:lnTo>
                <a:lnTo>
                  <a:pt x="240" y="52"/>
                </a:lnTo>
                <a:lnTo>
                  <a:pt x="240" y="52"/>
                </a:lnTo>
                <a:lnTo>
                  <a:pt x="240" y="52"/>
                </a:lnTo>
                <a:lnTo>
                  <a:pt x="240" y="52"/>
                </a:lnTo>
                <a:lnTo>
                  <a:pt x="240" y="51"/>
                </a:lnTo>
                <a:lnTo>
                  <a:pt x="240" y="51"/>
                </a:lnTo>
                <a:lnTo>
                  <a:pt x="240" y="51"/>
                </a:lnTo>
                <a:lnTo>
                  <a:pt x="240" y="51"/>
                </a:lnTo>
                <a:lnTo>
                  <a:pt x="240" y="51"/>
                </a:lnTo>
                <a:lnTo>
                  <a:pt x="241" y="50"/>
                </a:lnTo>
                <a:lnTo>
                  <a:pt x="241" y="50"/>
                </a:lnTo>
                <a:lnTo>
                  <a:pt x="241" y="50"/>
                </a:lnTo>
                <a:lnTo>
                  <a:pt x="241" y="50"/>
                </a:lnTo>
                <a:lnTo>
                  <a:pt x="241" y="49"/>
                </a:lnTo>
                <a:lnTo>
                  <a:pt x="241" y="49"/>
                </a:lnTo>
                <a:lnTo>
                  <a:pt x="241" y="49"/>
                </a:lnTo>
                <a:lnTo>
                  <a:pt x="241" y="49"/>
                </a:lnTo>
                <a:lnTo>
                  <a:pt x="241" y="49"/>
                </a:lnTo>
                <a:lnTo>
                  <a:pt x="242" y="48"/>
                </a:lnTo>
                <a:lnTo>
                  <a:pt x="241" y="48"/>
                </a:lnTo>
                <a:lnTo>
                  <a:pt x="241" y="48"/>
                </a:lnTo>
                <a:lnTo>
                  <a:pt x="242" y="48"/>
                </a:lnTo>
                <a:lnTo>
                  <a:pt x="242" y="48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242" y="45"/>
                </a:lnTo>
                <a:lnTo>
                  <a:pt x="242" y="45"/>
                </a:lnTo>
                <a:lnTo>
                  <a:pt x="242" y="45"/>
                </a:lnTo>
                <a:lnTo>
                  <a:pt x="243" y="45"/>
                </a:lnTo>
                <a:lnTo>
                  <a:pt x="243" y="45"/>
                </a:lnTo>
                <a:lnTo>
                  <a:pt x="243" y="45"/>
                </a:lnTo>
                <a:lnTo>
                  <a:pt x="243" y="45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3"/>
                </a:lnTo>
                <a:lnTo>
                  <a:pt x="243" y="43"/>
                </a:lnTo>
                <a:lnTo>
                  <a:pt x="244" y="42"/>
                </a:lnTo>
                <a:lnTo>
                  <a:pt x="244" y="42"/>
                </a:lnTo>
                <a:lnTo>
                  <a:pt x="244" y="42"/>
                </a:lnTo>
                <a:lnTo>
                  <a:pt x="244" y="42"/>
                </a:lnTo>
                <a:lnTo>
                  <a:pt x="245" y="41"/>
                </a:lnTo>
                <a:lnTo>
                  <a:pt x="245" y="41"/>
                </a:lnTo>
                <a:lnTo>
                  <a:pt x="245" y="41"/>
                </a:lnTo>
                <a:lnTo>
                  <a:pt x="245" y="41"/>
                </a:lnTo>
                <a:lnTo>
                  <a:pt x="245" y="41"/>
                </a:lnTo>
                <a:lnTo>
                  <a:pt x="245" y="40"/>
                </a:lnTo>
                <a:lnTo>
                  <a:pt x="245" y="40"/>
                </a:lnTo>
                <a:lnTo>
                  <a:pt x="245" y="40"/>
                </a:lnTo>
                <a:lnTo>
                  <a:pt x="245" y="40"/>
                </a:lnTo>
                <a:lnTo>
                  <a:pt x="245" y="40"/>
                </a:lnTo>
                <a:lnTo>
                  <a:pt x="245" y="39"/>
                </a:lnTo>
                <a:lnTo>
                  <a:pt x="246" y="39"/>
                </a:lnTo>
                <a:lnTo>
                  <a:pt x="246" y="39"/>
                </a:lnTo>
                <a:lnTo>
                  <a:pt x="246" y="39"/>
                </a:lnTo>
                <a:lnTo>
                  <a:pt x="246" y="38"/>
                </a:lnTo>
                <a:lnTo>
                  <a:pt x="246" y="37"/>
                </a:lnTo>
                <a:lnTo>
                  <a:pt x="257" y="37"/>
                </a:lnTo>
                <a:lnTo>
                  <a:pt x="262" y="37"/>
                </a:lnTo>
                <a:lnTo>
                  <a:pt x="267" y="37"/>
                </a:lnTo>
                <a:lnTo>
                  <a:pt x="267" y="42"/>
                </a:lnTo>
                <a:lnTo>
                  <a:pt x="267" y="42"/>
                </a:lnTo>
                <a:lnTo>
                  <a:pt x="267" y="43"/>
                </a:lnTo>
                <a:lnTo>
                  <a:pt x="267" y="43"/>
                </a:lnTo>
                <a:lnTo>
                  <a:pt x="267" y="43"/>
                </a:lnTo>
                <a:lnTo>
                  <a:pt x="267" y="43"/>
                </a:lnTo>
                <a:lnTo>
                  <a:pt x="268" y="43"/>
                </a:lnTo>
                <a:lnTo>
                  <a:pt x="267" y="44"/>
                </a:lnTo>
                <a:lnTo>
                  <a:pt x="268" y="45"/>
                </a:lnTo>
                <a:lnTo>
                  <a:pt x="268" y="45"/>
                </a:lnTo>
                <a:lnTo>
                  <a:pt x="267" y="46"/>
                </a:lnTo>
                <a:lnTo>
                  <a:pt x="267" y="46"/>
                </a:lnTo>
                <a:lnTo>
                  <a:pt x="267" y="47"/>
                </a:lnTo>
                <a:lnTo>
                  <a:pt x="267" y="47"/>
                </a:lnTo>
                <a:lnTo>
                  <a:pt x="267" y="47"/>
                </a:lnTo>
                <a:lnTo>
                  <a:pt x="267" y="47"/>
                </a:lnTo>
                <a:lnTo>
                  <a:pt x="267" y="47"/>
                </a:lnTo>
                <a:lnTo>
                  <a:pt x="267" y="48"/>
                </a:lnTo>
                <a:lnTo>
                  <a:pt x="268" y="49"/>
                </a:lnTo>
                <a:lnTo>
                  <a:pt x="268" y="49"/>
                </a:lnTo>
                <a:lnTo>
                  <a:pt x="268" y="49"/>
                </a:lnTo>
                <a:lnTo>
                  <a:pt x="269" y="49"/>
                </a:lnTo>
                <a:lnTo>
                  <a:pt x="269" y="49"/>
                </a:lnTo>
                <a:lnTo>
                  <a:pt x="269" y="49"/>
                </a:lnTo>
                <a:lnTo>
                  <a:pt x="269" y="49"/>
                </a:lnTo>
                <a:lnTo>
                  <a:pt x="269" y="49"/>
                </a:lnTo>
                <a:lnTo>
                  <a:pt x="270" y="50"/>
                </a:lnTo>
                <a:lnTo>
                  <a:pt x="270" y="50"/>
                </a:lnTo>
                <a:lnTo>
                  <a:pt x="270" y="50"/>
                </a:lnTo>
                <a:lnTo>
                  <a:pt x="270" y="50"/>
                </a:lnTo>
                <a:lnTo>
                  <a:pt x="270" y="51"/>
                </a:lnTo>
                <a:lnTo>
                  <a:pt x="270" y="51"/>
                </a:lnTo>
                <a:lnTo>
                  <a:pt x="270" y="51"/>
                </a:lnTo>
                <a:lnTo>
                  <a:pt x="270" y="52"/>
                </a:lnTo>
                <a:lnTo>
                  <a:pt x="270" y="52"/>
                </a:lnTo>
                <a:lnTo>
                  <a:pt x="270" y="52"/>
                </a:lnTo>
                <a:lnTo>
                  <a:pt x="270" y="52"/>
                </a:lnTo>
                <a:lnTo>
                  <a:pt x="270" y="52"/>
                </a:lnTo>
                <a:lnTo>
                  <a:pt x="270" y="53"/>
                </a:lnTo>
                <a:lnTo>
                  <a:pt x="270" y="53"/>
                </a:lnTo>
                <a:lnTo>
                  <a:pt x="270" y="53"/>
                </a:lnTo>
                <a:lnTo>
                  <a:pt x="270" y="53"/>
                </a:lnTo>
                <a:lnTo>
                  <a:pt x="270" y="53"/>
                </a:lnTo>
                <a:lnTo>
                  <a:pt x="270" y="54"/>
                </a:lnTo>
                <a:lnTo>
                  <a:pt x="270" y="54"/>
                </a:lnTo>
                <a:lnTo>
                  <a:pt x="270" y="54"/>
                </a:lnTo>
                <a:lnTo>
                  <a:pt x="270" y="54"/>
                </a:lnTo>
                <a:lnTo>
                  <a:pt x="270" y="54"/>
                </a:lnTo>
                <a:lnTo>
                  <a:pt x="271" y="55"/>
                </a:lnTo>
                <a:lnTo>
                  <a:pt x="271" y="55"/>
                </a:lnTo>
                <a:lnTo>
                  <a:pt x="271" y="55"/>
                </a:lnTo>
                <a:lnTo>
                  <a:pt x="271" y="55"/>
                </a:lnTo>
                <a:lnTo>
                  <a:pt x="271" y="55"/>
                </a:lnTo>
                <a:lnTo>
                  <a:pt x="272" y="55"/>
                </a:lnTo>
                <a:lnTo>
                  <a:pt x="272" y="56"/>
                </a:lnTo>
                <a:lnTo>
                  <a:pt x="272" y="56"/>
                </a:lnTo>
                <a:lnTo>
                  <a:pt x="272" y="56"/>
                </a:lnTo>
                <a:lnTo>
                  <a:pt x="272" y="56"/>
                </a:lnTo>
                <a:lnTo>
                  <a:pt x="273" y="56"/>
                </a:lnTo>
                <a:lnTo>
                  <a:pt x="273" y="56"/>
                </a:lnTo>
                <a:lnTo>
                  <a:pt x="273" y="57"/>
                </a:lnTo>
                <a:lnTo>
                  <a:pt x="273" y="57"/>
                </a:lnTo>
                <a:lnTo>
                  <a:pt x="273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8"/>
                </a:lnTo>
                <a:lnTo>
                  <a:pt x="274" y="58"/>
                </a:lnTo>
                <a:lnTo>
                  <a:pt x="274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9"/>
                </a:lnTo>
                <a:lnTo>
                  <a:pt x="275" y="59"/>
                </a:lnTo>
                <a:lnTo>
                  <a:pt x="275" y="59"/>
                </a:lnTo>
                <a:lnTo>
                  <a:pt x="275" y="60"/>
                </a:lnTo>
                <a:lnTo>
                  <a:pt x="276" y="60"/>
                </a:lnTo>
                <a:lnTo>
                  <a:pt x="276" y="60"/>
                </a:lnTo>
                <a:lnTo>
                  <a:pt x="276" y="60"/>
                </a:lnTo>
                <a:lnTo>
                  <a:pt x="275" y="60"/>
                </a:lnTo>
                <a:lnTo>
                  <a:pt x="275" y="60"/>
                </a:lnTo>
                <a:lnTo>
                  <a:pt x="275" y="61"/>
                </a:lnTo>
                <a:lnTo>
                  <a:pt x="275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2"/>
                </a:lnTo>
                <a:lnTo>
                  <a:pt x="276" y="62"/>
                </a:lnTo>
                <a:lnTo>
                  <a:pt x="277" y="62"/>
                </a:lnTo>
                <a:lnTo>
                  <a:pt x="277" y="62"/>
                </a:lnTo>
                <a:lnTo>
                  <a:pt x="277" y="62"/>
                </a:lnTo>
                <a:lnTo>
                  <a:pt x="277" y="62"/>
                </a:lnTo>
                <a:lnTo>
                  <a:pt x="277" y="63"/>
                </a:lnTo>
                <a:lnTo>
                  <a:pt x="277" y="63"/>
                </a:lnTo>
                <a:lnTo>
                  <a:pt x="277" y="63"/>
                </a:lnTo>
                <a:lnTo>
                  <a:pt x="278" y="63"/>
                </a:lnTo>
                <a:lnTo>
                  <a:pt x="278" y="63"/>
                </a:lnTo>
                <a:lnTo>
                  <a:pt x="278" y="63"/>
                </a:lnTo>
                <a:lnTo>
                  <a:pt x="279" y="63"/>
                </a:lnTo>
                <a:lnTo>
                  <a:pt x="279" y="63"/>
                </a:lnTo>
                <a:lnTo>
                  <a:pt x="279" y="64"/>
                </a:lnTo>
                <a:lnTo>
                  <a:pt x="280" y="64"/>
                </a:lnTo>
                <a:lnTo>
                  <a:pt x="280" y="65"/>
                </a:lnTo>
                <a:lnTo>
                  <a:pt x="280" y="65"/>
                </a:lnTo>
                <a:lnTo>
                  <a:pt x="281" y="64"/>
                </a:lnTo>
                <a:lnTo>
                  <a:pt x="281" y="64"/>
                </a:lnTo>
                <a:lnTo>
                  <a:pt x="281" y="63"/>
                </a:lnTo>
                <a:lnTo>
                  <a:pt x="281" y="63"/>
                </a:lnTo>
                <a:lnTo>
                  <a:pt x="281" y="63"/>
                </a:lnTo>
                <a:lnTo>
                  <a:pt x="281" y="63"/>
                </a:lnTo>
                <a:lnTo>
                  <a:pt x="281" y="63"/>
                </a:lnTo>
                <a:lnTo>
                  <a:pt x="282" y="62"/>
                </a:lnTo>
                <a:lnTo>
                  <a:pt x="282" y="62"/>
                </a:lnTo>
                <a:lnTo>
                  <a:pt x="283" y="62"/>
                </a:lnTo>
                <a:lnTo>
                  <a:pt x="283" y="63"/>
                </a:lnTo>
                <a:lnTo>
                  <a:pt x="283" y="63"/>
                </a:lnTo>
                <a:lnTo>
                  <a:pt x="283" y="63"/>
                </a:lnTo>
                <a:lnTo>
                  <a:pt x="283" y="63"/>
                </a:lnTo>
                <a:lnTo>
                  <a:pt x="283" y="63"/>
                </a:lnTo>
                <a:lnTo>
                  <a:pt x="283" y="64"/>
                </a:lnTo>
                <a:lnTo>
                  <a:pt x="283" y="64"/>
                </a:lnTo>
                <a:lnTo>
                  <a:pt x="284" y="64"/>
                </a:lnTo>
                <a:lnTo>
                  <a:pt x="284" y="65"/>
                </a:lnTo>
                <a:lnTo>
                  <a:pt x="283" y="65"/>
                </a:lnTo>
                <a:lnTo>
                  <a:pt x="283" y="66"/>
                </a:lnTo>
                <a:lnTo>
                  <a:pt x="283" y="66"/>
                </a:lnTo>
                <a:lnTo>
                  <a:pt x="283" y="66"/>
                </a:lnTo>
                <a:lnTo>
                  <a:pt x="283" y="66"/>
                </a:lnTo>
                <a:lnTo>
                  <a:pt x="283" y="67"/>
                </a:lnTo>
                <a:lnTo>
                  <a:pt x="283" y="67"/>
                </a:lnTo>
                <a:lnTo>
                  <a:pt x="283" y="67"/>
                </a:lnTo>
                <a:lnTo>
                  <a:pt x="283" y="67"/>
                </a:lnTo>
                <a:lnTo>
                  <a:pt x="283" y="67"/>
                </a:lnTo>
                <a:lnTo>
                  <a:pt x="284" y="67"/>
                </a:lnTo>
                <a:lnTo>
                  <a:pt x="284" y="68"/>
                </a:lnTo>
                <a:lnTo>
                  <a:pt x="284" y="68"/>
                </a:lnTo>
                <a:lnTo>
                  <a:pt x="284" y="68"/>
                </a:lnTo>
                <a:lnTo>
                  <a:pt x="284" y="68"/>
                </a:lnTo>
                <a:lnTo>
                  <a:pt x="285" y="68"/>
                </a:lnTo>
                <a:lnTo>
                  <a:pt x="284" y="68"/>
                </a:lnTo>
                <a:lnTo>
                  <a:pt x="285" y="68"/>
                </a:lnTo>
                <a:lnTo>
                  <a:pt x="285" y="68"/>
                </a:lnTo>
                <a:lnTo>
                  <a:pt x="285" y="68"/>
                </a:lnTo>
                <a:lnTo>
                  <a:pt x="285" y="68"/>
                </a:lnTo>
                <a:lnTo>
                  <a:pt x="285" y="68"/>
                </a:lnTo>
                <a:lnTo>
                  <a:pt x="286" y="68"/>
                </a:lnTo>
                <a:lnTo>
                  <a:pt x="286" y="68"/>
                </a:lnTo>
                <a:lnTo>
                  <a:pt x="286" y="69"/>
                </a:lnTo>
                <a:lnTo>
                  <a:pt x="286" y="69"/>
                </a:lnTo>
                <a:lnTo>
                  <a:pt x="286" y="69"/>
                </a:lnTo>
                <a:lnTo>
                  <a:pt x="286" y="69"/>
                </a:lnTo>
                <a:lnTo>
                  <a:pt x="286" y="69"/>
                </a:lnTo>
                <a:lnTo>
                  <a:pt x="287" y="69"/>
                </a:lnTo>
                <a:lnTo>
                  <a:pt x="287" y="69"/>
                </a:lnTo>
                <a:lnTo>
                  <a:pt x="287" y="69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8" y="70"/>
                </a:lnTo>
                <a:lnTo>
                  <a:pt x="288" y="70"/>
                </a:lnTo>
                <a:lnTo>
                  <a:pt x="288" y="70"/>
                </a:lnTo>
                <a:lnTo>
                  <a:pt x="288" y="70"/>
                </a:lnTo>
                <a:lnTo>
                  <a:pt x="288" y="71"/>
                </a:lnTo>
                <a:lnTo>
                  <a:pt x="288" y="71"/>
                </a:lnTo>
                <a:lnTo>
                  <a:pt x="288" y="71"/>
                </a:lnTo>
                <a:lnTo>
                  <a:pt x="289" y="71"/>
                </a:lnTo>
                <a:lnTo>
                  <a:pt x="289" y="71"/>
                </a:lnTo>
                <a:lnTo>
                  <a:pt x="289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2" y="72"/>
                </a:lnTo>
                <a:lnTo>
                  <a:pt x="292" y="72"/>
                </a:lnTo>
                <a:lnTo>
                  <a:pt x="292" y="73"/>
                </a:lnTo>
                <a:lnTo>
                  <a:pt x="292" y="72"/>
                </a:lnTo>
                <a:lnTo>
                  <a:pt x="292" y="73"/>
                </a:lnTo>
                <a:lnTo>
                  <a:pt x="292" y="73"/>
                </a:lnTo>
                <a:lnTo>
                  <a:pt x="293" y="73"/>
                </a:lnTo>
                <a:lnTo>
                  <a:pt x="293" y="73"/>
                </a:lnTo>
                <a:lnTo>
                  <a:pt x="293" y="73"/>
                </a:lnTo>
                <a:lnTo>
                  <a:pt x="293" y="73"/>
                </a:lnTo>
                <a:lnTo>
                  <a:pt x="293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4"/>
                </a:lnTo>
                <a:lnTo>
                  <a:pt x="294" y="74"/>
                </a:lnTo>
                <a:lnTo>
                  <a:pt x="294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6" y="74"/>
                </a:lnTo>
                <a:lnTo>
                  <a:pt x="296" y="74"/>
                </a:lnTo>
                <a:lnTo>
                  <a:pt x="296" y="74"/>
                </a:lnTo>
                <a:lnTo>
                  <a:pt x="296" y="73"/>
                </a:lnTo>
                <a:lnTo>
                  <a:pt x="296" y="73"/>
                </a:lnTo>
                <a:lnTo>
                  <a:pt x="296" y="73"/>
                </a:lnTo>
                <a:lnTo>
                  <a:pt x="296" y="73"/>
                </a:lnTo>
                <a:lnTo>
                  <a:pt x="296" y="74"/>
                </a:lnTo>
                <a:lnTo>
                  <a:pt x="296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9" y="74"/>
                </a:lnTo>
                <a:lnTo>
                  <a:pt x="299" y="75"/>
                </a:lnTo>
                <a:lnTo>
                  <a:pt x="299" y="75"/>
                </a:lnTo>
                <a:lnTo>
                  <a:pt x="299" y="75"/>
                </a:lnTo>
                <a:lnTo>
                  <a:pt x="299" y="75"/>
                </a:lnTo>
                <a:lnTo>
                  <a:pt x="299" y="75"/>
                </a:lnTo>
                <a:lnTo>
                  <a:pt x="300" y="75"/>
                </a:lnTo>
                <a:lnTo>
                  <a:pt x="300" y="75"/>
                </a:lnTo>
                <a:lnTo>
                  <a:pt x="300" y="75"/>
                </a:lnTo>
                <a:lnTo>
                  <a:pt x="299" y="76"/>
                </a:lnTo>
                <a:lnTo>
                  <a:pt x="300" y="76"/>
                </a:lnTo>
                <a:lnTo>
                  <a:pt x="300" y="76"/>
                </a:lnTo>
                <a:lnTo>
                  <a:pt x="300" y="77"/>
                </a:lnTo>
                <a:lnTo>
                  <a:pt x="300" y="77"/>
                </a:lnTo>
                <a:lnTo>
                  <a:pt x="301" y="77"/>
                </a:lnTo>
                <a:lnTo>
                  <a:pt x="301" y="77"/>
                </a:lnTo>
                <a:lnTo>
                  <a:pt x="301" y="78"/>
                </a:lnTo>
                <a:lnTo>
                  <a:pt x="302" y="78"/>
                </a:lnTo>
                <a:lnTo>
                  <a:pt x="302" y="78"/>
                </a:lnTo>
                <a:lnTo>
                  <a:pt x="302" y="78"/>
                </a:lnTo>
                <a:lnTo>
                  <a:pt x="303" y="78"/>
                </a:lnTo>
                <a:lnTo>
                  <a:pt x="303" y="78"/>
                </a:lnTo>
                <a:lnTo>
                  <a:pt x="303" y="79"/>
                </a:lnTo>
                <a:lnTo>
                  <a:pt x="303" y="79"/>
                </a:lnTo>
                <a:lnTo>
                  <a:pt x="304" y="79"/>
                </a:lnTo>
                <a:lnTo>
                  <a:pt x="304" y="79"/>
                </a:lnTo>
                <a:lnTo>
                  <a:pt x="305" y="79"/>
                </a:lnTo>
                <a:lnTo>
                  <a:pt x="305" y="79"/>
                </a:lnTo>
                <a:lnTo>
                  <a:pt x="305" y="79"/>
                </a:lnTo>
                <a:lnTo>
                  <a:pt x="306" y="79"/>
                </a:lnTo>
                <a:lnTo>
                  <a:pt x="306" y="79"/>
                </a:lnTo>
                <a:lnTo>
                  <a:pt x="306" y="80"/>
                </a:lnTo>
                <a:lnTo>
                  <a:pt x="306" y="80"/>
                </a:lnTo>
                <a:lnTo>
                  <a:pt x="306" y="80"/>
                </a:lnTo>
                <a:lnTo>
                  <a:pt x="306" y="81"/>
                </a:lnTo>
                <a:lnTo>
                  <a:pt x="305" y="81"/>
                </a:lnTo>
                <a:lnTo>
                  <a:pt x="305" y="81"/>
                </a:lnTo>
                <a:lnTo>
                  <a:pt x="305" y="82"/>
                </a:lnTo>
                <a:lnTo>
                  <a:pt x="305" y="82"/>
                </a:lnTo>
                <a:lnTo>
                  <a:pt x="305" y="82"/>
                </a:lnTo>
                <a:lnTo>
                  <a:pt x="306" y="82"/>
                </a:lnTo>
                <a:lnTo>
                  <a:pt x="306" y="82"/>
                </a:lnTo>
                <a:lnTo>
                  <a:pt x="306" y="83"/>
                </a:lnTo>
                <a:lnTo>
                  <a:pt x="307" y="83"/>
                </a:lnTo>
                <a:lnTo>
                  <a:pt x="307" y="83"/>
                </a:lnTo>
                <a:lnTo>
                  <a:pt x="307" y="83"/>
                </a:lnTo>
                <a:lnTo>
                  <a:pt x="308" y="83"/>
                </a:lnTo>
                <a:lnTo>
                  <a:pt x="308" y="83"/>
                </a:lnTo>
                <a:lnTo>
                  <a:pt x="308" y="83"/>
                </a:lnTo>
                <a:lnTo>
                  <a:pt x="308" y="82"/>
                </a:lnTo>
                <a:lnTo>
                  <a:pt x="308" y="82"/>
                </a:lnTo>
                <a:lnTo>
                  <a:pt x="308" y="82"/>
                </a:lnTo>
                <a:lnTo>
                  <a:pt x="308" y="82"/>
                </a:lnTo>
                <a:lnTo>
                  <a:pt x="309" y="82"/>
                </a:lnTo>
                <a:lnTo>
                  <a:pt x="309" y="82"/>
                </a:lnTo>
                <a:lnTo>
                  <a:pt x="309" y="82"/>
                </a:lnTo>
                <a:lnTo>
                  <a:pt x="309" y="81"/>
                </a:lnTo>
                <a:lnTo>
                  <a:pt x="309" y="81"/>
                </a:lnTo>
                <a:lnTo>
                  <a:pt x="310" y="81"/>
                </a:lnTo>
                <a:lnTo>
                  <a:pt x="310" y="82"/>
                </a:lnTo>
                <a:lnTo>
                  <a:pt x="310" y="82"/>
                </a:lnTo>
                <a:lnTo>
                  <a:pt x="311" y="82"/>
                </a:lnTo>
                <a:lnTo>
                  <a:pt x="311" y="82"/>
                </a:lnTo>
                <a:lnTo>
                  <a:pt x="311" y="82"/>
                </a:lnTo>
                <a:lnTo>
                  <a:pt x="311" y="82"/>
                </a:lnTo>
                <a:lnTo>
                  <a:pt x="311" y="82"/>
                </a:lnTo>
                <a:lnTo>
                  <a:pt x="312" y="82"/>
                </a:lnTo>
                <a:lnTo>
                  <a:pt x="312" y="82"/>
                </a:lnTo>
                <a:lnTo>
                  <a:pt x="312" y="81"/>
                </a:lnTo>
                <a:lnTo>
                  <a:pt x="312" y="82"/>
                </a:lnTo>
                <a:lnTo>
                  <a:pt x="313" y="82"/>
                </a:lnTo>
                <a:lnTo>
                  <a:pt x="313" y="81"/>
                </a:lnTo>
                <a:lnTo>
                  <a:pt x="313" y="81"/>
                </a:lnTo>
                <a:lnTo>
                  <a:pt x="313" y="81"/>
                </a:lnTo>
                <a:lnTo>
                  <a:pt x="313" y="81"/>
                </a:lnTo>
                <a:lnTo>
                  <a:pt x="313" y="81"/>
                </a:lnTo>
                <a:lnTo>
                  <a:pt x="314" y="81"/>
                </a:lnTo>
                <a:lnTo>
                  <a:pt x="314" y="80"/>
                </a:lnTo>
                <a:lnTo>
                  <a:pt x="315" y="80"/>
                </a:lnTo>
                <a:lnTo>
                  <a:pt x="315" y="80"/>
                </a:lnTo>
                <a:lnTo>
                  <a:pt x="315" y="80"/>
                </a:lnTo>
                <a:lnTo>
                  <a:pt x="315" y="80"/>
                </a:lnTo>
                <a:lnTo>
                  <a:pt x="315" y="80"/>
                </a:lnTo>
                <a:lnTo>
                  <a:pt x="316" y="80"/>
                </a:lnTo>
                <a:lnTo>
                  <a:pt x="316" y="80"/>
                </a:lnTo>
                <a:lnTo>
                  <a:pt x="316" y="80"/>
                </a:lnTo>
                <a:lnTo>
                  <a:pt x="317" y="79"/>
                </a:lnTo>
                <a:lnTo>
                  <a:pt x="317" y="79"/>
                </a:lnTo>
                <a:lnTo>
                  <a:pt x="317" y="80"/>
                </a:lnTo>
                <a:lnTo>
                  <a:pt x="316" y="81"/>
                </a:lnTo>
                <a:lnTo>
                  <a:pt x="316" y="82"/>
                </a:lnTo>
                <a:lnTo>
                  <a:pt x="315" y="82"/>
                </a:lnTo>
                <a:lnTo>
                  <a:pt x="315" y="82"/>
                </a:lnTo>
                <a:lnTo>
                  <a:pt x="314" y="83"/>
                </a:lnTo>
                <a:lnTo>
                  <a:pt x="313" y="83"/>
                </a:lnTo>
                <a:lnTo>
                  <a:pt x="312" y="84"/>
                </a:lnTo>
                <a:lnTo>
                  <a:pt x="312" y="84"/>
                </a:lnTo>
                <a:lnTo>
                  <a:pt x="312" y="84"/>
                </a:lnTo>
                <a:lnTo>
                  <a:pt x="311" y="85"/>
                </a:lnTo>
                <a:lnTo>
                  <a:pt x="311" y="85"/>
                </a:lnTo>
                <a:lnTo>
                  <a:pt x="311" y="85"/>
                </a:lnTo>
                <a:lnTo>
                  <a:pt x="311" y="86"/>
                </a:lnTo>
                <a:lnTo>
                  <a:pt x="310" y="87"/>
                </a:lnTo>
                <a:lnTo>
                  <a:pt x="310" y="87"/>
                </a:lnTo>
                <a:lnTo>
                  <a:pt x="311" y="87"/>
                </a:lnTo>
                <a:lnTo>
                  <a:pt x="311" y="87"/>
                </a:lnTo>
                <a:lnTo>
                  <a:pt x="311" y="87"/>
                </a:lnTo>
                <a:lnTo>
                  <a:pt x="311" y="87"/>
                </a:lnTo>
                <a:lnTo>
                  <a:pt x="312" y="87"/>
                </a:lnTo>
                <a:lnTo>
                  <a:pt x="311" y="88"/>
                </a:lnTo>
                <a:lnTo>
                  <a:pt x="310" y="91"/>
                </a:lnTo>
                <a:lnTo>
                  <a:pt x="309" y="92"/>
                </a:lnTo>
                <a:lnTo>
                  <a:pt x="308" y="94"/>
                </a:lnTo>
                <a:lnTo>
                  <a:pt x="307" y="97"/>
                </a:lnTo>
                <a:lnTo>
                  <a:pt x="305" y="102"/>
                </a:lnTo>
                <a:lnTo>
                  <a:pt x="305" y="102"/>
                </a:lnTo>
                <a:lnTo>
                  <a:pt x="304" y="103"/>
                </a:lnTo>
                <a:lnTo>
                  <a:pt x="303" y="106"/>
                </a:lnTo>
                <a:lnTo>
                  <a:pt x="302" y="108"/>
                </a:lnTo>
                <a:lnTo>
                  <a:pt x="302" y="109"/>
                </a:lnTo>
                <a:lnTo>
                  <a:pt x="300" y="112"/>
                </a:lnTo>
                <a:lnTo>
                  <a:pt x="296" y="121"/>
                </a:lnTo>
                <a:lnTo>
                  <a:pt x="291" y="133"/>
                </a:lnTo>
                <a:lnTo>
                  <a:pt x="290" y="136"/>
                </a:lnTo>
                <a:lnTo>
                  <a:pt x="288" y="139"/>
                </a:lnTo>
                <a:lnTo>
                  <a:pt x="285" y="145"/>
                </a:lnTo>
                <a:lnTo>
                  <a:pt x="278" y="161"/>
                </a:lnTo>
                <a:lnTo>
                  <a:pt x="278" y="162"/>
                </a:lnTo>
                <a:lnTo>
                  <a:pt x="278" y="162"/>
                </a:lnTo>
                <a:lnTo>
                  <a:pt x="278" y="162"/>
                </a:lnTo>
                <a:lnTo>
                  <a:pt x="278" y="162"/>
                </a:lnTo>
                <a:lnTo>
                  <a:pt x="277" y="162"/>
                </a:lnTo>
                <a:lnTo>
                  <a:pt x="277" y="162"/>
                </a:lnTo>
                <a:lnTo>
                  <a:pt x="277" y="162"/>
                </a:lnTo>
                <a:lnTo>
                  <a:pt x="277" y="163"/>
                </a:lnTo>
                <a:lnTo>
                  <a:pt x="277" y="163"/>
                </a:lnTo>
                <a:lnTo>
                  <a:pt x="276" y="163"/>
                </a:lnTo>
                <a:lnTo>
                  <a:pt x="275" y="164"/>
                </a:lnTo>
                <a:lnTo>
                  <a:pt x="275" y="165"/>
                </a:lnTo>
                <a:lnTo>
                  <a:pt x="275" y="165"/>
                </a:lnTo>
                <a:lnTo>
                  <a:pt x="274" y="166"/>
                </a:lnTo>
                <a:lnTo>
                  <a:pt x="274" y="167"/>
                </a:lnTo>
                <a:lnTo>
                  <a:pt x="275" y="167"/>
                </a:lnTo>
                <a:lnTo>
                  <a:pt x="275" y="168"/>
                </a:lnTo>
                <a:lnTo>
                  <a:pt x="275" y="169"/>
                </a:lnTo>
                <a:lnTo>
                  <a:pt x="276" y="170"/>
                </a:lnTo>
                <a:lnTo>
                  <a:pt x="276" y="170"/>
                </a:lnTo>
                <a:lnTo>
                  <a:pt x="276" y="170"/>
                </a:lnTo>
                <a:lnTo>
                  <a:pt x="276" y="170"/>
                </a:lnTo>
                <a:lnTo>
                  <a:pt x="277" y="171"/>
                </a:lnTo>
                <a:lnTo>
                  <a:pt x="277" y="171"/>
                </a:lnTo>
                <a:lnTo>
                  <a:pt x="277" y="171"/>
                </a:lnTo>
                <a:lnTo>
                  <a:pt x="278" y="172"/>
                </a:lnTo>
                <a:lnTo>
                  <a:pt x="278" y="173"/>
                </a:lnTo>
                <a:lnTo>
                  <a:pt x="278" y="173"/>
                </a:lnTo>
                <a:lnTo>
                  <a:pt x="279" y="173"/>
                </a:lnTo>
                <a:lnTo>
                  <a:pt x="279" y="173"/>
                </a:lnTo>
                <a:lnTo>
                  <a:pt x="279" y="173"/>
                </a:lnTo>
                <a:lnTo>
                  <a:pt x="279" y="174"/>
                </a:lnTo>
                <a:lnTo>
                  <a:pt x="279" y="174"/>
                </a:lnTo>
                <a:lnTo>
                  <a:pt x="280" y="174"/>
                </a:lnTo>
                <a:lnTo>
                  <a:pt x="280" y="175"/>
                </a:lnTo>
                <a:lnTo>
                  <a:pt x="280" y="176"/>
                </a:lnTo>
                <a:lnTo>
                  <a:pt x="280" y="177"/>
                </a:lnTo>
                <a:lnTo>
                  <a:pt x="280" y="177"/>
                </a:lnTo>
                <a:lnTo>
                  <a:pt x="280" y="177"/>
                </a:lnTo>
                <a:lnTo>
                  <a:pt x="281" y="178"/>
                </a:lnTo>
                <a:lnTo>
                  <a:pt x="280" y="178"/>
                </a:lnTo>
                <a:lnTo>
                  <a:pt x="280" y="178"/>
                </a:lnTo>
                <a:lnTo>
                  <a:pt x="279" y="180"/>
                </a:lnTo>
                <a:lnTo>
                  <a:pt x="279" y="180"/>
                </a:lnTo>
                <a:lnTo>
                  <a:pt x="279" y="181"/>
                </a:lnTo>
                <a:lnTo>
                  <a:pt x="279" y="181"/>
                </a:lnTo>
                <a:lnTo>
                  <a:pt x="279" y="182"/>
                </a:lnTo>
                <a:lnTo>
                  <a:pt x="279" y="182"/>
                </a:lnTo>
                <a:lnTo>
                  <a:pt x="279" y="183"/>
                </a:lnTo>
                <a:lnTo>
                  <a:pt x="279" y="183"/>
                </a:lnTo>
                <a:lnTo>
                  <a:pt x="278" y="184"/>
                </a:lnTo>
                <a:lnTo>
                  <a:pt x="278" y="184"/>
                </a:lnTo>
                <a:lnTo>
                  <a:pt x="278" y="184"/>
                </a:lnTo>
                <a:lnTo>
                  <a:pt x="278" y="185"/>
                </a:lnTo>
                <a:lnTo>
                  <a:pt x="278" y="185"/>
                </a:lnTo>
                <a:lnTo>
                  <a:pt x="278" y="185"/>
                </a:lnTo>
                <a:lnTo>
                  <a:pt x="277" y="186"/>
                </a:lnTo>
                <a:lnTo>
                  <a:pt x="276" y="186"/>
                </a:lnTo>
                <a:lnTo>
                  <a:pt x="276" y="187"/>
                </a:lnTo>
                <a:lnTo>
                  <a:pt x="276" y="187"/>
                </a:lnTo>
                <a:lnTo>
                  <a:pt x="276" y="187"/>
                </a:lnTo>
                <a:lnTo>
                  <a:pt x="276" y="187"/>
                </a:lnTo>
                <a:lnTo>
                  <a:pt x="276" y="188"/>
                </a:lnTo>
                <a:lnTo>
                  <a:pt x="277" y="188"/>
                </a:lnTo>
                <a:lnTo>
                  <a:pt x="277" y="189"/>
                </a:lnTo>
                <a:lnTo>
                  <a:pt x="277" y="189"/>
                </a:lnTo>
                <a:lnTo>
                  <a:pt x="277" y="190"/>
                </a:lnTo>
                <a:lnTo>
                  <a:pt x="277" y="190"/>
                </a:lnTo>
                <a:lnTo>
                  <a:pt x="278" y="191"/>
                </a:lnTo>
                <a:lnTo>
                  <a:pt x="278" y="191"/>
                </a:lnTo>
                <a:lnTo>
                  <a:pt x="278" y="192"/>
                </a:lnTo>
                <a:lnTo>
                  <a:pt x="278" y="192"/>
                </a:lnTo>
                <a:lnTo>
                  <a:pt x="278" y="192"/>
                </a:lnTo>
                <a:lnTo>
                  <a:pt x="277" y="192"/>
                </a:lnTo>
                <a:lnTo>
                  <a:pt x="277" y="193"/>
                </a:lnTo>
                <a:lnTo>
                  <a:pt x="277" y="193"/>
                </a:lnTo>
                <a:lnTo>
                  <a:pt x="277" y="194"/>
                </a:lnTo>
                <a:lnTo>
                  <a:pt x="277" y="195"/>
                </a:lnTo>
                <a:lnTo>
                  <a:pt x="277" y="195"/>
                </a:lnTo>
                <a:lnTo>
                  <a:pt x="277" y="195"/>
                </a:lnTo>
                <a:lnTo>
                  <a:pt x="277" y="195"/>
                </a:lnTo>
                <a:lnTo>
                  <a:pt x="277" y="196"/>
                </a:lnTo>
                <a:lnTo>
                  <a:pt x="277" y="196"/>
                </a:lnTo>
                <a:lnTo>
                  <a:pt x="277" y="196"/>
                </a:lnTo>
                <a:lnTo>
                  <a:pt x="277" y="196"/>
                </a:lnTo>
                <a:lnTo>
                  <a:pt x="277" y="196"/>
                </a:lnTo>
                <a:lnTo>
                  <a:pt x="277" y="197"/>
                </a:lnTo>
                <a:lnTo>
                  <a:pt x="277" y="197"/>
                </a:lnTo>
                <a:lnTo>
                  <a:pt x="276" y="197"/>
                </a:lnTo>
                <a:lnTo>
                  <a:pt x="276" y="198"/>
                </a:lnTo>
                <a:lnTo>
                  <a:pt x="276" y="198"/>
                </a:lnTo>
                <a:lnTo>
                  <a:pt x="276" y="198"/>
                </a:lnTo>
                <a:lnTo>
                  <a:pt x="275" y="199"/>
                </a:lnTo>
                <a:lnTo>
                  <a:pt x="276" y="199"/>
                </a:lnTo>
                <a:lnTo>
                  <a:pt x="276" y="199"/>
                </a:lnTo>
                <a:lnTo>
                  <a:pt x="276" y="200"/>
                </a:lnTo>
                <a:lnTo>
                  <a:pt x="276" y="200"/>
                </a:lnTo>
                <a:lnTo>
                  <a:pt x="276" y="200"/>
                </a:lnTo>
                <a:lnTo>
                  <a:pt x="276" y="201"/>
                </a:lnTo>
                <a:lnTo>
                  <a:pt x="276" y="201"/>
                </a:lnTo>
                <a:lnTo>
                  <a:pt x="276" y="201"/>
                </a:lnTo>
                <a:lnTo>
                  <a:pt x="276" y="201"/>
                </a:lnTo>
                <a:lnTo>
                  <a:pt x="276" y="201"/>
                </a:lnTo>
                <a:lnTo>
                  <a:pt x="275" y="203"/>
                </a:lnTo>
                <a:lnTo>
                  <a:pt x="275" y="203"/>
                </a:lnTo>
                <a:lnTo>
                  <a:pt x="276" y="203"/>
                </a:lnTo>
                <a:lnTo>
                  <a:pt x="276" y="203"/>
                </a:lnTo>
                <a:lnTo>
                  <a:pt x="276" y="203"/>
                </a:lnTo>
                <a:lnTo>
                  <a:pt x="277" y="202"/>
                </a:lnTo>
                <a:lnTo>
                  <a:pt x="277" y="203"/>
                </a:lnTo>
                <a:lnTo>
                  <a:pt x="277" y="203"/>
                </a:lnTo>
                <a:lnTo>
                  <a:pt x="277" y="203"/>
                </a:lnTo>
                <a:lnTo>
                  <a:pt x="277" y="203"/>
                </a:lnTo>
                <a:lnTo>
                  <a:pt x="276" y="204"/>
                </a:lnTo>
                <a:lnTo>
                  <a:pt x="276" y="204"/>
                </a:lnTo>
                <a:lnTo>
                  <a:pt x="276" y="204"/>
                </a:lnTo>
                <a:lnTo>
                  <a:pt x="275" y="204"/>
                </a:lnTo>
                <a:lnTo>
                  <a:pt x="275" y="204"/>
                </a:lnTo>
                <a:lnTo>
                  <a:pt x="275" y="204"/>
                </a:lnTo>
                <a:lnTo>
                  <a:pt x="274" y="204"/>
                </a:lnTo>
                <a:lnTo>
                  <a:pt x="263" y="204"/>
                </a:lnTo>
                <a:lnTo>
                  <a:pt x="263" y="204"/>
                </a:lnTo>
                <a:lnTo>
                  <a:pt x="250" y="204"/>
                </a:lnTo>
                <a:lnTo>
                  <a:pt x="240" y="204"/>
                </a:lnTo>
                <a:lnTo>
                  <a:pt x="234" y="204"/>
                </a:lnTo>
                <a:lnTo>
                  <a:pt x="232" y="204"/>
                </a:lnTo>
                <a:lnTo>
                  <a:pt x="232" y="204"/>
                </a:lnTo>
                <a:lnTo>
                  <a:pt x="219" y="204"/>
                </a:lnTo>
                <a:lnTo>
                  <a:pt x="219" y="204"/>
                </a:lnTo>
                <a:lnTo>
                  <a:pt x="218" y="204"/>
                </a:lnTo>
                <a:lnTo>
                  <a:pt x="218" y="204"/>
                </a:lnTo>
                <a:lnTo>
                  <a:pt x="218" y="203"/>
                </a:lnTo>
                <a:lnTo>
                  <a:pt x="218" y="203"/>
                </a:lnTo>
                <a:lnTo>
                  <a:pt x="218" y="203"/>
                </a:lnTo>
                <a:lnTo>
                  <a:pt x="218" y="203"/>
                </a:lnTo>
                <a:lnTo>
                  <a:pt x="218" y="203"/>
                </a:lnTo>
                <a:lnTo>
                  <a:pt x="217" y="203"/>
                </a:lnTo>
                <a:lnTo>
                  <a:pt x="217" y="203"/>
                </a:lnTo>
                <a:lnTo>
                  <a:pt x="217" y="203"/>
                </a:lnTo>
                <a:lnTo>
                  <a:pt x="216" y="202"/>
                </a:lnTo>
                <a:lnTo>
                  <a:pt x="216" y="202"/>
                </a:lnTo>
                <a:lnTo>
                  <a:pt x="216" y="202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5" y="203"/>
                </a:lnTo>
                <a:lnTo>
                  <a:pt x="215" y="203"/>
                </a:lnTo>
                <a:lnTo>
                  <a:pt x="215" y="203"/>
                </a:lnTo>
                <a:lnTo>
                  <a:pt x="214" y="203"/>
                </a:lnTo>
                <a:lnTo>
                  <a:pt x="214" y="203"/>
                </a:lnTo>
                <a:lnTo>
                  <a:pt x="214" y="203"/>
                </a:lnTo>
                <a:lnTo>
                  <a:pt x="214" y="204"/>
                </a:lnTo>
                <a:lnTo>
                  <a:pt x="214" y="204"/>
                </a:lnTo>
                <a:lnTo>
                  <a:pt x="214" y="204"/>
                </a:lnTo>
                <a:lnTo>
                  <a:pt x="214" y="205"/>
                </a:lnTo>
                <a:lnTo>
                  <a:pt x="214" y="205"/>
                </a:lnTo>
                <a:lnTo>
                  <a:pt x="214" y="205"/>
                </a:lnTo>
                <a:lnTo>
                  <a:pt x="214" y="205"/>
                </a:lnTo>
                <a:lnTo>
                  <a:pt x="213" y="205"/>
                </a:lnTo>
                <a:lnTo>
                  <a:pt x="213" y="205"/>
                </a:lnTo>
                <a:lnTo>
                  <a:pt x="213" y="206"/>
                </a:lnTo>
                <a:lnTo>
                  <a:pt x="213" y="206"/>
                </a:lnTo>
                <a:lnTo>
                  <a:pt x="212" y="206"/>
                </a:lnTo>
                <a:lnTo>
                  <a:pt x="212" y="206"/>
                </a:lnTo>
                <a:lnTo>
                  <a:pt x="212" y="206"/>
                </a:lnTo>
                <a:lnTo>
                  <a:pt x="212" y="206"/>
                </a:lnTo>
                <a:lnTo>
                  <a:pt x="212" y="205"/>
                </a:lnTo>
                <a:lnTo>
                  <a:pt x="211" y="205"/>
                </a:lnTo>
                <a:lnTo>
                  <a:pt x="211" y="205"/>
                </a:lnTo>
                <a:lnTo>
                  <a:pt x="211" y="204"/>
                </a:lnTo>
                <a:lnTo>
                  <a:pt x="210" y="204"/>
                </a:lnTo>
                <a:lnTo>
                  <a:pt x="210" y="204"/>
                </a:lnTo>
                <a:lnTo>
                  <a:pt x="210" y="205"/>
                </a:lnTo>
                <a:lnTo>
                  <a:pt x="209" y="204"/>
                </a:lnTo>
                <a:lnTo>
                  <a:pt x="209" y="203"/>
                </a:lnTo>
                <a:lnTo>
                  <a:pt x="209" y="203"/>
                </a:lnTo>
                <a:lnTo>
                  <a:pt x="209" y="203"/>
                </a:lnTo>
                <a:lnTo>
                  <a:pt x="209" y="203"/>
                </a:lnTo>
                <a:lnTo>
                  <a:pt x="208" y="203"/>
                </a:lnTo>
                <a:lnTo>
                  <a:pt x="208" y="202"/>
                </a:lnTo>
                <a:lnTo>
                  <a:pt x="208" y="202"/>
                </a:lnTo>
                <a:lnTo>
                  <a:pt x="208" y="202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7" y="201"/>
                </a:lnTo>
                <a:lnTo>
                  <a:pt x="207" y="200"/>
                </a:lnTo>
                <a:lnTo>
                  <a:pt x="207" y="200"/>
                </a:lnTo>
                <a:lnTo>
                  <a:pt x="206" y="200"/>
                </a:lnTo>
                <a:lnTo>
                  <a:pt x="206" y="200"/>
                </a:lnTo>
                <a:lnTo>
                  <a:pt x="206" y="201"/>
                </a:lnTo>
                <a:lnTo>
                  <a:pt x="206" y="201"/>
                </a:lnTo>
                <a:lnTo>
                  <a:pt x="206" y="201"/>
                </a:lnTo>
                <a:lnTo>
                  <a:pt x="206" y="201"/>
                </a:lnTo>
                <a:lnTo>
                  <a:pt x="206" y="201"/>
                </a:lnTo>
                <a:lnTo>
                  <a:pt x="205" y="201"/>
                </a:lnTo>
                <a:lnTo>
                  <a:pt x="205" y="201"/>
                </a:lnTo>
                <a:lnTo>
                  <a:pt x="205" y="201"/>
                </a:lnTo>
                <a:lnTo>
                  <a:pt x="205" y="200"/>
                </a:lnTo>
                <a:lnTo>
                  <a:pt x="206" y="200"/>
                </a:lnTo>
                <a:lnTo>
                  <a:pt x="205" y="200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8"/>
                </a:lnTo>
                <a:lnTo>
                  <a:pt x="205" y="198"/>
                </a:lnTo>
                <a:lnTo>
                  <a:pt x="205" y="197"/>
                </a:lnTo>
                <a:lnTo>
                  <a:pt x="205" y="197"/>
                </a:lnTo>
                <a:lnTo>
                  <a:pt x="205" y="197"/>
                </a:lnTo>
                <a:lnTo>
                  <a:pt x="205" y="197"/>
                </a:lnTo>
                <a:lnTo>
                  <a:pt x="205" y="197"/>
                </a:lnTo>
                <a:lnTo>
                  <a:pt x="204" y="196"/>
                </a:lnTo>
                <a:lnTo>
                  <a:pt x="204" y="196"/>
                </a:lnTo>
                <a:lnTo>
                  <a:pt x="204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2" y="196"/>
                </a:lnTo>
                <a:lnTo>
                  <a:pt x="202" y="197"/>
                </a:lnTo>
                <a:lnTo>
                  <a:pt x="202" y="197"/>
                </a:lnTo>
                <a:lnTo>
                  <a:pt x="202" y="196"/>
                </a:lnTo>
                <a:lnTo>
                  <a:pt x="202" y="196"/>
                </a:lnTo>
                <a:lnTo>
                  <a:pt x="202" y="196"/>
                </a:lnTo>
                <a:lnTo>
                  <a:pt x="201" y="196"/>
                </a:lnTo>
                <a:lnTo>
                  <a:pt x="202" y="196"/>
                </a:lnTo>
                <a:lnTo>
                  <a:pt x="201" y="196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0" y="194"/>
                </a:lnTo>
                <a:lnTo>
                  <a:pt x="200" y="194"/>
                </a:lnTo>
                <a:lnTo>
                  <a:pt x="200" y="194"/>
                </a:lnTo>
                <a:lnTo>
                  <a:pt x="200" y="194"/>
                </a:lnTo>
                <a:lnTo>
                  <a:pt x="199" y="193"/>
                </a:lnTo>
                <a:lnTo>
                  <a:pt x="199" y="193"/>
                </a:lnTo>
                <a:lnTo>
                  <a:pt x="199" y="193"/>
                </a:lnTo>
                <a:lnTo>
                  <a:pt x="199" y="193"/>
                </a:lnTo>
                <a:lnTo>
                  <a:pt x="199" y="193"/>
                </a:lnTo>
                <a:lnTo>
                  <a:pt x="199" y="192"/>
                </a:lnTo>
                <a:lnTo>
                  <a:pt x="199" y="192"/>
                </a:lnTo>
                <a:lnTo>
                  <a:pt x="199" y="192"/>
                </a:lnTo>
                <a:lnTo>
                  <a:pt x="199" y="192"/>
                </a:lnTo>
                <a:lnTo>
                  <a:pt x="199" y="192"/>
                </a:lnTo>
                <a:lnTo>
                  <a:pt x="199" y="191"/>
                </a:lnTo>
                <a:lnTo>
                  <a:pt x="199" y="191"/>
                </a:lnTo>
                <a:lnTo>
                  <a:pt x="199" y="191"/>
                </a:lnTo>
                <a:lnTo>
                  <a:pt x="198" y="191"/>
                </a:lnTo>
                <a:lnTo>
                  <a:pt x="198" y="190"/>
                </a:lnTo>
                <a:lnTo>
                  <a:pt x="197" y="190"/>
                </a:lnTo>
                <a:lnTo>
                  <a:pt x="197" y="190"/>
                </a:lnTo>
                <a:lnTo>
                  <a:pt x="197" y="190"/>
                </a:lnTo>
                <a:lnTo>
                  <a:pt x="196" y="189"/>
                </a:lnTo>
                <a:lnTo>
                  <a:pt x="196" y="189"/>
                </a:lnTo>
                <a:lnTo>
                  <a:pt x="196" y="189"/>
                </a:lnTo>
                <a:lnTo>
                  <a:pt x="196" y="189"/>
                </a:lnTo>
                <a:lnTo>
                  <a:pt x="196" y="189"/>
                </a:lnTo>
                <a:lnTo>
                  <a:pt x="188" y="189"/>
                </a:lnTo>
                <a:lnTo>
                  <a:pt x="185" y="189"/>
                </a:lnTo>
                <a:lnTo>
                  <a:pt x="184" y="189"/>
                </a:lnTo>
                <a:lnTo>
                  <a:pt x="182" y="189"/>
                </a:lnTo>
                <a:lnTo>
                  <a:pt x="182" y="190"/>
                </a:lnTo>
                <a:lnTo>
                  <a:pt x="182" y="190"/>
                </a:lnTo>
                <a:lnTo>
                  <a:pt x="182" y="190"/>
                </a:lnTo>
                <a:lnTo>
                  <a:pt x="182" y="190"/>
                </a:lnTo>
                <a:lnTo>
                  <a:pt x="182" y="191"/>
                </a:lnTo>
                <a:lnTo>
                  <a:pt x="181" y="191"/>
                </a:lnTo>
                <a:lnTo>
                  <a:pt x="181" y="191"/>
                </a:lnTo>
                <a:lnTo>
                  <a:pt x="182" y="191"/>
                </a:lnTo>
                <a:lnTo>
                  <a:pt x="181" y="192"/>
                </a:lnTo>
                <a:lnTo>
                  <a:pt x="181" y="192"/>
                </a:lnTo>
                <a:lnTo>
                  <a:pt x="181" y="192"/>
                </a:lnTo>
                <a:lnTo>
                  <a:pt x="180" y="193"/>
                </a:lnTo>
                <a:lnTo>
                  <a:pt x="180" y="193"/>
                </a:lnTo>
                <a:lnTo>
                  <a:pt x="180" y="193"/>
                </a:lnTo>
                <a:lnTo>
                  <a:pt x="181" y="194"/>
                </a:lnTo>
                <a:lnTo>
                  <a:pt x="180" y="195"/>
                </a:lnTo>
                <a:lnTo>
                  <a:pt x="180" y="195"/>
                </a:lnTo>
                <a:lnTo>
                  <a:pt x="180" y="195"/>
                </a:lnTo>
                <a:lnTo>
                  <a:pt x="180" y="196"/>
                </a:lnTo>
                <a:lnTo>
                  <a:pt x="179" y="196"/>
                </a:lnTo>
                <a:lnTo>
                  <a:pt x="179" y="196"/>
                </a:lnTo>
                <a:lnTo>
                  <a:pt x="179" y="195"/>
                </a:lnTo>
                <a:lnTo>
                  <a:pt x="178" y="195"/>
                </a:lnTo>
                <a:lnTo>
                  <a:pt x="178" y="195"/>
                </a:lnTo>
                <a:lnTo>
                  <a:pt x="178" y="195"/>
                </a:lnTo>
                <a:lnTo>
                  <a:pt x="178" y="195"/>
                </a:lnTo>
                <a:lnTo>
                  <a:pt x="177" y="195"/>
                </a:lnTo>
                <a:lnTo>
                  <a:pt x="177" y="196"/>
                </a:lnTo>
                <a:lnTo>
                  <a:pt x="177" y="196"/>
                </a:lnTo>
                <a:lnTo>
                  <a:pt x="177" y="196"/>
                </a:lnTo>
                <a:lnTo>
                  <a:pt x="177" y="196"/>
                </a:lnTo>
                <a:lnTo>
                  <a:pt x="177" y="197"/>
                </a:lnTo>
                <a:lnTo>
                  <a:pt x="176" y="197"/>
                </a:lnTo>
                <a:lnTo>
                  <a:pt x="176" y="197"/>
                </a:lnTo>
                <a:lnTo>
                  <a:pt x="176" y="197"/>
                </a:lnTo>
                <a:lnTo>
                  <a:pt x="177" y="198"/>
                </a:lnTo>
                <a:lnTo>
                  <a:pt x="177" y="198"/>
                </a:lnTo>
                <a:lnTo>
                  <a:pt x="176" y="198"/>
                </a:lnTo>
                <a:lnTo>
                  <a:pt x="176" y="199"/>
                </a:lnTo>
                <a:lnTo>
                  <a:pt x="176" y="199"/>
                </a:lnTo>
                <a:lnTo>
                  <a:pt x="177" y="199"/>
                </a:lnTo>
                <a:lnTo>
                  <a:pt x="177" y="200"/>
                </a:lnTo>
                <a:lnTo>
                  <a:pt x="177" y="200"/>
                </a:lnTo>
                <a:lnTo>
                  <a:pt x="177" y="200"/>
                </a:lnTo>
                <a:lnTo>
                  <a:pt x="177" y="200"/>
                </a:lnTo>
                <a:lnTo>
                  <a:pt x="177" y="201"/>
                </a:lnTo>
                <a:lnTo>
                  <a:pt x="176" y="201"/>
                </a:lnTo>
                <a:lnTo>
                  <a:pt x="176" y="201"/>
                </a:lnTo>
                <a:lnTo>
                  <a:pt x="176" y="200"/>
                </a:lnTo>
                <a:lnTo>
                  <a:pt x="176" y="200"/>
                </a:lnTo>
                <a:lnTo>
                  <a:pt x="176" y="200"/>
                </a:lnTo>
                <a:lnTo>
                  <a:pt x="176" y="200"/>
                </a:lnTo>
                <a:lnTo>
                  <a:pt x="176" y="201"/>
                </a:lnTo>
                <a:lnTo>
                  <a:pt x="175" y="201"/>
                </a:lnTo>
                <a:lnTo>
                  <a:pt x="175" y="201"/>
                </a:lnTo>
                <a:lnTo>
                  <a:pt x="175" y="202"/>
                </a:lnTo>
                <a:lnTo>
                  <a:pt x="175" y="202"/>
                </a:lnTo>
                <a:lnTo>
                  <a:pt x="175" y="202"/>
                </a:lnTo>
                <a:lnTo>
                  <a:pt x="175" y="202"/>
                </a:lnTo>
                <a:lnTo>
                  <a:pt x="175" y="203"/>
                </a:lnTo>
                <a:lnTo>
                  <a:pt x="174" y="203"/>
                </a:lnTo>
                <a:lnTo>
                  <a:pt x="174" y="203"/>
                </a:lnTo>
                <a:lnTo>
                  <a:pt x="174" y="203"/>
                </a:lnTo>
                <a:lnTo>
                  <a:pt x="174" y="203"/>
                </a:lnTo>
                <a:lnTo>
                  <a:pt x="173" y="203"/>
                </a:lnTo>
                <a:lnTo>
                  <a:pt x="173" y="203"/>
                </a:lnTo>
                <a:lnTo>
                  <a:pt x="173" y="203"/>
                </a:lnTo>
                <a:lnTo>
                  <a:pt x="173" y="204"/>
                </a:lnTo>
                <a:lnTo>
                  <a:pt x="173" y="204"/>
                </a:lnTo>
                <a:lnTo>
                  <a:pt x="173" y="205"/>
                </a:lnTo>
                <a:lnTo>
                  <a:pt x="173" y="205"/>
                </a:lnTo>
                <a:lnTo>
                  <a:pt x="173" y="205"/>
                </a:lnTo>
                <a:lnTo>
                  <a:pt x="173" y="205"/>
                </a:lnTo>
                <a:lnTo>
                  <a:pt x="173" y="206"/>
                </a:lnTo>
                <a:lnTo>
                  <a:pt x="173" y="206"/>
                </a:lnTo>
                <a:lnTo>
                  <a:pt x="173" y="207"/>
                </a:lnTo>
                <a:lnTo>
                  <a:pt x="173" y="207"/>
                </a:lnTo>
                <a:lnTo>
                  <a:pt x="173" y="207"/>
                </a:lnTo>
                <a:lnTo>
                  <a:pt x="172" y="207"/>
                </a:lnTo>
                <a:lnTo>
                  <a:pt x="171" y="208"/>
                </a:lnTo>
                <a:lnTo>
                  <a:pt x="171" y="208"/>
                </a:lnTo>
                <a:lnTo>
                  <a:pt x="170" y="208"/>
                </a:lnTo>
                <a:lnTo>
                  <a:pt x="170" y="208"/>
                </a:lnTo>
                <a:lnTo>
                  <a:pt x="170" y="208"/>
                </a:lnTo>
                <a:lnTo>
                  <a:pt x="170" y="208"/>
                </a:lnTo>
                <a:lnTo>
                  <a:pt x="170" y="207"/>
                </a:lnTo>
                <a:lnTo>
                  <a:pt x="170" y="207"/>
                </a:lnTo>
                <a:lnTo>
                  <a:pt x="170" y="207"/>
                </a:lnTo>
                <a:lnTo>
                  <a:pt x="170" y="207"/>
                </a:lnTo>
                <a:lnTo>
                  <a:pt x="169" y="207"/>
                </a:lnTo>
                <a:lnTo>
                  <a:pt x="168" y="207"/>
                </a:lnTo>
                <a:lnTo>
                  <a:pt x="168" y="207"/>
                </a:lnTo>
                <a:lnTo>
                  <a:pt x="168" y="208"/>
                </a:lnTo>
                <a:lnTo>
                  <a:pt x="167" y="208"/>
                </a:lnTo>
                <a:lnTo>
                  <a:pt x="167" y="208"/>
                </a:lnTo>
                <a:lnTo>
                  <a:pt x="167" y="208"/>
                </a:lnTo>
                <a:lnTo>
                  <a:pt x="166" y="208"/>
                </a:lnTo>
                <a:lnTo>
                  <a:pt x="166" y="208"/>
                </a:lnTo>
                <a:lnTo>
                  <a:pt x="166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4" y="208"/>
                </a:lnTo>
                <a:lnTo>
                  <a:pt x="164" y="208"/>
                </a:lnTo>
                <a:lnTo>
                  <a:pt x="164" y="208"/>
                </a:lnTo>
                <a:lnTo>
                  <a:pt x="163" y="208"/>
                </a:lnTo>
                <a:lnTo>
                  <a:pt x="163" y="208"/>
                </a:lnTo>
                <a:lnTo>
                  <a:pt x="163" y="208"/>
                </a:lnTo>
                <a:lnTo>
                  <a:pt x="163" y="208"/>
                </a:lnTo>
                <a:lnTo>
                  <a:pt x="162" y="208"/>
                </a:lnTo>
                <a:lnTo>
                  <a:pt x="162" y="208"/>
                </a:lnTo>
                <a:lnTo>
                  <a:pt x="162" y="208"/>
                </a:lnTo>
                <a:lnTo>
                  <a:pt x="162" y="208"/>
                </a:lnTo>
                <a:lnTo>
                  <a:pt x="161" y="208"/>
                </a:lnTo>
                <a:lnTo>
                  <a:pt x="161" y="208"/>
                </a:lnTo>
                <a:lnTo>
                  <a:pt x="161" y="208"/>
                </a:lnTo>
                <a:lnTo>
                  <a:pt x="160" y="208"/>
                </a:lnTo>
                <a:lnTo>
                  <a:pt x="160" y="208"/>
                </a:lnTo>
                <a:lnTo>
                  <a:pt x="160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10"/>
                </a:lnTo>
                <a:lnTo>
                  <a:pt x="159" y="210"/>
                </a:lnTo>
                <a:lnTo>
                  <a:pt x="159" y="210"/>
                </a:lnTo>
                <a:lnTo>
                  <a:pt x="159" y="211"/>
                </a:lnTo>
                <a:lnTo>
                  <a:pt x="159" y="211"/>
                </a:lnTo>
                <a:lnTo>
                  <a:pt x="159" y="211"/>
                </a:lnTo>
                <a:lnTo>
                  <a:pt x="159" y="211"/>
                </a:lnTo>
                <a:lnTo>
                  <a:pt x="159" y="212"/>
                </a:lnTo>
                <a:lnTo>
                  <a:pt x="159" y="212"/>
                </a:lnTo>
                <a:lnTo>
                  <a:pt x="159" y="212"/>
                </a:lnTo>
                <a:lnTo>
                  <a:pt x="159" y="212"/>
                </a:lnTo>
                <a:lnTo>
                  <a:pt x="159" y="212"/>
                </a:lnTo>
                <a:lnTo>
                  <a:pt x="159" y="213"/>
                </a:lnTo>
                <a:lnTo>
                  <a:pt x="159" y="213"/>
                </a:lnTo>
                <a:lnTo>
                  <a:pt x="159" y="213"/>
                </a:lnTo>
                <a:lnTo>
                  <a:pt x="159" y="213"/>
                </a:lnTo>
                <a:lnTo>
                  <a:pt x="158" y="213"/>
                </a:lnTo>
                <a:lnTo>
                  <a:pt x="158" y="213"/>
                </a:lnTo>
                <a:lnTo>
                  <a:pt x="158" y="214"/>
                </a:lnTo>
                <a:lnTo>
                  <a:pt x="158" y="214"/>
                </a:lnTo>
                <a:lnTo>
                  <a:pt x="157" y="214"/>
                </a:lnTo>
                <a:lnTo>
                  <a:pt x="158" y="214"/>
                </a:lnTo>
                <a:lnTo>
                  <a:pt x="157" y="214"/>
                </a:lnTo>
                <a:lnTo>
                  <a:pt x="157" y="214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6" y="215"/>
                </a:lnTo>
                <a:lnTo>
                  <a:pt x="156" y="215"/>
                </a:lnTo>
                <a:lnTo>
                  <a:pt x="156" y="216"/>
                </a:lnTo>
                <a:lnTo>
                  <a:pt x="156" y="216"/>
                </a:lnTo>
                <a:lnTo>
                  <a:pt x="156" y="216"/>
                </a:lnTo>
                <a:lnTo>
                  <a:pt x="156" y="216"/>
                </a:lnTo>
                <a:lnTo>
                  <a:pt x="155" y="216"/>
                </a:lnTo>
                <a:lnTo>
                  <a:pt x="155" y="216"/>
                </a:lnTo>
                <a:lnTo>
                  <a:pt x="155" y="216"/>
                </a:lnTo>
                <a:lnTo>
                  <a:pt x="154" y="216"/>
                </a:lnTo>
                <a:lnTo>
                  <a:pt x="154" y="216"/>
                </a:lnTo>
                <a:lnTo>
                  <a:pt x="154" y="216"/>
                </a:lnTo>
                <a:lnTo>
                  <a:pt x="155" y="215"/>
                </a:lnTo>
                <a:lnTo>
                  <a:pt x="155" y="215"/>
                </a:lnTo>
                <a:lnTo>
                  <a:pt x="154" y="215"/>
                </a:lnTo>
                <a:lnTo>
                  <a:pt x="154" y="215"/>
                </a:lnTo>
                <a:lnTo>
                  <a:pt x="154" y="214"/>
                </a:lnTo>
                <a:lnTo>
                  <a:pt x="154" y="214"/>
                </a:lnTo>
                <a:lnTo>
                  <a:pt x="154" y="214"/>
                </a:lnTo>
                <a:lnTo>
                  <a:pt x="154" y="213"/>
                </a:lnTo>
                <a:lnTo>
                  <a:pt x="154" y="213"/>
                </a:lnTo>
                <a:lnTo>
                  <a:pt x="154" y="213"/>
                </a:lnTo>
                <a:lnTo>
                  <a:pt x="153" y="213"/>
                </a:lnTo>
                <a:lnTo>
                  <a:pt x="153" y="213"/>
                </a:lnTo>
                <a:lnTo>
                  <a:pt x="153" y="213"/>
                </a:lnTo>
                <a:lnTo>
                  <a:pt x="152" y="213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5"/>
                </a:lnTo>
                <a:lnTo>
                  <a:pt x="150" y="215"/>
                </a:lnTo>
                <a:lnTo>
                  <a:pt x="150" y="216"/>
                </a:lnTo>
                <a:lnTo>
                  <a:pt x="150" y="216"/>
                </a:lnTo>
                <a:lnTo>
                  <a:pt x="150" y="216"/>
                </a:lnTo>
                <a:lnTo>
                  <a:pt x="150" y="217"/>
                </a:lnTo>
                <a:lnTo>
                  <a:pt x="150" y="217"/>
                </a:lnTo>
                <a:lnTo>
                  <a:pt x="150" y="217"/>
                </a:lnTo>
                <a:lnTo>
                  <a:pt x="149" y="216"/>
                </a:lnTo>
                <a:lnTo>
                  <a:pt x="149" y="217"/>
                </a:lnTo>
                <a:lnTo>
                  <a:pt x="149" y="217"/>
                </a:lnTo>
                <a:lnTo>
                  <a:pt x="149" y="217"/>
                </a:lnTo>
                <a:lnTo>
                  <a:pt x="149" y="216"/>
                </a:lnTo>
                <a:lnTo>
                  <a:pt x="149" y="216"/>
                </a:lnTo>
                <a:lnTo>
                  <a:pt x="148" y="216"/>
                </a:lnTo>
                <a:lnTo>
                  <a:pt x="148" y="216"/>
                </a:lnTo>
                <a:lnTo>
                  <a:pt x="148" y="216"/>
                </a:lnTo>
                <a:lnTo>
                  <a:pt x="147" y="216"/>
                </a:lnTo>
                <a:lnTo>
                  <a:pt x="147" y="216"/>
                </a:lnTo>
                <a:lnTo>
                  <a:pt x="147" y="216"/>
                </a:lnTo>
                <a:lnTo>
                  <a:pt x="147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5" y="217"/>
                </a:lnTo>
                <a:lnTo>
                  <a:pt x="145" y="217"/>
                </a:lnTo>
                <a:lnTo>
                  <a:pt x="145" y="218"/>
                </a:lnTo>
                <a:lnTo>
                  <a:pt x="145" y="218"/>
                </a:lnTo>
                <a:lnTo>
                  <a:pt x="144" y="218"/>
                </a:lnTo>
                <a:lnTo>
                  <a:pt x="144" y="218"/>
                </a:lnTo>
                <a:lnTo>
                  <a:pt x="144" y="218"/>
                </a:lnTo>
                <a:lnTo>
                  <a:pt x="144" y="218"/>
                </a:lnTo>
                <a:lnTo>
                  <a:pt x="144" y="219"/>
                </a:lnTo>
                <a:lnTo>
                  <a:pt x="143" y="219"/>
                </a:lnTo>
                <a:lnTo>
                  <a:pt x="143" y="219"/>
                </a:lnTo>
                <a:lnTo>
                  <a:pt x="143" y="218"/>
                </a:lnTo>
                <a:lnTo>
                  <a:pt x="143" y="218"/>
                </a:lnTo>
                <a:lnTo>
                  <a:pt x="143" y="218"/>
                </a:lnTo>
                <a:lnTo>
                  <a:pt x="143" y="218"/>
                </a:lnTo>
                <a:lnTo>
                  <a:pt x="143" y="218"/>
                </a:lnTo>
                <a:lnTo>
                  <a:pt x="142" y="218"/>
                </a:lnTo>
                <a:lnTo>
                  <a:pt x="142" y="218"/>
                </a:lnTo>
                <a:lnTo>
                  <a:pt x="142" y="217"/>
                </a:lnTo>
                <a:lnTo>
                  <a:pt x="142" y="217"/>
                </a:lnTo>
                <a:lnTo>
                  <a:pt x="142" y="217"/>
                </a:lnTo>
                <a:lnTo>
                  <a:pt x="142" y="217"/>
                </a:lnTo>
                <a:lnTo>
                  <a:pt x="141" y="217"/>
                </a:lnTo>
                <a:lnTo>
                  <a:pt x="141" y="217"/>
                </a:lnTo>
                <a:lnTo>
                  <a:pt x="141" y="216"/>
                </a:lnTo>
                <a:lnTo>
                  <a:pt x="141" y="216"/>
                </a:lnTo>
                <a:lnTo>
                  <a:pt x="141" y="216"/>
                </a:lnTo>
                <a:lnTo>
                  <a:pt x="140" y="216"/>
                </a:lnTo>
                <a:lnTo>
                  <a:pt x="140" y="216"/>
                </a:lnTo>
                <a:lnTo>
                  <a:pt x="140" y="216"/>
                </a:lnTo>
                <a:lnTo>
                  <a:pt x="140" y="215"/>
                </a:lnTo>
                <a:lnTo>
                  <a:pt x="139" y="215"/>
                </a:lnTo>
                <a:lnTo>
                  <a:pt x="139" y="215"/>
                </a:lnTo>
                <a:lnTo>
                  <a:pt x="139" y="216"/>
                </a:lnTo>
                <a:lnTo>
                  <a:pt x="139" y="216"/>
                </a:lnTo>
                <a:lnTo>
                  <a:pt x="138" y="216"/>
                </a:lnTo>
                <a:lnTo>
                  <a:pt x="138" y="216"/>
                </a:lnTo>
                <a:lnTo>
                  <a:pt x="137" y="216"/>
                </a:lnTo>
                <a:lnTo>
                  <a:pt x="137" y="216"/>
                </a:lnTo>
                <a:lnTo>
                  <a:pt x="137" y="216"/>
                </a:lnTo>
                <a:lnTo>
                  <a:pt x="137" y="216"/>
                </a:lnTo>
                <a:lnTo>
                  <a:pt x="137" y="216"/>
                </a:lnTo>
                <a:lnTo>
                  <a:pt x="136" y="216"/>
                </a:lnTo>
                <a:lnTo>
                  <a:pt x="136" y="216"/>
                </a:lnTo>
                <a:lnTo>
                  <a:pt x="136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4" y="216"/>
                </a:lnTo>
                <a:lnTo>
                  <a:pt x="134" y="216"/>
                </a:lnTo>
                <a:lnTo>
                  <a:pt x="134" y="216"/>
                </a:lnTo>
                <a:lnTo>
                  <a:pt x="134" y="216"/>
                </a:lnTo>
                <a:lnTo>
                  <a:pt x="134" y="216"/>
                </a:lnTo>
                <a:lnTo>
                  <a:pt x="133" y="216"/>
                </a:lnTo>
                <a:lnTo>
                  <a:pt x="133" y="216"/>
                </a:lnTo>
                <a:lnTo>
                  <a:pt x="133" y="216"/>
                </a:lnTo>
                <a:lnTo>
                  <a:pt x="132" y="216"/>
                </a:lnTo>
                <a:lnTo>
                  <a:pt x="132" y="216"/>
                </a:lnTo>
                <a:lnTo>
                  <a:pt x="132" y="216"/>
                </a:lnTo>
                <a:lnTo>
                  <a:pt x="133" y="216"/>
                </a:lnTo>
                <a:lnTo>
                  <a:pt x="133" y="216"/>
                </a:lnTo>
                <a:lnTo>
                  <a:pt x="133" y="217"/>
                </a:lnTo>
                <a:lnTo>
                  <a:pt x="132" y="218"/>
                </a:lnTo>
                <a:lnTo>
                  <a:pt x="132" y="218"/>
                </a:lnTo>
                <a:lnTo>
                  <a:pt x="131" y="219"/>
                </a:lnTo>
                <a:lnTo>
                  <a:pt x="131" y="219"/>
                </a:lnTo>
                <a:lnTo>
                  <a:pt x="131" y="219"/>
                </a:lnTo>
                <a:lnTo>
                  <a:pt x="131" y="220"/>
                </a:lnTo>
                <a:lnTo>
                  <a:pt x="131" y="220"/>
                </a:lnTo>
                <a:lnTo>
                  <a:pt x="130" y="220"/>
                </a:lnTo>
                <a:lnTo>
                  <a:pt x="130" y="220"/>
                </a:lnTo>
                <a:lnTo>
                  <a:pt x="129" y="220"/>
                </a:lnTo>
                <a:lnTo>
                  <a:pt x="129" y="220"/>
                </a:lnTo>
                <a:lnTo>
                  <a:pt x="129" y="220"/>
                </a:lnTo>
                <a:lnTo>
                  <a:pt x="129" y="221"/>
                </a:lnTo>
                <a:lnTo>
                  <a:pt x="128" y="221"/>
                </a:lnTo>
                <a:lnTo>
                  <a:pt x="127" y="222"/>
                </a:lnTo>
                <a:lnTo>
                  <a:pt x="127" y="222"/>
                </a:lnTo>
                <a:lnTo>
                  <a:pt x="127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3"/>
                </a:lnTo>
                <a:lnTo>
                  <a:pt x="125" y="223"/>
                </a:lnTo>
                <a:lnTo>
                  <a:pt x="121" y="221"/>
                </a:lnTo>
                <a:lnTo>
                  <a:pt x="120" y="221"/>
                </a:lnTo>
                <a:lnTo>
                  <a:pt x="119" y="221"/>
                </a:lnTo>
                <a:lnTo>
                  <a:pt x="119" y="220"/>
                </a:lnTo>
                <a:lnTo>
                  <a:pt x="116" y="219"/>
                </a:lnTo>
                <a:lnTo>
                  <a:pt x="105" y="214"/>
                </a:lnTo>
                <a:lnTo>
                  <a:pt x="101" y="212"/>
                </a:lnTo>
                <a:lnTo>
                  <a:pt x="93" y="209"/>
                </a:lnTo>
                <a:lnTo>
                  <a:pt x="91" y="208"/>
                </a:lnTo>
                <a:lnTo>
                  <a:pt x="90" y="208"/>
                </a:lnTo>
                <a:lnTo>
                  <a:pt x="90" y="208"/>
                </a:lnTo>
                <a:lnTo>
                  <a:pt x="86" y="205"/>
                </a:lnTo>
                <a:lnTo>
                  <a:pt x="83" y="204"/>
                </a:lnTo>
                <a:lnTo>
                  <a:pt x="78" y="201"/>
                </a:lnTo>
                <a:lnTo>
                  <a:pt x="76" y="200"/>
                </a:lnTo>
                <a:lnTo>
                  <a:pt x="72" y="198"/>
                </a:lnTo>
                <a:lnTo>
                  <a:pt x="66" y="195"/>
                </a:lnTo>
                <a:lnTo>
                  <a:pt x="63" y="193"/>
                </a:lnTo>
                <a:lnTo>
                  <a:pt x="62" y="192"/>
                </a:lnTo>
                <a:lnTo>
                  <a:pt x="60" y="192"/>
                </a:lnTo>
                <a:lnTo>
                  <a:pt x="58" y="191"/>
                </a:lnTo>
                <a:lnTo>
                  <a:pt x="51" y="190"/>
                </a:lnTo>
                <a:lnTo>
                  <a:pt x="46" y="189"/>
                </a:lnTo>
                <a:lnTo>
                  <a:pt x="41" y="188"/>
                </a:lnTo>
                <a:lnTo>
                  <a:pt x="40" y="187"/>
                </a:lnTo>
                <a:lnTo>
                  <a:pt x="33" y="185"/>
                </a:lnTo>
                <a:lnTo>
                  <a:pt x="32" y="185"/>
                </a:lnTo>
                <a:lnTo>
                  <a:pt x="32" y="185"/>
                </a:lnTo>
                <a:lnTo>
                  <a:pt x="29" y="184"/>
                </a:lnTo>
                <a:lnTo>
                  <a:pt x="29" y="184"/>
                </a:lnTo>
                <a:lnTo>
                  <a:pt x="21" y="183"/>
                </a:lnTo>
                <a:lnTo>
                  <a:pt x="20" y="182"/>
                </a:lnTo>
                <a:lnTo>
                  <a:pt x="17" y="181"/>
                </a:lnTo>
                <a:lnTo>
                  <a:pt x="9" y="177"/>
                </a:lnTo>
                <a:lnTo>
                  <a:pt x="1" y="174"/>
                </a:lnTo>
                <a:lnTo>
                  <a:pt x="0" y="173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2" name="Freeform 11">
            <a:extLst>
              <a:ext uri="{FF2B5EF4-FFF2-40B4-BE49-F238E27FC236}">
                <a16:creationId xmlns="" xmlns:a16="http://schemas.microsoft.com/office/drawing/2014/main" id="{332CA53C-C786-4CA0-8B43-6579D9B5566D}"/>
              </a:ext>
            </a:extLst>
          </p:cNvPr>
          <p:cNvSpPr>
            <a:spLocks/>
          </p:cNvSpPr>
          <p:nvPr/>
        </p:nvSpPr>
        <p:spPr bwMode="auto">
          <a:xfrm>
            <a:off x="1490515" y="813737"/>
            <a:ext cx="3001964" cy="2111376"/>
          </a:xfrm>
          <a:custGeom>
            <a:avLst/>
            <a:gdLst>
              <a:gd name="T0" fmla="*/ 9 w 317"/>
              <a:gd name="T1" fmla="*/ 164 h 223"/>
              <a:gd name="T2" fmla="*/ 11 w 317"/>
              <a:gd name="T3" fmla="*/ 156 h 223"/>
              <a:gd name="T4" fmla="*/ 14 w 317"/>
              <a:gd name="T5" fmla="*/ 147 h 223"/>
              <a:gd name="T6" fmla="*/ 17 w 317"/>
              <a:gd name="T7" fmla="*/ 139 h 223"/>
              <a:gd name="T8" fmla="*/ 22 w 317"/>
              <a:gd name="T9" fmla="*/ 134 h 223"/>
              <a:gd name="T10" fmla="*/ 27 w 317"/>
              <a:gd name="T11" fmla="*/ 130 h 223"/>
              <a:gd name="T12" fmla="*/ 34 w 317"/>
              <a:gd name="T13" fmla="*/ 126 h 223"/>
              <a:gd name="T14" fmla="*/ 41 w 317"/>
              <a:gd name="T15" fmla="*/ 124 h 223"/>
              <a:gd name="T16" fmla="*/ 46 w 317"/>
              <a:gd name="T17" fmla="*/ 123 h 223"/>
              <a:gd name="T18" fmla="*/ 52 w 317"/>
              <a:gd name="T19" fmla="*/ 122 h 223"/>
              <a:gd name="T20" fmla="*/ 58 w 317"/>
              <a:gd name="T21" fmla="*/ 118 h 223"/>
              <a:gd name="T22" fmla="*/ 64 w 317"/>
              <a:gd name="T23" fmla="*/ 122 h 223"/>
              <a:gd name="T24" fmla="*/ 78 w 317"/>
              <a:gd name="T25" fmla="*/ 67 h 223"/>
              <a:gd name="T26" fmla="*/ 75 w 317"/>
              <a:gd name="T27" fmla="*/ 56 h 223"/>
              <a:gd name="T28" fmla="*/ 69 w 317"/>
              <a:gd name="T29" fmla="*/ 48 h 223"/>
              <a:gd name="T30" fmla="*/ 73 w 317"/>
              <a:gd name="T31" fmla="*/ 30 h 223"/>
              <a:gd name="T32" fmla="*/ 81 w 317"/>
              <a:gd name="T33" fmla="*/ 31 h 223"/>
              <a:gd name="T34" fmla="*/ 82 w 317"/>
              <a:gd name="T35" fmla="*/ 23 h 223"/>
              <a:gd name="T36" fmla="*/ 71 w 317"/>
              <a:gd name="T37" fmla="*/ 10 h 223"/>
              <a:gd name="T38" fmla="*/ 100 w 317"/>
              <a:gd name="T39" fmla="*/ 9 h 223"/>
              <a:gd name="T40" fmla="*/ 111 w 317"/>
              <a:gd name="T41" fmla="*/ 4 h 223"/>
              <a:gd name="T42" fmla="*/ 137 w 317"/>
              <a:gd name="T43" fmla="*/ 28 h 223"/>
              <a:gd name="T44" fmla="*/ 145 w 317"/>
              <a:gd name="T45" fmla="*/ 24 h 223"/>
              <a:gd name="T46" fmla="*/ 148 w 317"/>
              <a:gd name="T47" fmla="*/ 30 h 223"/>
              <a:gd name="T48" fmla="*/ 155 w 317"/>
              <a:gd name="T49" fmla="*/ 24 h 223"/>
              <a:gd name="T50" fmla="*/ 160 w 317"/>
              <a:gd name="T51" fmla="*/ 18 h 223"/>
              <a:gd name="T52" fmla="*/ 168 w 317"/>
              <a:gd name="T53" fmla="*/ 14 h 223"/>
              <a:gd name="T54" fmla="*/ 173 w 317"/>
              <a:gd name="T55" fmla="*/ 13 h 223"/>
              <a:gd name="T56" fmla="*/ 178 w 317"/>
              <a:gd name="T57" fmla="*/ 5 h 223"/>
              <a:gd name="T58" fmla="*/ 186 w 317"/>
              <a:gd name="T59" fmla="*/ 3 h 223"/>
              <a:gd name="T60" fmla="*/ 197 w 317"/>
              <a:gd name="T61" fmla="*/ 13 h 223"/>
              <a:gd name="T62" fmla="*/ 202 w 317"/>
              <a:gd name="T63" fmla="*/ 32 h 223"/>
              <a:gd name="T64" fmla="*/ 207 w 317"/>
              <a:gd name="T65" fmla="*/ 46 h 223"/>
              <a:gd name="T66" fmla="*/ 206 w 317"/>
              <a:gd name="T67" fmla="*/ 54 h 223"/>
              <a:gd name="T68" fmla="*/ 204 w 317"/>
              <a:gd name="T69" fmla="*/ 57 h 223"/>
              <a:gd name="T70" fmla="*/ 213 w 317"/>
              <a:gd name="T71" fmla="*/ 68 h 223"/>
              <a:gd name="T72" fmla="*/ 219 w 317"/>
              <a:gd name="T73" fmla="*/ 63 h 223"/>
              <a:gd name="T74" fmla="*/ 223 w 317"/>
              <a:gd name="T75" fmla="*/ 53 h 223"/>
              <a:gd name="T76" fmla="*/ 233 w 317"/>
              <a:gd name="T77" fmla="*/ 55 h 223"/>
              <a:gd name="T78" fmla="*/ 238 w 317"/>
              <a:gd name="T79" fmla="*/ 57 h 223"/>
              <a:gd name="T80" fmla="*/ 241 w 317"/>
              <a:gd name="T81" fmla="*/ 49 h 223"/>
              <a:gd name="T82" fmla="*/ 245 w 317"/>
              <a:gd name="T83" fmla="*/ 39 h 223"/>
              <a:gd name="T84" fmla="*/ 270 w 317"/>
              <a:gd name="T85" fmla="*/ 53 h 223"/>
              <a:gd name="T86" fmla="*/ 276 w 317"/>
              <a:gd name="T87" fmla="*/ 60 h 223"/>
              <a:gd name="T88" fmla="*/ 283 w 317"/>
              <a:gd name="T89" fmla="*/ 65 h 223"/>
              <a:gd name="T90" fmla="*/ 289 w 317"/>
              <a:gd name="T91" fmla="*/ 71 h 223"/>
              <a:gd name="T92" fmla="*/ 296 w 317"/>
              <a:gd name="T93" fmla="*/ 74 h 223"/>
              <a:gd name="T94" fmla="*/ 306 w 317"/>
              <a:gd name="T95" fmla="*/ 80 h 223"/>
              <a:gd name="T96" fmla="*/ 315 w 317"/>
              <a:gd name="T97" fmla="*/ 80 h 223"/>
              <a:gd name="T98" fmla="*/ 278 w 317"/>
              <a:gd name="T99" fmla="*/ 161 h 223"/>
              <a:gd name="T100" fmla="*/ 279 w 317"/>
              <a:gd name="T101" fmla="*/ 182 h 223"/>
              <a:gd name="T102" fmla="*/ 276 w 317"/>
              <a:gd name="T103" fmla="*/ 199 h 223"/>
              <a:gd name="T104" fmla="*/ 216 w 317"/>
              <a:gd name="T105" fmla="*/ 202 h 223"/>
              <a:gd name="T106" fmla="*/ 208 w 317"/>
              <a:gd name="T107" fmla="*/ 201 h 223"/>
              <a:gd name="T108" fmla="*/ 202 w 317"/>
              <a:gd name="T109" fmla="*/ 196 h 223"/>
              <a:gd name="T110" fmla="*/ 182 w 317"/>
              <a:gd name="T111" fmla="*/ 190 h 223"/>
              <a:gd name="T112" fmla="*/ 176 w 317"/>
              <a:gd name="T113" fmla="*/ 200 h 223"/>
              <a:gd name="T114" fmla="*/ 166 w 317"/>
              <a:gd name="T115" fmla="*/ 208 h 223"/>
              <a:gd name="T116" fmla="*/ 158 w 317"/>
              <a:gd name="T117" fmla="*/ 213 h 223"/>
              <a:gd name="T118" fmla="*/ 150 w 317"/>
              <a:gd name="T119" fmla="*/ 214 h 223"/>
              <a:gd name="T120" fmla="*/ 143 w 317"/>
              <a:gd name="T121" fmla="*/ 218 h 223"/>
              <a:gd name="T122" fmla="*/ 133 w 317"/>
              <a:gd name="T123" fmla="*/ 216 h 223"/>
              <a:gd name="T124" fmla="*/ 58 w 317"/>
              <a:gd name="T125" fmla="*/ 191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7" h="223">
                <a:moveTo>
                  <a:pt x="0" y="173"/>
                </a:moveTo>
                <a:lnTo>
                  <a:pt x="0" y="173"/>
                </a:lnTo>
                <a:lnTo>
                  <a:pt x="1" y="173"/>
                </a:lnTo>
                <a:lnTo>
                  <a:pt x="1" y="172"/>
                </a:lnTo>
                <a:lnTo>
                  <a:pt x="1" y="171"/>
                </a:lnTo>
                <a:lnTo>
                  <a:pt x="1" y="171"/>
                </a:lnTo>
                <a:lnTo>
                  <a:pt x="1" y="171"/>
                </a:lnTo>
                <a:lnTo>
                  <a:pt x="1" y="171"/>
                </a:lnTo>
                <a:lnTo>
                  <a:pt x="1" y="170"/>
                </a:lnTo>
                <a:lnTo>
                  <a:pt x="1" y="170"/>
                </a:lnTo>
                <a:lnTo>
                  <a:pt x="1" y="170"/>
                </a:lnTo>
                <a:lnTo>
                  <a:pt x="1" y="169"/>
                </a:lnTo>
                <a:lnTo>
                  <a:pt x="2" y="169"/>
                </a:lnTo>
                <a:lnTo>
                  <a:pt x="2" y="169"/>
                </a:lnTo>
                <a:lnTo>
                  <a:pt x="2" y="169"/>
                </a:lnTo>
                <a:lnTo>
                  <a:pt x="2" y="168"/>
                </a:lnTo>
                <a:lnTo>
                  <a:pt x="2" y="168"/>
                </a:lnTo>
                <a:lnTo>
                  <a:pt x="2" y="168"/>
                </a:lnTo>
                <a:lnTo>
                  <a:pt x="2" y="168"/>
                </a:lnTo>
                <a:lnTo>
                  <a:pt x="2" y="168"/>
                </a:lnTo>
                <a:lnTo>
                  <a:pt x="3" y="167"/>
                </a:lnTo>
                <a:lnTo>
                  <a:pt x="3" y="167"/>
                </a:lnTo>
                <a:lnTo>
                  <a:pt x="3" y="166"/>
                </a:lnTo>
                <a:lnTo>
                  <a:pt x="4" y="166"/>
                </a:lnTo>
                <a:lnTo>
                  <a:pt x="4" y="166"/>
                </a:lnTo>
                <a:lnTo>
                  <a:pt x="4" y="166"/>
                </a:lnTo>
                <a:lnTo>
                  <a:pt x="4" y="166"/>
                </a:lnTo>
                <a:lnTo>
                  <a:pt x="5" y="166"/>
                </a:lnTo>
                <a:lnTo>
                  <a:pt x="5" y="165"/>
                </a:lnTo>
                <a:lnTo>
                  <a:pt x="6" y="165"/>
                </a:lnTo>
                <a:lnTo>
                  <a:pt x="6" y="165"/>
                </a:lnTo>
                <a:lnTo>
                  <a:pt x="6" y="165"/>
                </a:lnTo>
                <a:lnTo>
                  <a:pt x="6" y="165"/>
                </a:lnTo>
                <a:lnTo>
                  <a:pt x="7" y="165"/>
                </a:lnTo>
                <a:lnTo>
                  <a:pt x="7" y="165"/>
                </a:lnTo>
                <a:lnTo>
                  <a:pt x="7" y="165"/>
                </a:lnTo>
                <a:lnTo>
                  <a:pt x="7" y="165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8" y="164"/>
                </a:lnTo>
                <a:lnTo>
                  <a:pt x="9" y="164"/>
                </a:lnTo>
                <a:lnTo>
                  <a:pt x="9" y="164"/>
                </a:lnTo>
                <a:lnTo>
                  <a:pt x="9" y="164"/>
                </a:lnTo>
                <a:lnTo>
                  <a:pt x="9" y="163"/>
                </a:lnTo>
                <a:lnTo>
                  <a:pt x="10" y="163"/>
                </a:lnTo>
                <a:lnTo>
                  <a:pt x="10" y="163"/>
                </a:lnTo>
                <a:lnTo>
                  <a:pt x="10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3"/>
                </a:lnTo>
                <a:lnTo>
                  <a:pt x="11" y="162"/>
                </a:lnTo>
                <a:lnTo>
                  <a:pt x="11" y="162"/>
                </a:lnTo>
                <a:lnTo>
                  <a:pt x="11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2"/>
                </a:lnTo>
                <a:lnTo>
                  <a:pt x="12" y="161"/>
                </a:lnTo>
                <a:lnTo>
                  <a:pt x="12" y="161"/>
                </a:lnTo>
                <a:lnTo>
                  <a:pt x="12" y="161"/>
                </a:lnTo>
                <a:lnTo>
                  <a:pt x="12" y="161"/>
                </a:lnTo>
                <a:lnTo>
                  <a:pt x="12" y="161"/>
                </a:lnTo>
                <a:lnTo>
                  <a:pt x="12" y="160"/>
                </a:lnTo>
                <a:lnTo>
                  <a:pt x="12" y="160"/>
                </a:lnTo>
                <a:lnTo>
                  <a:pt x="12" y="160"/>
                </a:lnTo>
                <a:lnTo>
                  <a:pt x="12" y="160"/>
                </a:lnTo>
                <a:lnTo>
                  <a:pt x="12" y="160"/>
                </a:lnTo>
                <a:lnTo>
                  <a:pt x="12" y="159"/>
                </a:lnTo>
                <a:lnTo>
                  <a:pt x="12" y="159"/>
                </a:lnTo>
                <a:lnTo>
                  <a:pt x="12" y="159"/>
                </a:lnTo>
                <a:lnTo>
                  <a:pt x="12" y="159"/>
                </a:lnTo>
                <a:lnTo>
                  <a:pt x="12" y="158"/>
                </a:lnTo>
                <a:lnTo>
                  <a:pt x="11" y="158"/>
                </a:lnTo>
                <a:lnTo>
                  <a:pt x="11" y="158"/>
                </a:lnTo>
                <a:lnTo>
                  <a:pt x="11" y="158"/>
                </a:lnTo>
                <a:lnTo>
                  <a:pt x="11" y="158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7"/>
                </a:lnTo>
                <a:lnTo>
                  <a:pt x="11" y="156"/>
                </a:lnTo>
                <a:lnTo>
                  <a:pt x="11" y="156"/>
                </a:lnTo>
                <a:lnTo>
                  <a:pt x="10" y="155"/>
                </a:lnTo>
                <a:lnTo>
                  <a:pt x="10" y="155"/>
                </a:lnTo>
                <a:lnTo>
                  <a:pt x="10" y="155"/>
                </a:lnTo>
                <a:lnTo>
                  <a:pt x="10" y="154"/>
                </a:lnTo>
                <a:lnTo>
                  <a:pt x="10" y="154"/>
                </a:lnTo>
                <a:lnTo>
                  <a:pt x="10" y="154"/>
                </a:lnTo>
                <a:lnTo>
                  <a:pt x="10" y="153"/>
                </a:lnTo>
                <a:lnTo>
                  <a:pt x="10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3"/>
                </a:lnTo>
                <a:lnTo>
                  <a:pt x="11" y="152"/>
                </a:lnTo>
                <a:lnTo>
                  <a:pt x="11" y="152"/>
                </a:lnTo>
                <a:lnTo>
                  <a:pt x="11" y="152"/>
                </a:lnTo>
                <a:lnTo>
                  <a:pt x="11" y="152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1" y="151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50"/>
                </a:lnTo>
                <a:lnTo>
                  <a:pt x="12" y="149"/>
                </a:lnTo>
                <a:lnTo>
                  <a:pt x="12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3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8"/>
                </a:lnTo>
                <a:lnTo>
                  <a:pt x="14" y="147"/>
                </a:lnTo>
                <a:lnTo>
                  <a:pt x="14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7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6"/>
                </a:lnTo>
                <a:lnTo>
                  <a:pt x="15" y="145"/>
                </a:lnTo>
                <a:lnTo>
                  <a:pt x="15" y="145"/>
                </a:lnTo>
                <a:lnTo>
                  <a:pt x="15" y="145"/>
                </a:lnTo>
                <a:lnTo>
                  <a:pt x="15" y="145"/>
                </a:lnTo>
                <a:lnTo>
                  <a:pt x="15" y="145"/>
                </a:lnTo>
                <a:lnTo>
                  <a:pt x="15" y="144"/>
                </a:lnTo>
                <a:lnTo>
                  <a:pt x="15" y="144"/>
                </a:lnTo>
                <a:lnTo>
                  <a:pt x="15" y="144"/>
                </a:lnTo>
                <a:lnTo>
                  <a:pt x="15" y="143"/>
                </a:lnTo>
                <a:lnTo>
                  <a:pt x="15" y="143"/>
                </a:lnTo>
                <a:lnTo>
                  <a:pt x="15" y="143"/>
                </a:lnTo>
                <a:lnTo>
                  <a:pt x="15" y="143"/>
                </a:lnTo>
                <a:lnTo>
                  <a:pt x="15" y="142"/>
                </a:lnTo>
                <a:lnTo>
                  <a:pt x="15" y="142"/>
                </a:lnTo>
                <a:lnTo>
                  <a:pt x="16" y="142"/>
                </a:lnTo>
                <a:lnTo>
                  <a:pt x="16" y="142"/>
                </a:lnTo>
                <a:lnTo>
                  <a:pt x="16" y="142"/>
                </a:lnTo>
                <a:lnTo>
                  <a:pt x="16" y="141"/>
                </a:lnTo>
                <a:lnTo>
                  <a:pt x="16" y="141"/>
                </a:lnTo>
                <a:lnTo>
                  <a:pt x="16" y="141"/>
                </a:lnTo>
                <a:lnTo>
                  <a:pt x="16" y="141"/>
                </a:lnTo>
                <a:lnTo>
                  <a:pt x="16" y="141"/>
                </a:lnTo>
                <a:lnTo>
                  <a:pt x="16" y="140"/>
                </a:lnTo>
                <a:lnTo>
                  <a:pt x="16" y="140"/>
                </a:lnTo>
                <a:lnTo>
                  <a:pt x="16" y="140"/>
                </a:lnTo>
                <a:lnTo>
                  <a:pt x="17" y="140"/>
                </a:lnTo>
                <a:lnTo>
                  <a:pt x="17" y="140"/>
                </a:lnTo>
                <a:lnTo>
                  <a:pt x="17" y="140"/>
                </a:lnTo>
                <a:lnTo>
                  <a:pt x="17" y="140"/>
                </a:lnTo>
                <a:lnTo>
                  <a:pt x="17" y="139"/>
                </a:lnTo>
                <a:lnTo>
                  <a:pt x="17" y="139"/>
                </a:lnTo>
                <a:lnTo>
                  <a:pt x="17" y="139"/>
                </a:lnTo>
                <a:lnTo>
                  <a:pt x="17" y="139"/>
                </a:lnTo>
                <a:lnTo>
                  <a:pt x="17" y="139"/>
                </a:lnTo>
                <a:lnTo>
                  <a:pt x="17" y="138"/>
                </a:lnTo>
                <a:lnTo>
                  <a:pt x="17" y="138"/>
                </a:lnTo>
                <a:lnTo>
                  <a:pt x="17" y="138"/>
                </a:lnTo>
                <a:lnTo>
                  <a:pt x="17" y="138"/>
                </a:lnTo>
                <a:lnTo>
                  <a:pt x="17" y="138"/>
                </a:lnTo>
                <a:lnTo>
                  <a:pt x="17" y="137"/>
                </a:lnTo>
                <a:lnTo>
                  <a:pt x="16" y="137"/>
                </a:lnTo>
                <a:lnTo>
                  <a:pt x="16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7" y="137"/>
                </a:lnTo>
                <a:lnTo>
                  <a:pt x="18" y="137"/>
                </a:lnTo>
                <a:lnTo>
                  <a:pt x="18" y="137"/>
                </a:lnTo>
                <a:lnTo>
                  <a:pt x="18" y="136"/>
                </a:lnTo>
                <a:lnTo>
                  <a:pt x="18" y="136"/>
                </a:lnTo>
                <a:lnTo>
                  <a:pt x="18" y="136"/>
                </a:lnTo>
                <a:lnTo>
                  <a:pt x="18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6"/>
                </a:lnTo>
                <a:lnTo>
                  <a:pt x="19" y="135"/>
                </a:lnTo>
                <a:lnTo>
                  <a:pt x="19" y="135"/>
                </a:lnTo>
                <a:lnTo>
                  <a:pt x="19" y="135"/>
                </a:lnTo>
                <a:lnTo>
                  <a:pt x="19" y="135"/>
                </a:lnTo>
                <a:lnTo>
                  <a:pt x="20" y="135"/>
                </a:lnTo>
                <a:lnTo>
                  <a:pt x="20" y="135"/>
                </a:lnTo>
                <a:lnTo>
                  <a:pt x="20" y="135"/>
                </a:lnTo>
                <a:lnTo>
                  <a:pt x="20" y="135"/>
                </a:lnTo>
                <a:lnTo>
                  <a:pt x="20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1" y="135"/>
                </a:lnTo>
                <a:lnTo>
                  <a:pt x="22" y="134"/>
                </a:lnTo>
                <a:lnTo>
                  <a:pt x="22" y="134"/>
                </a:lnTo>
                <a:lnTo>
                  <a:pt x="21" y="134"/>
                </a:lnTo>
                <a:lnTo>
                  <a:pt x="22" y="134"/>
                </a:lnTo>
                <a:lnTo>
                  <a:pt x="22" y="134"/>
                </a:lnTo>
                <a:lnTo>
                  <a:pt x="22" y="134"/>
                </a:lnTo>
                <a:lnTo>
                  <a:pt x="22" y="134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3"/>
                </a:lnTo>
                <a:lnTo>
                  <a:pt x="24" y="132"/>
                </a:lnTo>
                <a:lnTo>
                  <a:pt x="24" y="132"/>
                </a:lnTo>
                <a:lnTo>
                  <a:pt x="24" y="132"/>
                </a:lnTo>
                <a:lnTo>
                  <a:pt x="24" y="132"/>
                </a:lnTo>
                <a:lnTo>
                  <a:pt x="24" y="132"/>
                </a:lnTo>
                <a:lnTo>
                  <a:pt x="24" y="133"/>
                </a:lnTo>
                <a:lnTo>
                  <a:pt x="25" y="133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2"/>
                </a:lnTo>
                <a:lnTo>
                  <a:pt x="25" y="131"/>
                </a:lnTo>
                <a:lnTo>
                  <a:pt x="25" y="131"/>
                </a:lnTo>
                <a:lnTo>
                  <a:pt x="25" y="131"/>
                </a:lnTo>
                <a:lnTo>
                  <a:pt x="26" y="131"/>
                </a:lnTo>
                <a:lnTo>
                  <a:pt x="26" y="131"/>
                </a:lnTo>
                <a:lnTo>
                  <a:pt x="26" y="131"/>
                </a:lnTo>
                <a:lnTo>
                  <a:pt x="26" y="130"/>
                </a:lnTo>
                <a:lnTo>
                  <a:pt x="27" y="130"/>
                </a:lnTo>
                <a:lnTo>
                  <a:pt x="27" y="130"/>
                </a:lnTo>
                <a:lnTo>
                  <a:pt x="26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0"/>
                </a:lnTo>
                <a:lnTo>
                  <a:pt x="27" y="131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8" y="130"/>
                </a:lnTo>
                <a:lnTo>
                  <a:pt x="29" y="130"/>
                </a:lnTo>
                <a:lnTo>
                  <a:pt x="29" y="130"/>
                </a:lnTo>
                <a:lnTo>
                  <a:pt x="29" y="130"/>
                </a:lnTo>
                <a:lnTo>
                  <a:pt x="29" y="130"/>
                </a:lnTo>
                <a:lnTo>
                  <a:pt x="29" y="129"/>
                </a:lnTo>
                <a:lnTo>
                  <a:pt x="29" y="129"/>
                </a:lnTo>
                <a:lnTo>
                  <a:pt x="29" y="129"/>
                </a:lnTo>
                <a:lnTo>
                  <a:pt x="30" y="129"/>
                </a:lnTo>
                <a:lnTo>
                  <a:pt x="30" y="129"/>
                </a:lnTo>
                <a:lnTo>
                  <a:pt x="30" y="129"/>
                </a:lnTo>
                <a:lnTo>
                  <a:pt x="31" y="129"/>
                </a:lnTo>
                <a:lnTo>
                  <a:pt x="31" y="128"/>
                </a:lnTo>
                <a:lnTo>
                  <a:pt x="31" y="128"/>
                </a:lnTo>
                <a:lnTo>
                  <a:pt x="31" y="128"/>
                </a:lnTo>
                <a:lnTo>
                  <a:pt x="31" y="128"/>
                </a:lnTo>
                <a:lnTo>
                  <a:pt x="32" y="128"/>
                </a:lnTo>
                <a:lnTo>
                  <a:pt x="32" y="127"/>
                </a:lnTo>
                <a:lnTo>
                  <a:pt x="32" y="127"/>
                </a:lnTo>
                <a:lnTo>
                  <a:pt x="32" y="127"/>
                </a:lnTo>
                <a:lnTo>
                  <a:pt x="32" y="127"/>
                </a:lnTo>
                <a:lnTo>
                  <a:pt x="32" y="128"/>
                </a:lnTo>
                <a:lnTo>
                  <a:pt x="32" y="127"/>
                </a:lnTo>
                <a:lnTo>
                  <a:pt x="32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7"/>
                </a:lnTo>
                <a:lnTo>
                  <a:pt x="33" y="126"/>
                </a:lnTo>
                <a:lnTo>
                  <a:pt x="33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5"/>
                </a:lnTo>
                <a:lnTo>
                  <a:pt x="34" y="125"/>
                </a:lnTo>
                <a:lnTo>
                  <a:pt x="35" y="125"/>
                </a:lnTo>
                <a:lnTo>
                  <a:pt x="35" y="125"/>
                </a:lnTo>
                <a:lnTo>
                  <a:pt x="35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6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4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7" y="125"/>
                </a:lnTo>
                <a:lnTo>
                  <a:pt x="38" y="125"/>
                </a:lnTo>
                <a:lnTo>
                  <a:pt x="38" y="125"/>
                </a:lnTo>
                <a:lnTo>
                  <a:pt x="38" y="125"/>
                </a:lnTo>
                <a:lnTo>
                  <a:pt x="38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4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5"/>
                </a:lnTo>
                <a:lnTo>
                  <a:pt x="39" y="126"/>
                </a:lnTo>
                <a:lnTo>
                  <a:pt x="39" y="126"/>
                </a:lnTo>
                <a:lnTo>
                  <a:pt x="40" y="125"/>
                </a:lnTo>
                <a:lnTo>
                  <a:pt x="40" y="125"/>
                </a:lnTo>
                <a:lnTo>
                  <a:pt x="40" y="125"/>
                </a:lnTo>
                <a:lnTo>
                  <a:pt x="41" y="125"/>
                </a:lnTo>
                <a:lnTo>
                  <a:pt x="41" y="124"/>
                </a:lnTo>
                <a:lnTo>
                  <a:pt x="41" y="124"/>
                </a:lnTo>
                <a:lnTo>
                  <a:pt x="41" y="124"/>
                </a:lnTo>
                <a:lnTo>
                  <a:pt x="41" y="125"/>
                </a:lnTo>
                <a:lnTo>
                  <a:pt x="41" y="125"/>
                </a:lnTo>
                <a:lnTo>
                  <a:pt x="41" y="125"/>
                </a:lnTo>
                <a:lnTo>
                  <a:pt x="41" y="124"/>
                </a:lnTo>
                <a:lnTo>
                  <a:pt x="41" y="124"/>
                </a:lnTo>
                <a:lnTo>
                  <a:pt x="41" y="124"/>
                </a:lnTo>
                <a:lnTo>
                  <a:pt x="41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2" y="124"/>
                </a:lnTo>
                <a:lnTo>
                  <a:pt x="43" y="124"/>
                </a:lnTo>
                <a:lnTo>
                  <a:pt x="43" y="124"/>
                </a:lnTo>
                <a:lnTo>
                  <a:pt x="43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4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4" y="123"/>
                </a:lnTo>
                <a:lnTo>
                  <a:pt x="45" y="123"/>
                </a:lnTo>
                <a:lnTo>
                  <a:pt x="45" y="124"/>
                </a:lnTo>
                <a:lnTo>
                  <a:pt x="45" y="124"/>
                </a:lnTo>
                <a:lnTo>
                  <a:pt x="45" y="124"/>
                </a:lnTo>
                <a:lnTo>
                  <a:pt x="46" y="124"/>
                </a:lnTo>
                <a:lnTo>
                  <a:pt x="45" y="123"/>
                </a:lnTo>
                <a:lnTo>
                  <a:pt x="45" y="123"/>
                </a:lnTo>
                <a:lnTo>
                  <a:pt x="45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6" y="123"/>
                </a:lnTo>
                <a:lnTo>
                  <a:pt x="47" y="123"/>
                </a:lnTo>
                <a:lnTo>
                  <a:pt x="46" y="123"/>
                </a:lnTo>
                <a:lnTo>
                  <a:pt x="47" y="124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3"/>
                </a:lnTo>
                <a:lnTo>
                  <a:pt x="48" y="123"/>
                </a:lnTo>
                <a:lnTo>
                  <a:pt x="47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3"/>
                </a:lnTo>
                <a:lnTo>
                  <a:pt x="50" y="122"/>
                </a:lnTo>
                <a:lnTo>
                  <a:pt x="50" y="122"/>
                </a:lnTo>
                <a:lnTo>
                  <a:pt x="50" y="122"/>
                </a:lnTo>
                <a:lnTo>
                  <a:pt x="50" y="122"/>
                </a:lnTo>
                <a:lnTo>
                  <a:pt x="51" y="122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2"/>
                </a:lnTo>
                <a:lnTo>
                  <a:pt x="51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2"/>
                </a:lnTo>
                <a:lnTo>
                  <a:pt x="52" y="121"/>
                </a:lnTo>
                <a:lnTo>
                  <a:pt x="52" y="121"/>
                </a:lnTo>
                <a:lnTo>
                  <a:pt x="53" y="121"/>
                </a:lnTo>
                <a:lnTo>
                  <a:pt x="53" y="121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20"/>
                </a:lnTo>
                <a:lnTo>
                  <a:pt x="53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4" y="119"/>
                </a:lnTo>
                <a:lnTo>
                  <a:pt x="55" y="119"/>
                </a:lnTo>
                <a:lnTo>
                  <a:pt x="55" y="119"/>
                </a:lnTo>
                <a:lnTo>
                  <a:pt x="55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9"/>
                </a:lnTo>
                <a:lnTo>
                  <a:pt x="56" y="118"/>
                </a:lnTo>
                <a:lnTo>
                  <a:pt x="56" y="118"/>
                </a:lnTo>
                <a:lnTo>
                  <a:pt x="56" y="119"/>
                </a:lnTo>
                <a:lnTo>
                  <a:pt x="56" y="119"/>
                </a:lnTo>
                <a:lnTo>
                  <a:pt x="56" y="118"/>
                </a:lnTo>
                <a:lnTo>
                  <a:pt x="57" y="118"/>
                </a:lnTo>
                <a:lnTo>
                  <a:pt x="57" y="118"/>
                </a:lnTo>
                <a:lnTo>
                  <a:pt x="57" y="118"/>
                </a:lnTo>
                <a:lnTo>
                  <a:pt x="57" y="119"/>
                </a:lnTo>
                <a:lnTo>
                  <a:pt x="57" y="119"/>
                </a:lnTo>
                <a:lnTo>
                  <a:pt x="57" y="119"/>
                </a:lnTo>
                <a:lnTo>
                  <a:pt x="57" y="119"/>
                </a:lnTo>
                <a:lnTo>
                  <a:pt x="57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18"/>
                </a:lnTo>
                <a:lnTo>
                  <a:pt x="58" y="118"/>
                </a:lnTo>
                <a:lnTo>
                  <a:pt x="59" y="118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59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9"/>
                </a:lnTo>
                <a:lnTo>
                  <a:pt x="60" y="118"/>
                </a:lnTo>
                <a:lnTo>
                  <a:pt x="60" y="118"/>
                </a:lnTo>
                <a:lnTo>
                  <a:pt x="61" y="118"/>
                </a:lnTo>
                <a:lnTo>
                  <a:pt x="61" y="118"/>
                </a:lnTo>
                <a:lnTo>
                  <a:pt x="61" y="118"/>
                </a:lnTo>
                <a:lnTo>
                  <a:pt x="61" y="118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9"/>
                </a:lnTo>
                <a:lnTo>
                  <a:pt x="62" y="118"/>
                </a:lnTo>
                <a:lnTo>
                  <a:pt x="63" y="119"/>
                </a:lnTo>
                <a:lnTo>
                  <a:pt x="63" y="119"/>
                </a:lnTo>
                <a:lnTo>
                  <a:pt x="63" y="119"/>
                </a:lnTo>
                <a:lnTo>
                  <a:pt x="63" y="119"/>
                </a:lnTo>
                <a:lnTo>
                  <a:pt x="63" y="120"/>
                </a:lnTo>
                <a:lnTo>
                  <a:pt x="63" y="120"/>
                </a:lnTo>
                <a:lnTo>
                  <a:pt x="63" y="120"/>
                </a:lnTo>
                <a:lnTo>
                  <a:pt x="63" y="121"/>
                </a:lnTo>
                <a:lnTo>
                  <a:pt x="63" y="121"/>
                </a:lnTo>
                <a:lnTo>
                  <a:pt x="63" y="121"/>
                </a:lnTo>
                <a:lnTo>
                  <a:pt x="63" y="121"/>
                </a:lnTo>
                <a:lnTo>
                  <a:pt x="64" y="121"/>
                </a:lnTo>
                <a:lnTo>
                  <a:pt x="64" y="121"/>
                </a:lnTo>
                <a:lnTo>
                  <a:pt x="63" y="121"/>
                </a:lnTo>
                <a:lnTo>
                  <a:pt x="63" y="121"/>
                </a:lnTo>
                <a:lnTo>
                  <a:pt x="63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4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2"/>
                </a:lnTo>
                <a:lnTo>
                  <a:pt x="65" y="121"/>
                </a:lnTo>
                <a:lnTo>
                  <a:pt x="65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6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7" y="122"/>
                </a:lnTo>
                <a:lnTo>
                  <a:pt x="68" y="122"/>
                </a:lnTo>
                <a:lnTo>
                  <a:pt x="68" y="122"/>
                </a:lnTo>
                <a:lnTo>
                  <a:pt x="69" y="121"/>
                </a:lnTo>
                <a:lnTo>
                  <a:pt x="69" y="121"/>
                </a:lnTo>
                <a:lnTo>
                  <a:pt x="69" y="120"/>
                </a:lnTo>
                <a:lnTo>
                  <a:pt x="69" y="120"/>
                </a:lnTo>
                <a:lnTo>
                  <a:pt x="69" y="120"/>
                </a:lnTo>
                <a:lnTo>
                  <a:pt x="70" y="115"/>
                </a:lnTo>
                <a:lnTo>
                  <a:pt x="71" y="110"/>
                </a:lnTo>
                <a:lnTo>
                  <a:pt x="74" y="95"/>
                </a:lnTo>
                <a:lnTo>
                  <a:pt x="75" y="87"/>
                </a:lnTo>
                <a:lnTo>
                  <a:pt x="77" y="77"/>
                </a:lnTo>
                <a:lnTo>
                  <a:pt x="78" y="70"/>
                </a:lnTo>
                <a:lnTo>
                  <a:pt x="78" y="70"/>
                </a:lnTo>
                <a:lnTo>
                  <a:pt x="78" y="69"/>
                </a:lnTo>
                <a:lnTo>
                  <a:pt x="78" y="69"/>
                </a:lnTo>
                <a:lnTo>
                  <a:pt x="78" y="69"/>
                </a:lnTo>
                <a:lnTo>
                  <a:pt x="78" y="68"/>
                </a:lnTo>
                <a:lnTo>
                  <a:pt x="78" y="68"/>
                </a:lnTo>
                <a:lnTo>
                  <a:pt x="78" y="67"/>
                </a:lnTo>
                <a:lnTo>
                  <a:pt x="79" y="67"/>
                </a:lnTo>
                <a:lnTo>
                  <a:pt x="79" y="67"/>
                </a:lnTo>
                <a:lnTo>
                  <a:pt x="79" y="67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8" y="65"/>
                </a:lnTo>
                <a:lnTo>
                  <a:pt x="78" y="65"/>
                </a:lnTo>
                <a:lnTo>
                  <a:pt x="78" y="64"/>
                </a:lnTo>
                <a:lnTo>
                  <a:pt x="79" y="64"/>
                </a:lnTo>
                <a:lnTo>
                  <a:pt x="79" y="63"/>
                </a:lnTo>
                <a:lnTo>
                  <a:pt x="79" y="63"/>
                </a:lnTo>
                <a:lnTo>
                  <a:pt x="79" y="63"/>
                </a:lnTo>
                <a:lnTo>
                  <a:pt x="79" y="62"/>
                </a:lnTo>
                <a:lnTo>
                  <a:pt x="78" y="62"/>
                </a:lnTo>
                <a:lnTo>
                  <a:pt x="78" y="62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8" y="61"/>
                </a:lnTo>
                <a:lnTo>
                  <a:pt x="79" y="61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9"/>
                </a:lnTo>
                <a:lnTo>
                  <a:pt x="77" y="58"/>
                </a:lnTo>
                <a:lnTo>
                  <a:pt x="77" y="58"/>
                </a:lnTo>
                <a:lnTo>
                  <a:pt x="76" y="58"/>
                </a:lnTo>
                <a:lnTo>
                  <a:pt x="76" y="58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6" y="57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6"/>
                </a:lnTo>
                <a:lnTo>
                  <a:pt x="75" y="55"/>
                </a:lnTo>
                <a:lnTo>
                  <a:pt x="75" y="55"/>
                </a:lnTo>
                <a:lnTo>
                  <a:pt x="75" y="55"/>
                </a:lnTo>
                <a:lnTo>
                  <a:pt x="75" y="55"/>
                </a:lnTo>
                <a:lnTo>
                  <a:pt x="75" y="55"/>
                </a:lnTo>
                <a:lnTo>
                  <a:pt x="76" y="55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3"/>
                </a:lnTo>
                <a:lnTo>
                  <a:pt x="76" y="53"/>
                </a:lnTo>
                <a:lnTo>
                  <a:pt x="76" y="53"/>
                </a:lnTo>
                <a:lnTo>
                  <a:pt x="75" y="53"/>
                </a:lnTo>
                <a:lnTo>
                  <a:pt x="75" y="53"/>
                </a:lnTo>
                <a:lnTo>
                  <a:pt x="75" y="53"/>
                </a:lnTo>
                <a:lnTo>
                  <a:pt x="75" y="52"/>
                </a:lnTo>
                <a:lnTo>
                  <a:pt x="75" y="52"/>
                </a:lnTo>
                <a:lnTo>
                  <a:pt x="75" y="52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4" y="51"/>
                </a:lnTo>
                <a:lnTo>
                  <a:pt x="74" y="51"/>
                </a:lnTo>
                <a:lnTo>
                  <a:pt x="74" y="50"/>
                </a:lnTo>
                <a:lnTo>
                  <a:pt x="73" y="50"/>
                </a:lnTo>
                <a:lnTo>
                  <a:pt x="73" y="50"/>
                </a:lnTo>
                <a:lnTo>
                  <a:pt x="73" y="50"/>
                </a:lnTo>
                <a:lnTo>
                  <a:pt x="73" y="50"/>
                </a:lnTo>
                <a:lnTo>
                  <a:pt x="73" y="50"/>
                </a:lnTo>
                <a:lnTo>
                  <a:pt x="72" y="49"/>
                </a:lnTo>
                <a:lnTo>
                  <a:pt x="72" y="49"/>
                </a:lnTo>
                <a:lnTo>
                  <a:pt x="72" y="49"/>
                </a:lnTo>
                <a:lnTo>
                  <a:pt x="72" y="49"/>
                </a:lnTo>
                <a:lnTo>
                  <a:pt x="72" y="49"/>
                </a:lnTo>
                <a:lnTo>
                  <a:pt x="71" y="49"/>
                </a:lnTo>
                <a:lnTo>
                  <a:pt x="71" y="48"/>
                </a:lnTo>
                <a:lnTo>
                  <a:pt x="71" y="48"/>
                </a:lnTo>
                <a:lnTo>
                  <a:pt x="70" y="48"/>
                </a:lnTo>
                <a:lnTo>
                  <a:pt x="70" y="48"/>
                </a:lnTo>
                <a:lnTo>
                  <a:pt x="70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7"/>
                </a:lnTo>
                <a:lnTo>
                  <a:pt x="69" y="47"/>
                </a:lnTo>
                <a:lnTo>
                  <a:pt x="68" y="47"/>
                </a:lnTo>
                <a:lnTo>
                  <a:pt x="68" y="47"/>
                </a:lnTo>
                <a:lnTo>
                  <a:pt x="68" y="46"/>
                </a:lnTo>
                <a:lnTo>
                  <a:pt x="67" y="45"/>
                </a:lnTo>
                <a:lnTo>
                  <a:pt x="67" y="45"/>
                </a:lnTo>
                <a:lnTo>
                  <a:pt x="67" y="45"/>
                </a:lnTo>
                <a:lnTo>
                  <a:pt x="67" y="45"/>
                </a:lnTo>
                <a:lnTo>
                  <a:pt x="67" y="44"/>
                </a:lnTo>
                <a:lnTo>
                  <a:pt x="67" y="42"/>
                </a:lnTo>
                <a:lnTo>
                  <a:pt x="67" y="41"/>
                </a:lnTo>
                <a:lnTo>
                  <a:pt x="67" y="37"/>
                </a:lnTo>
                <a:lnTo>
                  <a:pt x="67" y="33"/>
                </a:lnTo>
                <a:lnTo>
                  <a:pt x="67" y="32"/>
                </a:lnTo>
                <a:lnTo>
                  <a:pt x="67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1"/>
                </a:lnTo>
                <a:lnTo>
                  <a:pt x="69" y="31"/>
                </a:lnTo>
                <a:lnTo>
                  <a:pt x="69" y="32"/>
                </a:lnTo>
                <a:lnTo>
                  <a:pt x="69" y="32"/>
                </a:lnTo>
                <a:lnTo>
                  <a:pt x="69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2" y="31"/>
                </a:lnTo>
                <a:lnTo>
                  <a:pt x="72" y="31"/>
                </a:lnTo>
                <a:lnTo>
                  <a:pt x="72" y="31"/>
                </a:lnTo>
                <a:lnTo>
                  <a:pt x="72" y="31"/>
                </a:lnTo>
                <a:lnTo>
                  <a:pt x="72" y="31"/>
                </a:lnTo>
                <a:lnTo>
                  <a:pt x="73" y="30"/>
                </a:lnTo>
                <a:lnTo>
                  <a:pt x="73" y="31"/>
                </a:lnTo>
                <a:lnTo>
                  <a:pt x="73" y="31"/>
                </a:lnTo>
                <a:lnTo>
                  <a:pt x="73" y="30"/>
                </a:lnTo>
                <a:lnTo>
                  <a:pt x="73" y="30"/>
                </a:lnTo>
                <a:lnTo>
                  <a:pt x="74" y="30"/>
                </a:lnTo>
                <a:lnTo>
                  <a:pt x="74" y="30"/>
                </a:lnTo>
                <a:lnTo>
                  <a:pt x="74" y="30"/>
                </a:lnTo>
                <a:lnTo>
                  <a:pt x="74" y="30"/>
                </a:lnTo>
                <a:lnTo>
                  <a:pt x="74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5" y="30"/>
                </a:lnTo>
                <a:lnTo>
                  <a:pt x="76" y="30"/>
                </a:lnTo>
                <a:lnTo>
                  <a:pt x="76" y="29"/>
                </a:lnTo>
                <a:lnTo>
                  <a:pt x="76" y="29"/>
                </a:lnTo>
                <a:lnTo>
                  <a:pt x="76" y="29"/>
                </a:lnTo>
                <a:lnTo>
                  <a:pt x="76" y="29"/>
                </a:lnTo>
                <a:lnTo>
                  <a:pt x="77" y="29"/>
                </a:lnTo>
                <a:lnTo>
                  <a:pt x="77" y="29"/>
                </a:lnTo>
                <a:lnTo>
                  <a:pt x="77" y="29"/>
                </a:lnTo>
                <a:lnTo>
                  <a:pt x="77" y="29"/>
                </a:lnTo>
                <a:lnTo>
                  <a:pt x="77" y="28"/>
                </a:lnTo>
                <a:lnTo>
                  <a:pt x="77" y="28"/>
                </a:lnTo>
                <a:lnTo>
                  <a:pt x="78" y="28"/>
                </a:lnTo>
                <a:lnTo>
                  <a:pt x="78" y="28"/>
                </a:lnTo>
                <a:lnTo>
                  <a:pt x="78" y="29"/>
                </a:lnTo>
                <a:lnTo>
                  <a:pt x="78" y="29"/>
                </a:lnTo>
                <a:lnTo>
                  <a:pt x="78" y="29"/>
                </a:lnTo>
                <a:lnTo>
                  <a:pt x="78" y="29"/>
                </a:lnTo>
                <a:lnTo>
                  <a:pt x="78" y="29"/>
                </a:lnTo>
                <a:lnTo>
                  <a:pt x="79" y="29"/>
                </a:lnTo>
                <a:lnTo>
                  <a:pt x="79" y="30"/>
                </a:lnTo>
                <a:lnTo>
                  <a:pt x="79" y="30"/>
                </a:lnTo>
                <a:lnTo>
                  <a:pt x="80" y="31"/>
                </a:lnTo>
                <a:lnTo>
                  <a:pt x="80" y="31"/>
                </a:lnTo>
                <a:lnTo>
                  <a:pt x="80" y="30"/>
                </a:lnTo>
                <a:lnTo>
                  <a:pt x="80" y="30"/>
                </a:lnTo>
                <a:lnTo>
                  <a:pt x="80" y="30"/>
                </a:lnTo>
                <a:lnTo>
                  <a:pt x="81" y="30"/>
                </a:lnTo>
                <a:lnTo>
                  <a:pt x="81" y="30"/>
                </a:lnTo>
                <a:lnTo>
                  <a:pt x="81" y="30"/>
                </a:lnTo>
                <a:lnTo>
                  <a:pt x="81" y="30"/>
                </a:lnTo>
                <a:lnTo>
                  <a:pt x="81" y="31"/>
                </a:lnTo>
                <a:lnTo>
                  <a:pt x="81" y="31"/>
                </a:lnTo>
                <a:lnTo>
                  <a:pt x="81" y="31"/>
                </a:lnTo>
                <a:lnTo>
                  <a:pt x="81" y="31"/>
                </a:lnTo>
                <a:lnTo>
                  <a:pt x="81" y="31"/>
                </a:lnTo>
                <a:lnTo>
                  <a:pt x="82" y="31"/>
                </a:lnTo>
                <a:lnTo>
                  <a:pt x="82" y="31"/>
                </a:lnTo>
                <a:lnTo>
                  <a:pt x="82" y="31"/>
                </a:lnTo>
                <a:lnTo>
                  <a:pt x="82" y="31"/>
                </a:lnTo>
                <a:lnTo>
                  <a:pt x="82" y="31"/>
                </a:lnTo>
                <a:lnTo>
                  <a:pt x="82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3" y="30"/>
                </a:lnTo>
                <a:lnTo>
                  <a:pt x="84" y="30"/>
                </a:lnTo>
                <a:lnTo>
                  <a:pt x="84" y="30"/>
                </a:lnTo>
                <a:lnTo>
                  <a:pt x="84" y="30"/>
                </a:lnTo>
                <a:lnTo>
                  <a:pt x="84" y="30"/>
                </a:lnTo>
                <a:lnTo>
                  <a:pt x="83" y="29"/>
                </a:lnTo>
                <a:lnTo>
                  <a:pt x="83" y="29"/>
                </a:lnTo>
                <a:lnTo>
                  <a:pt x="83" y="29"/>
                </a:lnTo>
                <a:lnTo>
                  <a:pt x="83" y="28"/>
                </a:lnTo>
                <a:lnTo>
                  <a:pt x="83" y="28"/>
                </a:lnTo>
                <a:lnTo>
                  <a:pt x="83" y="28"/>
                </a:lnTo>
                <a:lnTo>
                  <a:pt x="83" y="28"/>
                </a:lnTo>
                <a:lnTo>
                  <a:pt x="83" y="28"/>
                </a:lnTo>
                <a:lnTo>
                  <a:pt x="83" y="27"/>
                </a:lnTo>
                <a:lnTo>
                  <a:pt x="83" y="27"/>
                </a:lnTo>
                <a:lnTo>
                  <a:pt x="83" y="27"/>
                </a:lnTo>
                <a:lnTo>
                  <a:pt x="83" y="27"/>
                </a:lnTo>
                <a:lnTo>
                  <a:pt x="83" y="26"/>
                </a:lnTo>
                <a:lnTo>
                  <a:pt x="83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3" y="26"/>
                </a:lnTo>
                <a:lnTo>
                  <a:pt x="83" y="26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5"/>
                </a:lnTo>
                <a:lnTo>
                  <a:pt x="83" y="24"/>
                </a:lnTo>
                <a:lnTo>
                  <a:pt x="83" y="24"/>
                </a:lnTo>
                <a:lnTo>
                  <a:pt x="82" y="24"/>
                </a:lnTo>
                <a:lnTo>
                  <a:pt x="82" y="24"/>
                </a:lnTo>
                <a:lnTo>
                  <a:pt x="82" y="23"/>
                </a:lnTo>
                <a:lnTo>
                  <a:pt x="82" y="23"/>
                </a:lnTo>
                <a:lnTo>
                  <a:pt x="82" y="23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1" y="22"/>
                </a:lnTo>
                <a:lnTo>
                  <a:pt x="80" y="22"/>
                </a:lnTo>
                <a:lnTo>
                  <a:pt x="80" y="22"/>
                </a:lnTo>
                <a:lnTo>
                  <a:pt x="80" y="22"/>
                </a:lnTo>
                <a:lnTo>
                  <a:pt x="79" y="22"/>
                </a:lnTo>
                <a:lnTo>
                  <a:pt x="79" y="22"/>
                </a:lnTo>
                <a:lnTo>
                  <a:pt x="79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8" y="22"/>
                </a:lnTo>
                <a:lnTo>
                  <a:pt x="77" y="22"/>
                </a:lnTo>
                <a:lnTo>
                  <a:pt x="77" y="22"/>
                </a:lnTo>
                <a:lnTo>
                  <a:pt x="76" y="22"/>
                </a:lnTo>
                <a:lnTo>
                  <a:pt x="76" y="22"/>
                </a:lnTo>
                <a:lnTo>
                  <a:pt x="75" y="22"/>
                </a:lnTo>
                <a:lnTo>
                  <a:pt x="75" y="22"/>
                </a:lnTo>
                <a:lnTo>
                  <a:pt x="75" y="22"/>
                </a:lnTo>
                <a:lnTo>
                  <a:pt x="74" y="22"/>
                </a:lnTo>
                <a:lnTo>
                  <a:pt x="74" y="22"/>
                </a:lnTo>
                <a:lnTo>
                  <a:pt x="74" y="22"/>
                </a:lnTo>
                <a:lnTo>
                  <a:pt x="74" y="22"/>
                </a:lnTo>
                <a:lnTo>
                  <a:pt x="73" y="22"/>
                </a:lnTo>
                <a:lnTo>
                  <a:pt x="73" y="22"/>
                </a:lnTo>
                <a:lnTo>
                  <a:pt x="73" y="21"/>
                </a:lnTo>
                <a:lnTo>
                  <a:pt x="73" y="21"/>
                </a:lnTo>
                <a:lnTo>
                  <a:pt x="73" y="21"/>
                </a:lnTo>
                <a:lnTo>
                  <a:pt x="73" y="21"/>
                </a:lnTo>
                <a:lnTo>
                  <a:pt x="72" y="21"/>
                </a:lnTo>
                <a:lnTo>
                  <a:pt x="72" y="22"/>
                </a:lnTo>
                <a:lnTo>
                  <a:pt x="72" y="22"/>
                </a:lnTo>
                <a:lnTo>
                  <a:pt x="72" y="22"/>
                </a:lnTo>
                <a:lnTo>
                  <a:pt x="72" y="22"/>
                </a:lnTo>
                <a:lnTo>
                  <a:pt x="71" y="22"/>
                </a:lnTo>
                <a:lnTo>
                  <a:pt x="71" y="22"/>
                </a:lnTo>
                <a:lnTo>
                  <a:pt x="71" y="18"/>
                </a:lnTo>
                <a:lnTo>
                  <a:pt x="71" y="13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2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3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9"/>
                </a:lnTo>
                <a:lnTo>
                  <a:pt x="76" y="9"/>
                </a:lnTo>
                <a:lnTo>
                  <a:pt x="76" y="9"/>
                </a:lnTo>
                <a:lnTo>
                  <a:pt x="77" y="9"/>
                </a:lnTo>
                <a:lnTo>
                  <a:pt x="77" y="9"/>
                </a:lnTo>
                <a:lnTo>
                  <a:pt x="77" y="9"/>
                </a:lnTo>
                <a:lnTo>
                  <a:pt x="77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9" y="10"/>
                </a:lnTo>
                <a:lnTo>
                  <a:pt x="79" y="10"/>
                </a:lnTo>
                <a:lnTo>
                  <a:pt x="79" y="10"/>
                </a:lnTo>
                <a:lnTo>
                  <a:pt x="83" y="10"/>
                </a:lnTo>
                <a:lnTo>
                  <a:pt x="9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10"/>
                </a:lnTo>
                <a:lnTo>
                  <a:pt x="101" y="9"/>
                </a:lnTo>
                <a:lnTo>
                  <a:pt x="101" y="9"/>
                </a:lnTo>
                <a:lnTo>
                  <a:pt x="100" y="9"/>
                </a:lnTo>
                <a:lnTo>
                  <a:pt x="100" y="9"/>
                </a:lnTo>
                <a:lnTo>
                  <a:pt x="100" y="9"/>
                </a:lnTo>
                <a:lnTo>
                  <a:pt x="100" y="9"/>
                </a:lnTo>
                <a:lnTo>
                  <a:pt x="100" y="9"/>
                </a:lnTo>
                <a:lnTo>
                  <a:pt x="100" y="8"/>
                </a:lnTo>
                <a:lnTo>
                  <a:pt x="100" y="8"/>
                </a:lnTo>
                <a:lnTo>
                  <a:pt x="99" y="8"/>
                </a:lnTo>
                <a:lnTo>
                  <a:pt x="99" y="8"/>
                </a:lnTo>
                <a:lnTo>
                  <a:pt x="99" y="8"/>
                </a:lnTo>
                <a:lnTo>
                  <a:pt x="99" y="7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2" y="5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4" y="8"/>
                </a:lnTo>
                <a:lnTo>
                  <a:pt x="104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6" y="8"/>
                </a:lnTo>
                <a:lnTo>
                  <a:pt x="106" y="7"/>
                </a:lnTo>
                <a:lnTo>
                  <a:pt x="106" y="7"/>
                </a:lnTo>
                <a:lnTo>
                  <a:pt x="106" y="7"/>
                </a:lnTo>
                <a:lnTo>
                  <a:pt x="107" y="6"/>
                </a:lnTo>
                <a:lnTo>
                  <a:pt x="107" y="6"/>
                </a:lnTo>
                <a:lnTo>
                  <a:pt x="107" y="6"/>
                </a:lnTo>
                <a:lnTo>
                  <a:pt x="107" y="6"/>
                </a:lnTo>
                <a:lnTo>
                  <a:pt x="108" y="4"/>
                </a:lnTo>
                <a:lnTo>
                  <a:pt x="108" y="4"/>
                </a:lnTo>
                <a:lnTo>
                  <a:pt x="108" y="4"/>
                </a:lnTo>
                <a:lnTo>
                  <a:pt x="109" y="5"/>
                </a:lnTo>
                <a:lnTo>
                  <a:pt x="110" y="5"/>
                </a:lnTo>
                <a:lnTo>
                  <a:pt x="111" y="5"/>
                </a:lnTo>
                <a:lnTo>
                  <a:pt x="111" y="4"/>
                </a:lnTo>
                <a:lnTo>
                  <a:pt x="111" y="3"/>
                </a:lnTo>
                <a:lnTo>
                  <a:pt x="112" y="3"/>
                </a:lnTo>
                <a:lnTo>
                  <a:pt x="112" y="2"/>
                </a:lnTo>
                <a:lnTo>
                  <a:pt x="112" y="2"/>
                </a:lnTo>
                <a:lnTo>
                  <a:pt x="112" y="2"/>
                </a:lnTo>
                <a:lnTo>
                  <a:pt x="114" y="1"/>
                </a:lnTo>
                <a:lnTo>
                  <a:pt x="114" y="1"/>
                </a:lnTo>
                <a:lnTo>
                  <a:pt x="114" y="0"/>
                </a:lnTo>
                <a:lnTo>
                  <a:pt x="115" y="0"/>
                </a:lnTo>
                <a:lnTo>
                  <a:pt x="115" y="0"/>
                </a:lnTo>
                <a:lnTo>
                  <a:pt x="115" y="1"/>
                </a:lnTo>
                <a:lnTo>
                  <a:pt x="116" y="1"/>
                </a:lnTo>
                <a:lnTo>
                  <a:pt x="116" y="3"/>
                </a:lnTo>
                <a:lnTo>
                  <a:pt x="116" y="4"/>
                </a:lnTo>
                <a:lnTo>
                  <a:pt x="116" y="4"/>
                </a:lnTo>
                <a:lnTo>
                  <a:pt x="116" y="6"/>
                </a:lnTo>
                <a:lnTo>
                  <a:pt x="117" y="7"/>
                </a:lnTo>
                <a:lnTo>
                  <a:pt x="117" y="7"/>
                </a:lnTo>
                <a:lnTo>
                  <a:pt x="117" y="8"/>
                </a:lnTo>
                <a:lnTo>
                  <a:pt x="118" y="8"/>
                </a:lnTo>
                <a:lnTo>
                  <a:pt x="119" y="8"/>
                </a:lnTo>
                <a:lnTo>
                  <a:pt x="119" y="8"/>
                </a:lnTo>
                <a:lnTo>
                  <a:pt x="119" y="8"/>
                </a:lnTo>
                <a:lnTo>
                  <a:pt x="120" y="9"/>
                </a:lnTo>
                <a:lnTo>
                  <a:pt x="120" y="9"/>
                </a:lnTo>
                <a:lnTo>
                  <a:pt x="120" y="10"/>
                </a:lnTo>
                <a:lnTo>
                  <a:pt x="120" y="10"/>
                </a:lnTo>
                <a:lnTo>
                  <a:pt x="120" y="11"/>
                </a:lnTo>
                <a:lnTo>
                  <a:pt x="120" y="11"/>
                </a:lnTo>
                <a:lnTo>
                  <a:pt x="120" y="12"/>
                </a:lnTo>
                <a:lnTo>
                  <a:pt x="120" y="14"/>
                </a:lnTo>
                <a:lnTo>
                  <a:pt x="120" y="15"/>
                </a:lnTo>
                <a:lnTo>
                  <a:pt x="121" y="15"/>
                </a:lnTo>
                <a:lnTo>
                  <a:pt x="120" y="16"/>
                </a:lnTo>
                <a:lnTo>
                  <a:pt x="120" y="17"/>
                </a:lnTo>
                <a:lnTo>
                  <a:pt x="120" y="19"/>
                </a:lnTo>
                <a:lnTo>
                  <a:pt x="120" y="20"/>
                </a:lnTo>
                <a:lnTo>
                  <a:pt x="120" y="20"/>
                </a:lnTo>
                <a:lnTo>
                  <a:pt x="124" y="19"/>
                </a:lnTo>
                <a:lnTo>
                  <a:pt x="129" y="23"/>
                </a:lnTo>
                <a:lnTo>
                  <a:pt x="134" y="28"/>
                </a:lnTo>
                <a:lnTo>
                  <a:pt x="136" y="27"/>
                </a:lnTo>
                <a:lnTo>
                  <a:pt x="136" y="28"/>
                </a:lnTo>
                <a:lnTo>
                  <a:pt x="137" y="28"/>
                </a:lnTo>
                <a:lnTo>
                  <a:pt x="137" y="28"/>
                </a:lnTo>
                <a:lnTo>
                  <a:pt x="137" y="28"/>
                </a:lnTo>
                <a:lnTo>
                  <a:pt x="137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7"/>
                </a:lnTo>
                <a:lnTo>
                  <a:pt x="138" y="27"/>
                </a:lnTo>
                <a:lnTo>
                  <a:pt x="139" y="27"/>
                </a:lnTo>
                <a:lnTo>
                  <a:pt x="139" y="27"/>
                </a:lnTo>
                <a:lnTo>
                  <a:pt x="139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0" y="27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2" y="26"/>
                </a:lnTo>
                <a:lnTo>
                  <a:pt x="142" y="25"/>
                </a:lnTo>
                <a:lnTo>
                  <a:pt x="142" y="25"/>
                </a:lnTo>
                <a:lnTo>
                  <a:pt x="142" y="25"/>
                </a:lnTo>
                <a:lnTo>
                  <a:pt x="142" y="25"/>
                </a:lnTo>
                <a:lnTo>
                  <a:pt x="142" y="25"/>
                </a:lnTo>
                <a:lnTo>
                  <a:pt x="143" y="25"/>
                </a:lnTo>
                <a:lnTo>
                  <a:pt x="143" y="24"/>
                </a:lnTo>
                <a:lnTo>
                  <a:pt x="143" y="24"/>
                </a:lnTo>
                <a:lnTo>
                  <a:pt x="143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4"/>
                </a:lnTo>
                <a:lnTo>
                  <a:pt x="144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3"/>
                </a:lnTo>
                <a:lnTo>
                  <a:pt x="145" y="24"/>
                </a:lnTo>
                <a:lnTo>
                  <a:pt x="146" y="24"/>
                </a:lnTo>
                <a:lnTo>
                  <a:pt x="146" y="23"/>
                </a:lnTo>
                <a:lnTo>
                  <a:pt x="146" y="23"/>
                </a:lnTo>
                <a:lnTo>
                  <a:pt x="146" y="24"/>
                </a:lnTo>
                <a:lnTo>
                  <a:pt x="146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3"/>
                </a:lnTo>
                <a:lnTo>
                  <a:pt x="147" y="24"/>
                </a:lnTo>
                <a:lnTo>
                  <a:pt x="147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4"/>
                </a:lnTo>
                <a:lnTo>
                  <a:pt x="148" y="25"/>
                </a:lnTo>
                <a:lnTo>
                  <a:pt x="148" y="25"/>
                </a:lnTo>
                <a:lnTo>
                  <a:pt x="149" y="25"/>
                </a:lnTo>
                <a:lnTo>
                  <a:pt x="148" y="25"/>
                </a:lnTo>
                <a:lnTo>
                  <a:pt x="148" y="26"/>
                </a:lnTo>
                <a:lnTo>
                  <a:pt x="149" y="26"/>
                </a:lnTo>
                <a:lnTo>
                  <a:pt x="149" y="26"/>
                </a:lnTo>
                <a:lnTo>
                  <a:pt x="149" y="26"/>
                </a:lnTo>
                <a:lnTo>
                  <a:pt x="149" y="26"/>
                </a:lnTo>
                <a:lnTo>
                  <a:pt x="149" y="26"/>
                </a:lnTo>
                <a:lnTo>
                  <a:pt x="148" y="26"/>
                </a:lnTo>
                <a:lnTo>
                  <a:pt x="148" y="26"/>
                </a:lnTo>
                <a:lnTo>
                  <a:pt x="148" y="26"/>
                </a:lnTo>
                <a:lnTo>
                  <a:pt x="148" y="27"/>
                </a:lnTo>
                <a:lnTo>
                  <a:pt x="148" y="27"/>
                </a:lnTo>
                <a:lnTo>
                  <a:pt x="148" y="27"/>
                </a:lnTo>
                <a:lnTo>
                  <a:pt x="148" y="27"/>
                </a:lnTo>
                <a:lnTo>
                  <a:pt x="148" y="28"/>
                </a:lnTo>
                <a:lnTo>
                  <a:pt x="148" y="28"/>
                </a:lnTo>
                <a:lnTo>
                  <a:pt x="147" y="28"/>
                </a:lnTo>
                <a:lnTo>
                  <a:pt x="147" y="28"/>
                </a:lnTo>
                <a:lnTo>
                  <a:pt x="147" y="29"/>
                </a:lnTo>
                <a:lnTo>
                  <a:pt x="147" y="29"/>
                </a:lnTo>
                <a:lnTo>
                  <a:pt x="147" y="29"/>
                </a:lnTo>
                <a:lnTo>
                  <a:pt x="148" y="29"/>
                </a:lnTo>
                <a:lnTo>
                  <a:pt x="148" y="30"/>
                </a:lnTo>
                <a:lnTo>
                  <a:pt x="148" y="30"/>
                </a:lnTo>
                <a:lnTo>
                  <a:pt x="148" y="30"/>
                </a:lnTo>
                <a:lnTo>
                  <a:pt x="148" y="30"/>
                </a:lnTo>
                <a:lnTo>
                  <a:pt x="148" y="30"/>
                </a:lnTo>
                <a:lnTo>
                  <a:pt x="149" y="30"/>
                </a:lnTo>
                <a:lnTo>
                  <a:pt x="149" y="29"/>
                </a:lnTo>
                <a:lnTo>
                  <a:pt x="149" y="29"/>
                </a:lnTo>
                <a:lnTo>
                  <a:pt x="149" y="29"/>
                </a:lnTo>
                <a:lnTo>
                  <a:pt x="149" y="29"/>
                </a:lnTo>
                <a:lnTo>
                  <a:pt x="150" y="29"/>
                </a:lnTo>
                <a:lnTo>
                  <a:pt x="150" y="29"/>
                </a:lnTo>
                <a:lnTo>
                  <a:pt x="150" y="29"/>
                </a:lnTo>
                <a:lnTo>
                  <a:pt x="150" y="29"/>
                </a:lnTo>
                <a:lnTo>
                  <a:pt x="150" y="28"/>
                </a:lnTo>
                <a:lnTo>
                  <a:pt x="150" y="28"/>
                </a:lnTo>
                <a:lnTo>
                  <a:pt x="150" y="28"/>
                </a:lnTo>
                <a:lnTo>
                  <a:pt x="150" y="28"/>
                </a:lnTo>
                <a:lnTo>
                  <a:pt x="150" y="28"/>
                </a:lnTo>
                <a:lnTo>
                  <a:pt x="151" y="28"/>
                </a:lnTo>
                <a:lnTo>
                  <a:pt x="150" y="28"/>
                </a:lnTo>
                <a:lnTo>
                  <a:pt x="151" y="28"/>
                </a:lnTo>
                <a:lnTo>
                  <a:pt x="150" y="27"/>
                </a:lnTo>
                <a:lnTo>
                  <a:pt x="150" y="27"/>
                </a:lnTo>
                <a:lnTo>
                  <a:pt x="150" y="27"/>
                </a:lnTo>
                <a:lnTo>
                  <a:pt x="150" y="27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6"/>
                </a:lnTo>
                <a:lnTo>
                  <a:pt x="151" y="25"/>
                </a:lnTo>
                <a:lnTo>
                  <a:pt x="152" y="25"/>
                </a:lnTo>
                <a:lnTo>
                  <a:pt x="152" y="25"/>
                </a:lnTo>
                <a:lnTo>
                  <a:pt x="152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3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5" y="24"/>
                </a:lnTo>
                <a:lnTo>
                  <a:pt x="155" y="24"/>
                </a:lnTo>
                <a:lnTo>
                  <a:pt x="155" y="24"/>
                </a:lnTo>
                <a:lnTo>
                  <a:pt x="155" y="23"/>
                </a:lnTo>
                <a:lnTo>
                  <a:pt x="155" y="23"/>
                </a:lnTo>
                <a:lnTo>
                  <a:pt x="155" y="23"/>
                </a:lnTo>
                <a:lnTo>
                  <a:pt x="155" y="23"/>
                </a:lnTo>
                <a:lnTo>
                  <a:pt x="155" y="23"/>
                </a:lnTo>
                <a:lnTo>
                  <a:pt x="155" y="22"/>
                </a:lnTo>
                <a:lnTo>
                  <a:pt x="155" y="22"/>
                </a:lnTo>
                <a:lnTo>
                  <a:pt x="155" y="22"/>
                </a:lnTo>
                <a:lnTo>
                  <a:pt x="155" y="21"/>
                </a:lnTo>
                <a:lnTo>
                  <a:pt x="155" y="21"/>
                </a:lnTo>
                <a:lnTo>
                  <a:pt x="155" y="21"/>
                </a:lnTo>
                <a:lnTo>
                  <a:pt x="155" y="21"/>
                </a:lnTo>
                <a:lnTo>
                  <a:pt x="156" y="21"/>
                </a:lnTo>
                <a:lnTo>
                  <a:pt x="156" y="21"/>
                </a:lnTo>
                <a:lnTo>
                  <a:pt x="156" y="21"/>
                </a:lnTo>
                <a:lnTo>
                  <a:pt x="156" y="21"/>
                </a:lnTo>
                <a:lnTo>
                  <a:pt x="157" y="21"/>
                </a:lnTo>
                <a:lnTo>
                  <a:pt x="156" y="21"/>
                </a:lnTo>
                <a:lnTo>
                  <a:pt x="157" y="21"/>
                </a:lnTo>
                <a:lnTo>
                  <a:pt x="157" y="21"/>
                </a:lnTo>
                <a:lnTo>
                  <a:pt x="157" y="21"/>
                </a:lnTo>
                <a:lnTo>
                  <a:pt x="157" y="21"/>
                </a:lnTo>
                <a:lnTo>
                  <a:pt x="158" y="21"/>
                </a:lnTo>
                <a:lnTo>
                  <a:pt x="158" y="21"/>
                </a:lnTo>
                <a:lnTo>
                  <a:pt x="158" y="20"/>
                </a:lnTo>
                <a:lnTo>
                  <a:pt x="158" y="20"/>
                </a:lnTo>
                <a:lnTo>
                  <a:pt x="158" y="20"/>
                </a:lnTo>
                <a:lnTo>
                  <a:pt x="158" y="19"/>
                </a:lnTo>
                <a:lnTo>
                  <a:pt x="158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20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59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9"/>
                </a:lnTo>
                <a:lnTo>
                  <a:pt x="160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1" y="18"/>
                </a:lnTo>
                <a:lnTo>
                  <a:pt x="162" y="19"/>
                </a:lnTo>
                <a:lnTo>
                  <a:pt x="162" y="19"/>
                </a:lnTo>
                <a:lnTo>
                  <a:pt x="162" y="19"/>
                </a:lnTo>
                <a:lnTo>
                  <a:pt x="162" y="19"/>
                </a:lnTo>
                <a:lnTo>
                  <a:pt x="163" y="19"/>
                </a:lnTo>
                <a:lnTo>
                  <a:pt x="163" y="19"/>
                </a:lnTo>
                <a:lnTo>
                  <a:pt x="163" y="19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3" y="18"/>
                </a:lnTo>
                <a:lnTo>
                  <a:pt x="164" y="18"/>
                </a:lnTo>
                <a:lnTo>
                  <a:pt x="164" y="18"/>
                </a:lnTo>
                <a:lnTo>
                  <a:pt x="164" y="18"/>
                </a:lnTo>
                <a:lnTo>
                  <a:pt x="164" y="17"/>
                </a:lnTo>
                <a:lnTo>
                  <a:pt x="164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6"/>
                </a:lnTo>
                <a:lnTo>
                  <a:pt x="166" y="16"/>
                </a:lnTo>
                <a:lnTo>
                  <a:pt x="166" y="16"/>
                </a:lnTo>
                <a:lnTo>
                  <a:pt x="166" y="15"/>
                </a:lnTo>
                <a:lnTo>
                  <a:pt x="166" y="15"/>
                </a:lnTo>
                <a:lnTo>
                  <a:pt x="166" y="15"/>
                </a:lnTo>
                <a:lnTo>
                  <a:pt x="167" y="15"/>
                </a:lnTo>
                <a:lnTo>
                  <a:pt x="167" y="15"/>
                </a:lnTo>
                <a:lnTo>
                  <a:pt x="167" y="15"/>
                </a:lnTo>
                <a:lnTo>
                  <a:pt x="167" y="15"/>
                </a:lnTo>
                <a:lnTo>
                  <a:pt x="168" y="15"/>
                </a:lnTo>
                <a:lnTo>
                  <a:pt x="168" y="15"/>
                </a:lnTo>
                <a:lnTo>
                  <a:pt x="168" y="14"/>
                </a:lnTo>
                <a:lnTo>
                  <a:pt x="168" y="14"/>
                </a:lnTo>
                <a:lnTo>
                  <a:pt x="168" y="14"/>
                </a:lnTo>
                <a:lnTo>
                  <a:pt x="168" y="14"/>
                </a:lnTo>
                <a:lnTo>
                  <a:pt x="168" y="14"/>
                </a:lnTo>
                <a:lnTo>
                  <a:pt x="169" y="14"/>
                </a:lnTo>
                <a:lnTo>
                  <a:pt x="169" y="14"/>
                </a:lnTo>
                <a:lnTo>
                  <a:pt x="169" y="14"/>
                </a:lnTo>
                <a:lnTo>
                  <a:pt x="169" y="14"/>
                </a:lnTo>
                <a:lnTo>
                  <a:pt x="169" y="15"/>
                </a:lnTo>
                <a:lnTo>
                  <a:pt x="169" y="15"/>
                </a:lnTo>
                <a:lnTo>
                  <a:pt x="169" y="15"/>
                </a:lnTo>
                <a:lnTo>
                  <a:pt x="169" y="15"/>
                </a:lnTo>
                <a:lnTo>
                  <a:pt x="168" y="16"/>
                </a:lnTo>
                <a:lnTo>
                  <a:pt x="168" y="16"/>
                </a:lnTo>
                <a:lnTo>
                  <a:pt x="168" y="16"/>
                </a:lnTo>
                <a:lnTo>
                  <a:pt x="168" y="16"/>
                </a:lnTo>
                <a:lnTo>
                  <a:pt x="169" y="16"/>
                </a:lnTo>
                <a:lnTo>
                  <a:pt x="169" y="16"/>
                </a:lnTo>
                <a:lnTo>
                  <a:pt x="169" y="16"/>
                </a:lnTo>
                <a:lnTo>
                  <a:pt x="169" y="17"/>
                </a:lnTo>
                <a:lnTo>
                  <a:pt x="169" y="17"/>
                </a:lnTo>
                <a:lnTo>
                  <a:pt x="170" y="17"/>
                </a:lnTo>
                <a:lnTo>
                  <a:pt x="169" y="17"/>
                </a:lnTo>
                <a:lnTo>
                  <a:pt x="169" y="16"/>
                </a:lnTo>
                <a:lnTo>
                  <a:pt x="169" y="16"/>
                </a:lnTo>
                <a:lnTo>
                  <a:pt x="170" y="16"/>
                </a:lnTo>
                <a:lnTo>
                  <a:pt x="170" y="16"/>
                </a:lnTo>
                <a:lnTo>
                  <a:pt x="170" y="16"/>
                </a:lnTo>
                <a:lnTo>
                  <a:pt x="170" y="16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0" y="15"/>
                </a:lnTo>
                <a:lnTo>
                  <a:pt x="171" y="15"/>
                </a:lnTo>
                <a:lnTo>
                  <a:pt x="171" y="14"/>
                </a:lnTo>
                <a:lnTo>
                  <a:pt x="171" y="14"/>
                </a:lnTo>
                <a:lnTo>
                  <a:pt x="171" y="14"/>
                </a:lnTo>
                <a:lnTo>
                  <a:pt x="171" y="14"/>
                </a:lnTo>
                <a:lnTo>
                  <a:pt x="171" y="14"/>
                </a:lnTo>
                <a:lnTo>
                  <a:pt x="172" y="14"/>
                </a:lnTo>
                <a:lnTo>
                  <a:pt x="172" y="14"/>
                </a:lnTo>
                <a:lnTo>
                  <a:pt x="172" y="14"/>
                </a:lnTo>
                <a:lnTo>
                  <a:pt x="172" y="13"/>
                </a:lnTo>
                <a:lnTo>
                  <a:pt x="172" y="13"/>
                </a:lnTo>
                <a:lnTo>
                  <a:pt x="172" y="13"/>
                </a:lnTo>
                <a:lnTo>
                  <a:pt x="172" y="13"/>
                </a:lnTo>
                <a:lnTo>
                  <a:pt x="173" y="13"/>
                </a:lnTo>
                <a:lnTo>
                  <a:pt x="173" y="13"/>
                </a:lnTo>
                <a:lnTo>
                  <a:pt x="173" y="13"/>
                </a:lnTo>
                <a:lnTo>
                  <a:pt x="173" y="13"/>
                </a:lnTo>
                <a:lnTo>
                  <a:pt x="174" y="13"/>
                </a:lnTo>
                <a:lnTo>
                  <a:pt x="174" y="12"/>
                </a:lnTo>
                <a:lnTo>
                  <a:pt x="174" y="12"/>
                </a:lnTo>
                <a:lnTo>
                  <a:pt x="174" y="12"/>
                </a:lnTo>
                <a:lnTo>
                  <a:pt x="174" y="11"/>
                </a:lnTo>
                <a:lnTo>
                  <a:pt x="174" y="11"/>
                </a:lnTo>
                <a:lnTo>
                  <a:pt x="174" y="11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10"/>
                </a:lnTo>
                <a:lnTo>
                  <a:pt x="174" y="9"/>
                </a:lnTo>
                <a:lnTo>
                  <a:pt x="174" y="9"/>
                </a:lnTo>
                <a:lnTo>
                  <a:pt x="174" y="9"/>
                </a:lnTo>
                <a:lnTo>
                  <a:pt x="175" y="9"/>
                </a:lnTo>
                <a:lnTo>
                  <a:pt x="174" y="8"/>
                </a:lnTo>
                <a:lnTo>
                  <a:pt x="175" y="8"/>
                </a:lnTo>
                <a:lnTo>
                  <a:pt x="175" y="8"/>
                </a:lnTo>
                <a:lnTo>
                  <a:pt x="174" y="8"/>
                </a:lnTo>
                <a:lnTo>
                  <a:pt x="174" y="8"/>
                </a:lnTo>
                <a:lnTo>
                  <a:pt x="174" y="7"/>
                </a:lnTo>
                <a:lnTo>
                  <a:pt x="174" y="7"/>
                </a:lnTo>
                <a:lnTo>
                  <a:pt x="174" y="7"/>
                </a:lnTo>
                <a:lnTo>
                  <a:pt x="174" y="6"/>
                </a:lnTo>
                <a:lnTo>
                  <a:pt x="175" y="6"/>
                </a:lnTo>
                <a:lnTo>
                  <a:pt x="175" y="6"/>
                </a:lnTo>
                <a:lnTo>
                  <a:pt x="175" y="6"/>
                </a:lnTo>
                <a:lnTo>
                  <a:pt x="175" y="6"/>
                </a:lnTo>
                <a:lnTo>
                  <a:pt x="175" y="6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6" y="5"/>
                </a:lnTo>
                <a:lnTo>
                  <a:pt x="177" y="5"/>
                </a:lnTo>
                <a:lnTo>
                  <a:pt x="177" y="5"/>
                </a:lnTo>
                <a:lnTo>
                  <a:pt x="177" y="5"/>
                </a:lnTo>
                <a:lnTo>
                  <a:pt x="177" y="5"/>
                </a:lnTo>
                <a:lnTo>
                  <a:pt x="177" y="5"/>
                </a:lnTo>
                <a:lnTo>
                  <a:pt x="178" y="5"/>
                </a:lnTo>
                <a:lnTo>
                  <a:pt x="178" y="5"/>
                </a:lnTo>
                <a:lnTo>
                  <a:pt x="178" y="6"/>
                </a:lnTo>
                <a:lnTo>
                  <a:pt x="179" y="6"/>
                </a:lnTo>
                <a:lnTo>
                  <a:pt x="179" y="5"/>
                </a:lnTo>
                <a:lnTo>
                  <a:pt x="179" y="5"/>
                </a:lnTo>
                <a:lnTo>
                  <a:pt x="179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5"/>
                </a:lnTo>
                <a:lnTo>
                  <a:pt x="180" y="4"/>
                </a:lnTo>
                <a:lnTo>
                  <a:pt x="181" y="4"/>
                </a:lnTo>
                <a:lnTo>
                  <a:pt x="181" y="4"/>
                </a:lnTo>
                <a:lnTo>
                  <a:pt x="181" y="4"/>
                </a:lnTo>
                <a:lnTo>
                  <a:pt x="181" y="5"/>
                </a:lnTo>
                <a:lnTo>
                  <a:pt x="181" y="5"/>
                </a:lnTo>
                <a:lnTo>
                  <a:pt x="181" y="5"/>
                </a:lnTo>
                <a:lnTo>
                  <a:pt x="182" y="5"/>
                </a:lnTo>
                <a:lnTo>
                  <a:pt x="182" y="4"/>
                </a:lnTo>
                <a:lnTo>
                  <a:pt x="181" y="4"/>
                </a:lnTo>
                <a:lnTo>
                  <a:pt x="182" y="4"/>
                </a:lnTo>
                <a:lnTo>
                  <a:pt x="182" y="4"/>
                </a:lnTo>
                <a:lnTo>
                  <a:pt x="182" y="4"/>
                </a:lnTo>
                <a:lnTo>
                  <a:pt x="182" y="4"/>
                </a:lnTo>
                <a:lnTo>
                  <a:pt x="182" y="3"/>
                </a:lnTo>
                <a:lnTo>
                  <a:pt x="182" y="3"/>
                </a:lnTo>
                <a:lnTo>
                  <a:pt x="182" y="3"/>
                </a:lnTo>
                <a:lnTo>
                  <a:pt x="182" y="3"/>
                </a:lnTo>
                <a:lnTo>
                  <a:pt x="183" y="3"/>
                </a:lnTo>
                <a:lnTo>
                  <a:pt x="183" y="3"/>
                </a:lnTo>
                <a:lnTo>
                  <a:pt x="183" y="3"/>
                </a:lnTo>
                <a:lnTo>
                  <a:pt x="183" y="3"/>
                </a:lnTo>
                <a:lnTo>
                  <a:pt x="183" y="3"/>
                </a:lnTo>
                <a:lnTo>
                  <a:pt x="184" y="3"/>
                </a:lnTo>
                <a:lnTo>
                  <a:pt x="184" y="3"/>
                </a:lnTo>
                <a:lnTo>
                  <a:pt x="184" y="3"/>
                </a:lnTo>
                <a:lnTo>
                  <a:pt x="185" y="3"/>
                </a:lnTo>
                <a:lnTo>
                  <a:pt x="185" y="3"/>
                </a:lnTo>
                <a:lnTo>
                  <a:pt x="185" y="2"/>
                </a:lnTo>
                <a:lnTo>
                  <a:pt x="185" y="2"/>
                </a:lnTo>
                <a:lnTo>
                  <a:pt x="185" y="3"/>
                </a:lnTo>
                <a:lnTo>
                  <a:pt x="186" y="3"/>
                </a:lnTo>
                <a:lnTo>
                  <a:pt x="186" y="3"/>
                </a:lnTo>
                <a:lnTo>
                  <a:pt x="186" y="3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2"/>
                </a:lnTo>
                <a:lnTo>
                  <a:pt x="186" y="1"/>
                </a:lnTo>
                <a:lnTo>
                  <a:pt x="187" y="1"/>
                </a:lnTo>
                <a:lnTo>
                  <a:pt x="187" y="1"/>
                </a:lnTo>
                <a:lnTo>
                  <a:pt x="188" y="2"/>
                </a:lnTo>
                <a:lnTo>
                  <a:pt x="188" y="2"/>
                </a:lnTo>
                <a:lnTo>
                  <a:pt x="189" y="2"/>
                </a:lnTo>
                <a:lnTo>
                  <a:pt x="190" y="2"/>
                </a:lnTo>
                <a:lnTo>
                  <a:pt x="190" y="2"/>
                </a:lnTo>
                <a:lnTo>
                  <a:pt x="191" y="2"/>
                </a:lnTo>
                <a:lnTo>
                  <a:pt x="191" y="2"/>
                </a:lnTo>
                <a:lnTo>
                  <a:pt x="191" y="2"/>
                </a:lnTo>
                <a:lnTo>
                  <a:pt x="191" y="2"/>
                </a:lnTo>
                <a:lnTo>
                  <a:pt x="191" y="3"/>
                </a:lnTo>
                <a:lnTo>
                  <a:pt x="191" y="3"/>
                </a:lnTo>
                <a:lnTo>
                  <a:pt x="192" y="4"/>
                </a:lnTo>
                <a:lnTo>
                  <a:pt x="192" y="4"/>
                </a:lnTo>
                <a:lnTo>
                  <a:pt x="192" y="4"/>
                </a:lnTo>
                <a:lnTo>
                  <a:pt x="193" y="5"/>
                </a:lnTo>
                <a:lnTo>
                  <a:pt x="194" y="5"/>
                </a:lnTo>
                <a:lnTo>
                  <a:pt x="194" y="4"/>
                </a:lnTo>
                <a:lnTo>
                  <a:pt x="195" y="4"/>
                </a:lnTo>
                <a:lnTo>
                  <a:pt x="196" y="5"/>
                </a:lnTo>
                <a:lnTo>
                  <a:pt x="197" y="5"/>
                </a:lnTo>
                <a:lnTo>
                  <a:pt x="197" y="5"/>
                </a:lnTo>
                <a:lnTo>
                  <a:pt x="197" y="5"/>
                </a:lnTo>
                <a:lnTo>
                  <a:pt x="198" y="6"/>
                </a:lnTo>
                <a:lnTo>
                  <a:pt x="198" y="6"/>
                </a:lnTo>
                <a:lnTo>
                  <a:pt x="198" y="6"/>
                </a:lnTo>
                <a:lnTo>
                  <a:pt x="199" y="6"/>
                </a:lnTo>
                <a:lnTo>
                  <a:pt x="199" y="7"/>
                </a:lnTo>
                <a:lnTo>
                  <a:pt x="199" y="7"/>
                </a:lnTo>
                <a:lnTo>
                  <a:pt x="198" y="8"/>
                </a:lnTo>
                <a:lnTo>
                  <a:pt x="198" y="10"/>
                </a:lnTo>
                <a:lnTo>
                  <a:pt x="198" y="11"/>
                </a:lnTo>
                <a:lnTo>
                  <a:pt x="198" y="11"/>
                </a:lnTo>
                <a:lnTo>
                  <a:pt x="198" y="11"/>
                </a:lnTo>
                <a:lnTo>
                  <a:pt x="198" y="11"/>
                </a:lnTo>
                <a:lnTo>
                  <a:pt x="197" y="12"/>
                </a:lnTo>
                <a:lnTo>
                  <a:pt x="197" y="12"/>
                </a:lnTo>
                <a:lnTo>
                  <a:pt x="197" y="13"/>
                </a:lnTo>
                <a:lnTo>
                  <a:pt x="197" y="13"/>
                </a:lnTo>
                <a:lnTo>
                  <a:pt x="197" y="13"/>
                </a:lnTo>
                <a:lnTo>
                  <a:pt x="198" y="13"/>
                </a:lnTo>
                <a:lnTo>
                  <a:pt x="198" y="14"/>
                </a:lnTo>
                <a:lnTo>
                  <a:pt x="198" y="14"/>
                </a:lnTo>
                <a:lnTo>
                  <a:pt x="198" y="14"/>
                </a:lnTo>
                <a:lnTo>
                  <a:pt x="198" y="14"/>
                </a:lnTo>
                <a:lnTo>
                  <a:pt x="199" y="15"/>
                </a:lnTo>
                <a:lnTo>
                  <a:pt x="199" y="15"/>
                </a:lnTo>
                <a:lnTo>
                  <a:pt x="200" y="15"/>
                </a:lnTo>
                <a:lnTo>
                  <a:pt x="200" y="15"/>
                </a:lnTo>
                <a:lnTo>
                  <a:pt x="200" y="15"/>
                </a:lnTo>
                <a:lnTo>
                  <a:pt x="200" y="16"/>
                </a:lnTo>
                <a:lnTo>
                  <a:pt x="200" y="16"/>
                </a:lnTo>
                <a:lnTo>
                  <a:pt x="200" y="16"/>
                </a:lnTo>
                <a:lnTo>
                  <a:pt x="200" y="17"/>
                </a:lnTo>
                <a:lnTo>
                  <a:pt x="200" y="17"/>
                </a:lnTo>
                <a:lnTo>
                  <a:pt x="201" y="19"/>
                </a:lnTo>
                <a:lnTo>
                  <a:pt x="201" y="20"/>
                </a:lnTo>
                <a:lnTo>
                  <a:pt x="202" y="21"/>
                </a:lnTo>
                <a:lnTo>
                  <a:pt x="202" y="22"/>
                </a:lnTo>
                <a:lnTo>
                  <a:pt x="202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2"/>
                </a:lnTo>
                <a:lnTo>
                  <a:pt x="203" y="23"/>
                </a:lnTo>
                <a:lnTo>
                  <a:pt x="203" y="23"/>
                </a:lnTo>
                <a:lnTo>
                  <a:pt x="203" y="23"/>
                </a:lnTo>
                <a:lnTo>
                  <a:pt x="203" y="23"/>
                </a:lnTo>
                <a:lnTo>
                  <a:pt x="203" y="24"/>
                </a:lnTo>
                <a:lnTo>
                  <a:pt x="203" y="24"/>
                </a:lnTo>
                <a:lnTo>
                  <a:pt x="203" y="24"/>
                </a:lnTo>
                <a:lnTo>
                  <a:pt x="203" y="25"/>
                </a:lnTo>
                <a:lnTo>
                  <a:pt x="203" y="25"/>
                </a:lnTo>
                <a:lnTo>
                  <a:pt x="203" y="26"/>
                </a:lnTo>
                <a:lnTo>
                  <a:pt x="203" y="26"/>
                </a:lnTo>
                <a:lnTo>
                  <a:pt x="203" y="27"/>
                </a:lnTo>
                <a:lnTo>
                  <a:pt x="203" y="27"/>
                </a:lnTo>
                <a:lnTo>
                  <a:pt x="203" y="27"/>
                </a:lnTo>
                <a:lnTo>
                  <a:pt x="203" y="28"/>
                </a:lnTo>
                <a:lnTo>
                  <a:pt x="202" y="28"/>
                </a:lnTo>
                <a:lnTo>
                  <a:pt x="202" y="29"/>
                </a:lnTo>
                <a:lnTo>
                  <a:pt x="202" y="29"/>
                </a:lnTo>
                <a:lnTo>
                  <a:pt x="202" y="29"/>
                </a:lnTo>
                <a:lnTo>
                  <a:pt x="202" y="31"/>
                </a:lnTo>
                <a:lnTo>
                  <a:pt x="202" y="32"/>
                </a:lnTo>
                <a:lnTo>
                  <a:pt x="202" y="33"/>
                </a:lnTo>
                <a:lnTo>
                  <a:pt x="202" y="33"/>
                </a:lnTo>
                <a:lnTo>
                  <a:pt x="202" y="34"/>
                </a:lnTo>
                <a:lnTo>
                  <a:pt x="202" y="34"/>
                </a:lnTo>
                <a:lnTo>
                  <a:pt x="203" y="34"/>
                </a:lnTo>
                <a:lnTo>
                  <a:pt x="203" y="34"/>
                </a:lnTo>
                <a:lnTo>
                  <a:pt x="203" y="34"/>
                </a:lnTo>
                <a:lnTo>
                  <a:pt x="203" y="35"/>
                </a:lnTo>
                <a:lnTo>
                  <a:pt x="203" y="35"/>
                </a:lnTo>
                <a:lnTo>
                  <a:pt x="203" y="35"/>
                </a:lnTo>
                <a:lnTo>
                  <a:pt x="203" y="35"/>
                </a:lnTo>
                <a:lnTo>
                  <a:pt x="203" y="35"/>
                </a:lnTo>
                <a:lnTo>
                  <a:pt x="203" y="36"/>
                </a:lnTo>
                <a:lnTo>
                  <a:pt x="203" y="36"/>
                </a:lnTo>
                <a:lnTo>
                  <a:pt x="203" y="37"/>
                </a:lnTo>
                <a:lnTo>
                  <a:pt x="203" y="37"/>
                </a:lnTo>
                <a:lnTo>
                  <a:pt x="203" y="38"/>
                </a:lnTo>
                <a:lnTo>
                  <a:pt x="203" y="38"/>
                </a:lnTo>
                <a:lnTo>
                  <a:pt x="204" y="39"/>
                </a:lnTo>
                <a:lnTo>
                  <a:pt x="204" y="39"/>
                </a:lnTo>
                <a:lnTo>
                  <a:pt x="204" y="40"/>
                </a:lnTo>
                <a:lnTo>
                  <a:pt x="204" y="40"/>
                </a:lnTo>
                <a:lnTo>
                  <a:pt x="204" y="41"/>
                </a:lnTo>
                <a:lnTo>
                  <a:pt x="204" y="41"/>
                </a:lnTo>
                <a:lnTo>
                  <a:pt x="205" y="41"/>
                </a:lnTo>
                <a:lnTo>
                  <a:pt x="205" y="41"/>
                </a:lnTo>
                <a:lnTo>
                  <a:pt x="205" y="41"/>
                </a:lnTo>
                <a:lnTo>
                  <a:pt x="206" y="42"/>
                </a:lnTo>
                <a:lnTo>
                  <a:pt x="206" y="43"/>
                </a:lnTo>
                <a:lnTo>
                  <a:pt x="206" y="43"/>
                </a:lnTo>
                <a:lnTo>
                  <a:pt x="206" y="43"/>
                </a:lnTo>
                <a:lnTo>
                  <a:pt x="205" y="43"/>
                </a:lnTo>
                <a:lnTo>
                  <a:pt x="205" y="43"/>
                </a:lnTo>
                <a:lnTo>
                  <a:pt x="206" y="43"/>
                </a:lnTo>
                <a:lnTo>
                  <a:pt x="206" y="44"/>
                </a:lnTo>
                <a:lnTo>
                  <a:pt x="206" y="44"/>
                </a:lnTo>
                <a:lnTo>
                  <a:pt x="206" y="44"/>
                </a:lnTo>
                <a:lnTo>
                  <a:pt x="206" y="44"/>
                </a:lnTo>
                <a:lnTo>
                  <a:pt x="206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5"/>
                </a:lnTo>
                <a:lnTo>
                  <a:pt x="207" y="46"/>
                </a:lnTo>
                <a:lnTo>
                  <a:pt x="207" y="46"/>
                </a:lnTo>
                <a:lnTo>
                  <a:pt x="207" y="46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7"/>
                </a:lnTo>
                <a:lnTo>
                  <a:pt x="207" y="48"/>
                </a:lnTo>
                <a:lnTo>
                  <a:pt x="207" y="48"/>
                </a:lnTo>
                <a:lnTo>
                  <a:pt x="207" y="48"/>
                </a:lnTo>
                <a:lnTo>
                  <a:pt x="207" y="48"/>
                </a:lnTo>
                <a:lnTo>
                  <a:pt x="207" y="48"/>
                </a:lnTo>
                <a:lnTo>
                  <a:pt x="208" y="48"/>
                </a:lnTo>
                <a:lnTo>
                  <a:pt x="208" y="48"/>
                </a:lnTo>
                <a:lnTo>
                  <a:pt x="208" y="49"/>
                </a:lnTo>
                <a:lnTo>
                  <a:pt x="208" y="49"/>
                </a:lnTo>
                <a:lnTo>
                  <a:pt x="208" y="49"/>
                </a:lnTo>
                <a:lnTo>
                  <a:pt x="208" y="49"/>
                </a:lnTo>
                <a:lnTo>
                  <a:pt x="207" y="49"/>
                </a:lnTo>
                <a:lnTo>
                  <a:pt x="207" y="49"/>
                </a:lnTo>
                <a:lnTo>
                  <a:pt x="207" y="49"/>
                </a:lnTo>
                <a:lnTo>
                  <a:pt x="207" y="50"/>
                </a:lnTo>
                <a:lnTo>
                  <a:pt x="207" y="50"/>
                </a:lnTo>
                <a:lnTo>
                  <a:pt x="207" y="50"/>
                </a:lnTo>
                <a:lnTo>
                  <a:pt x="206" y="50"/>
                </a:lnTo>
                <a:lnTo>
                  <a:pt x="206" y="51"/>
                </a:lnTo>
                <a:lnTo>
                  <a:pt x="207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1"/>
                </a:lnTo>
                <a:lnTo>
                  <a:pt x="206" y="52"/>
                </a:lnTo>
                <a:lnTo>
                  <a:pt x="206" y="52"/>
                </a:lnTo>
                <a:lnTo>
                  <a:pt x="206" y="52"/>
                </a:lnTo>
                <a:lnTo>
                  <a:pt x="206" y="52"/>
                </a:lnTo>
                <a:lnTo>
                  <a:pt x="206" y="52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3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6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4"/>
                </a:lnTo>
                <a:lnTo>
                  <a:pt x="205" y="55"/>
                </a:lnTo>
                <a:lnTo>
                  <a:pt x="205" y="55"/>
                </a:lnTo>
                <a:lnTo>
                  <a:pt x="205" y="55"/>
                </a:lnTo>
                <a:lnTo>
                  <a:pt x="205" y="55"/>
                </a:lnTo>
                <a:lnTo>
                  <a:pt x="205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4" y="55"/>
                </a:lnTo>
                <a:lnTo>
                  <a:pt x="203" y="55"/>
                </a:lnTo>
                <a:lnTo>
                  <a:pt x="203" y="55"/>
                </a:lnTo>
                <a:lnTo>
                  <a:pt x="203" y="55"/>
                </a:lnTo>
                <a:lnTo>
                  <a:pt x="203" y="54"/>
                </a:lnTo>
                <a:lnTo>
                  <a:pt x="203" y="55"/>
                </a:lnTo>
                <a:lnTo>
                  <a:pt x="203" y="55"/>
                </a:lnTo>
                <a:lnTo>
                  <a:pt x="202" y="55"/>
                </a:lnTo>
                <a:lnTo>
                  <a:pt x="202" y="55"/>
                </a:lnTo>
                <a:lnTo>
                  <a:pt x="202" y="55"/>
                </a:lnTo>
                <a:lnTo>
                  <a:pt x="203" y="56"/>
                </a:lnTo>
                <a:lnTo>
                  <a:pt x="202" y="56"/>
                </a:lnTo>
                <a:lnTo>
                  <a:pt x="202" y="56"/>
                </a:lnTo>
                <a:lnTo>
                  <a:pt x="202" y="56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3" y="57"/>
                </a:lnTo>
                <a:lnTo>
                  <a:pt x="204" y="57"/>
                </a:lnTo>
                <a:lnTo>
                  <a:pt x="204" y="57"/>
                </a:lnTo>
                <a:lnTo>
                  <a:pt x="204" y="57"/>
                </a:lnTo>
                <a:lnTo>
                  <a:pt x="204" y="57"/>
                </a:lnTo>
                <a:lnTo>
                  <a:pt x="205" y="57"/>
                </a:lnTo>
                <a:lnTo>
                  <a:pt x="205" y="57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8"/>
                </a:lnTo>
                <a:lnTo>
                  <a:pt x="205" y="59"/>
                </a:lnTo>
                <a:lnTo>
                  <a:pt x="205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6" y="59"/>
                </a:lnTo>
                <a:lnTo>
                  <a:pt x="207" y="60"/>
                </a:lnTo>
                <a:lnTo>
                  <a:pt x="207" y="60"/>
                </a:lnTo>
                <a:lnTo>
                  <a:pt x="207" y="60"/>
                </a:lnTo>
                <a:lnTo>
                  <a:pt x="207" y="60"/>
                </a:lnTo>
                <a:lnTo>
                  <a:pt x="208" y="60"/>
                </a:lnTo>
                <a:lnTo>
                  <a:pt x="208" y="60"/>
                </a:lnTo>
                <a:lnTo>
                  <a:pt x="208" y="61"/>
                </a:lnTo>
                <a:lnTo>
                  <a:pt x="208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1"/>
                </a:lnTo>
                <a:lnTo>
                  <a:pt x="209" y="62"/>
                </a:lnTo>
                <a:lnTo>
                  <a:pt x="209" y="62"/>
                </a:lnTo>
                <a:lnTo>
                  <a:pt x="209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0" y="62"/>
                </a:lnTo>
                <a:lnTo>
                  <a:pt x="211" y="63"/>
                </a:lnTo>
                <a:lnTo>
                  <a:pt x="211" y="63"/>
                </a:lnTo>
                <a:lnTo>
                  <a:pt x="211" y="63"/>
                </a:lnTo>
                <a:lnTo>
                  <a:pt x="212" y="64"/>
                </a:lnTo>
                <a:lnTo>
                  <a:pt x="212" y="64"/>
                </a:lnTo>
                <a:lnTo>
                  <a:pt x="212" y="65"/>
                </a:lnTo>
                <a:lnTo>
                  <a:pt x="212" y="65"/>
                </a:lnTo>
                <a:lnTo>
                  <a:pt x="212" y="66"/>
                </a:lnTo>
                <a:lnTo>
                  <a:pt x="213" y="66"/>
                </a:lnTo>
                <a:lnTo>
                  <a:pt x="213" y="67"/>
                </a:lnTo>
                <a:lnTo>
                  <a:pt x="213" y="67"/>
                </a:lnTo>
                <a:lnTo>
                  <a:pt x="213" y="68"/>
                </a:lnTo>
                <a:lnTo>
                  <a:pt x="214" y="68"/>
                </a:lnTo>
                <a:lnTo>
                  <a:pt x="214" y="68"/>
                </a:lnTo>
                <a:lnTo>
                  <a:pt x="214" y="68"/>
                </a:lnTo>
                <a:lnTo>
                  <a:pt x="215" y="68"/>
                </a:lnTo>
                <a:lnTo>
                  <a:pt x="215" y="67"/>
                </a:lnTo>
                <a:lnTo>
                  <a:pt x="215" y="67"/>
                </a:lnTo>
                <a:lnTo>
                  <a:pt x="216" y="67"/>
                </a:lnTo>
                <a:lnTo>
                  <a:pt x="216" y="68"/>
                </a:lnTo>
                <a:lnTo>
                  <a:pt x="216" y="68"/>
                </a:lnTo>
                <a:lnTo>
                  <a:pt x="217" y="68"/>
                </a:lnTo>
                <a:lnTo>
                  <a:pt x="218" y="68"/>
                </a:lnTo>
                <a:lnTo>
                  <a:pt x="218" y="69"/>
                </a:lnTo>
                <a:lnTo>
                  <a:pt x="219" y="69"/>
                </a:lnTo>
                <a:lnTo>
                  <a:pt x="219" y="70"/>
                </a:lnTo>
                <a:lnTo>
                  <a:pt x="220" y="70"/>
                </a:lnTo>
                <a:lnTo>
                  <a:pt x="220" y="71"/>
                </a:lnTo>
                <a:lnTo>
                  <a:pt x="221" y="71"/>
                </a:lnTo>
                <a:lnTo>
                  <a:pt x="221" y="71"/>
                </a:lnTo>
                <a:lnTo>
                  <a:pt x="221" y="71"/>
                </a:lnTo>
                <a:lnTo>
                  <a:pt x="221" y="70"/>
                </a:lnTo>
                <a:lnTo>
                  <a:pt x="221" y="70"/>
                </a:lnTo>
                <a:lnTo>
                  <a:pt x="221" y="70"/>
                </a:lnTo>
                <a:lnTo>
                  <a:pt x="221" y="70"/>
                </a:lnTo>
                <a:lnTo>
                  <a:pt x="220" y="70"/>
                </a:lnTo>
                <a:lnTo>
                  <a:pt x="220" y="69"/>
                </a:lnTo>
                <a:lnTo>
                  <a:pt x="220" y="69"/>
                </a:lnTo>
                <a:lnTo>
                  <a:pt x="220" y="68"/>
                </a:lnTo>
                <a:lnTo>
                  <a:pt x="219" y="68"/>
                </a:lnTo>
                <a:lnTo>
                  <a:pt x="219" y="68"/>
                </a:lnTo>
                <a:lnTo>
                  <a:pt x="219" y="68"/>
                </a:lnTo>
                <a:lnTo>
                  <a:pt x="218" y="68"/>
                </a:lnTo>
                <a:lnTo>
                  <a:pt x="218" y="68"/>
                </a:lnTo>
                <a:lnTo>
                  <a:pt x="218" y="68"/>
                </a:lnTo>
                <a:lnTo>
                  <a:pt x="219" y="67"/>
                </a:lnTo>
                <a:lnTo>
                  <a:pt x="219" y="67"/>
                </a:lnTo>
                <a:lnTo>
                  <a:pt x="219" y="67"/>
                </a:lnTo>
                <a:lnTo>
                  <a:pt x="219" y="67"/>
                </a:lnTo>
                <a:lnTo>
                  <a:pt x="218" y="66"/>
                </a:lnTo>
                <a:lnTo>
                  <a:pt x="218" y="66"/>
                </a:lnTo>
                <a:lnTo>
                  <a:pt x="218" y="66"/>
                </a:lnTo>
                <a:lnTo>
                  <a:pt x="218" y="66"/>
                </a:lnTo>
                <a:lnTo>
                  <a:pt x="218" y="65"/>
                </a:lnTo>
                <a:lnTo>
                  <a:pt x="219" y="65"/>
                </a:lnTo>
                <a:lnTo>
                  <a:pt x="219" y="64"/>
                </a:lnTo>
                <a:lnTo>
                  <a:pt x="219" y="64"/>
                </a:lnTo>
                <a:lnTo>
                  <a:pt x="219" y="64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3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19" y="62"/>
                </a:lnTo>
                <a:lnTo>
                  <a:pt x="220" y="61"/>
                </a:lnTo>
                <a:lnTo>
                  <a:pt x="220" y="61"/>
                </a:lnTo>
                <a:lnTo>
                  <a:pt x="219" y="61"/>
                </a:lnTo>
                <a:lnTo>
                  <a:pt x="219" y="61"/>
                </a:lnTo>
                <a:lnTo>
                  <a:pt x="219" y="60"/>
                </a:lnTo>
                <a:lnTo>
                  <a:pt x="219" y="60"/>
                </a:lnTo>
                <a:lnTo>
                  <a:pt x="219" y="60"/>
                </a:lnTo>
                <a:lnTo>
                  <a:pt x="219" y="60"/>
                </a:lnTo>
                <a:lnTo>
                  <a:pt x="219" y="60"/>
                </a:lnTo>
                <a:lnTo>
                  <a:pt x="219" y="59"/>
                </a:lnTo>
                <a:lnTo>
                  <a:pt x="219" y="59"/>
                </a:lnTo>
                <a:lnTo>
                  <a:pt x="219" y="59"/>
                </a:lnTo>
                <a:lnTo>
                  <a:pt x="219" y="58"/>
                </a:lnTo>
                <a:lnTo>
                  <a:pt x="219" y="58"/>
                </a:lnTo>
                <a:lnTo>
                  <a:pt x="220" y="58"/>
                </a:lnTo>
                <a:lnTo>
                  <a:pt x="220" y="57"/>
                </a:lnTo>
                <a:lnTo>
                  <a:pt x="219" y="57"/>
                </a:lnTo>
                <a:lnTo>
                  <a:pt x="219" y="57"/>
                </a:lnTo>
                <a:lnTo>
                  <a:pt x="219" y="57"/>
                </a:lnTo>
                <a:lnTo>
                  <a:pt x="220" y="56"/>
                </a:lnTo>
                <a:lnTo>
                  <a:pt x="220" y="56"/>
                </a:lnTo>
                <a:lnTo>
                  <a:pt x="221" y="55"/>
                </a:lnTo>
                <a:lnTo>
                  <a:pt x="221" y="55"/>
                </a:lnTo>
                <a:lnTo>
                  <a:pt x="221" y="55"/>
                </a:lnTo>
                <a:lnTo>
                  <a:pt x="221" y="54"/>
                </a:lnTo>
                <a:lnTo>
                  <a:pt x="221" y="54"/>
                </a:lnTo>
                <a:lnTo>
                  <a:pt x="221" y="54"/>
                </a:lnTo>
                <a:lnTo>
                  <a:pt x="222" y="54"/>
                </a:lnTo>
                <a:lnTo>
                  <a:pt x="222" y="54"/>
                </a:lnTo>
                <a:lnTo>
                  <a:pt x="222" y="54"/>
                </a:lnTo>
                <a:lnTo>
                  <a:pt x="222" y="54"/>
                </a:lnTo>
                <a:lnTo>
                  <a:pt x="222" y="53"/>
                </a:lnTo>
                <a:lnTo>
                  <a:pt x="223" y="53"/>
                </a:lnTo>
                <a:lnTo>
                  <a:pt x="223" y="53"/>
                </a:lnTo>
                <a:lnTo>
                  <a:pt x="223" y="53"/>
                </a:lnTo>
                <a:lnTo>
                  <a:pt x="223" y="53"/>
                </a:lnTo>
                <a:lnTo>
                  <a:pt x="224" y="52"/>
                </a:lnTo>
                <a:lnTo>
                  <a:pt x="224" y="52"/>
                </a:lnTo>
                <a:lnTo>
                  <a:pt x="224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2"/>
                </a:lnTo>
                <a:lnTo>
                  <a:pt x="225" y="51"/>
                </a:lnTo>
                <a:lnTo>
                  <a:pt x="225" y="51"/>
                </a:lnTo>
                <a:lnTo>
                  <a:pt x="225" y="51"/>
                </a:lnTo>
                <a:lnTo>
                  <a:pt x="226" y="51"/>
                </a:lnTo>
                <a:lnTo>
                  <a:pt x="226" y="51"/>
                </a:lnTo>
                <a:lnTo>
                  <a:pt x="226" y="51"/>
                </a:lnTo>
                <a:lnTo>
                  <a:pt x="226" y="51"/>
                </a:lnTo>
                <a:lnTo>
                  <a:pt x="227" y="51"/>
                </a:lnTo>
                <a:lnTo>
                  <a:pt x="227" y="51"/>
                </a:lnTo>
                <a:lnTo>
                  <a:pt x="227" y="51"/>
                </a:lnTo>
                <a:lnTo>
                  <a:pt x="227" y="51"/>
                </a:lnTo>
                <a:lnTo>
                  <a:pt x="228" y="51"/>
                </a:lnTo>
                <a:lnTo>
                  <a:pt x="228" y="51"/>
                </a:lnTo>
                <a:lnTo>
                  <a:pt x="228" y="51"/>
                </a:lnTo>
                <a:lnTo>
                  <a:pt x="228" y="52"/>
                </a:lnTo>
                <a:lnTo>
                  <a:pt x="228" y="52"/>
                </a:lnTo>
                <a:lnTo>
                  <a:pt x="229" y="52"/>
                </a:lnTo>
                <a:lnTo>
                  <a:pt x="229" y="52"/>
                </a:lnTo>
                <a:lnTo>
                  <a:pt x="229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0" y="52"/>
                </a:lnTo>
                <a:lnTo>
                  <a:pt x="231" y="52"/>
                </a:lnTo>
                <a:lnTo>
                  <a:pt x="231" y="53"/>
                </a:lnTo>
                <a:lnTo>
                  <a:pt x="231" y="53"/>
                </a:lnTo>
                <a:lnTo>
                  <a:pt x="231" y="53"/>
                </a:lnTo>
                <a:lnTo>
                  <a:pt x="231" y="53"/>
                </a:lnTo>
                <a:lnTo>
                  <a:pt x="231" y="53"/>
                </a:lnTo>
                <a:lnTo>
                  <a:pt x="231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4"/>
                </a:lnTo>
                <a:lnTo>
                  <a:pt x="232" y="55"/>
                </a:lnTo>
                <a:lnTo>
                  <a:pt x="233" y="55"/>
                </a:lnTo>
                <a:lnTo>
                  <a:pt x="233" y="55"/>
                </a:lnTo>
                <a:lnTo>
                  <a:pt x="233" y="55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6"/>
                </a:lnTo>
                <a:lnTo>
                  <a:pt x="233" y="57"/>
                </a:lnTo>
                <a:lnTo>
                  <a:pt x="234" y="57"/>
                </a:lnTo>
                <a:lnTo>
                  <a:pt x="233" y="57"/>
                </a:lnTo>
                <a:lnTo>
                  <a:pt x="234" y="57"/>
                </a:lnTo>
                <a:lnTo>
                  <a:pt x="233" y="57"/>
                </a:lnTo>
                <a:lnTo>
                  <a:pt x="234" y="57"/>
                </a:lnTo>
                <a:lnTo>
                  <a:pt x="234" y="58"/>
                </a:lnTo>
                <a:lnTo>
                  <a:pt x="234" y="58"/>
                </a:lnTo>
                <a:lnTo>
                  <a:pt x="234" y="58"/>
                </a:lnTo>
                <a:lnTo>
                  <a:pt x="234" y="58"/>
                </a:lnTo>
                <a:lnTo>
                  <a:pt x="234" y="58"/>
                </a:lnTo>
                <a:lnTo>
                  <a:pt x="235" y="58"/>
                </a:lnTo>
                <a:lnTo>
                  <a:pt x="235" y="58"/>
                </a:lnTo>
                <a:lnTo>
                  <a:pt x="235" y="58"/>
                </a:lnTo>
                <a:lnTo>
                  <a:pt x="235" y="58"/>
                </a:lnTo>
                <a:lnTo>
                  <a:pt x="235" y="58"/>
                </a:lnTo>
                <a:lnTo>
                  <a:pt x="236" y="58"/>
                </a:lnTo>
                <a:lnTo>
                  <a:pt x="236" y="58"/>
                </a:lnTo>
                <a:lnTo>
                  <a:pt x="236" y="58"/>
                </a:lnTo>
                <a:lnTo>
                  <a:pt x="236" y="58"/>
                </a:lnTo>
                <a:lnTo>
                  <a:pt x="236" y="58"/>
                </a:lnTo>
                <a:lnTo>
                  <a:pt x="237" y="58"/>
                </a:lnTo>
                <a:lnTo>
                  <a:pt x="237" y="58"/>
                </a:lnTo>
                <a:lnTo>
                  <a:pt x="237" y="58"/>
                </a:lnTo>
                <a:lnTo>
                  <a:pt x="237" y="58"/>
                </a:lnTo>
                <a:lnTo>
                  <a:pt x="237" y="58"/>
                </a:lnTo>
                <a:lnTo>
                  <a:pt x="238" y="58"/>
                </a:lnTo>
                <a:lnTo>
                  <a:pt x="238" y="58"/>
                </a:lnTo>
                <a:lnTo>
                  <a:pt x="238" y="58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7"/>
                </a:lnTo>
                <a:lnTo>
                  <a:pt x="238" y="56"/>
                </a:lnTo>
                <a:lnTo>
                  <a:pt x="239" y="56"/>
                </a:lnTo>
                <a:lnTo>
                  <a:pt x="239" y="56"/>
                </a:lnTo>
                <a:lnTo>
                  <a:pt x="239" y="56"/>
                </a:lnTo>
                <a:lnTo>
                  <a:pt x="239" y="56"/>
                </a:lnTo>
                <a:lnTo>
                  <a:pt x="239" y="56"/>
                </a:lnTo>
                <a:lnTo>
                  <a:pt x="240" y="56"/>
                </a:lnTo>
                <a:lnTo>
                  <a:pt x="240" y="56"/>
                </a:lnTo>
                <a:lnTo>
                  <a:pt x="240" y="56"/>
                </a:lnTo>
                <a:lnTo>
                  <a:pt x="240" y="56"/>
                </a:lnTo>
                <a:lnTo>
                  <a:pt x="240" y="56"/>
                </a:lnTo>
                <a:lnTo>
                  <a:pt x="241" y="56"/>
                </a:lnTo>
                <a:lnTo>
                  <a:pt x="241" y="56"/>
                </a:lnTo>
                <a:lnTo>
                  <a:pt x="241" y="56"/>
                </a:lnTo>
                <a:lnTo>
                  <a:pt x="242" y="55"/>
                </a:lnTo>
                <a:lnTo>
                  <a:pt x="242" y="55"/>
                </a:lnTo>
                <a:lnTo>
                  <a:pt x="242" y="55"/>
                </a:lnTo>
                <a:lnTo>
                  <a:pt x="242" y="55"/>
                </a:lnTo>
                <a:lnTo>
                  <a:pt x="242" y="55"/>
                </a:lnTo>
                <a:lnTo>
                  <a:pt x="242" y="54"/>
                </a:lnTo>
                <a:lnTo>
                  <a:pt x="242" y="54"/>
                </a:lnTo>
                <a:lnTo>
                  <a:pt x="242" y="54"/>
                </a:lnTo>
                <a:lnTo>
                  <a:pt x="241" y="54"/>
                </a:lnTo>
                <a:lnTo>
                  <a:pt x="241" y="54"/>
                </a:lnTo>
                <a:lnTo>
                  <a:pt x="241" y="53"/>
                </a:lnTo>
                <a:lnTo>
                  <a:pt x="241" y="53"/>
                </a:lnTo>
                <a:lnTo>
                  <a:pt x="241" y="53"/>
                </a:lnTo>
                <a:lnTo>
                  <a:pt x="241" y="53"/>
                </a:lnTo>
                <a:lnTo>
                  <a:pt x="241" y="53"/>
                </a:lnTo>
                <a:lnTo>
                  <a:pt x="240" y="53"/>
                </a:lnTo>
                <a:lnTo>
                  <a:pt x="240" y="53"/>
                </a:lnTo>
                <a:lnTo>
                  <a:pt x="240" y="52"/>
                </a:lnTo>
                <a:lnTo>
                  <a:pt x="240" y="52"/>
                </a:lnTo>
                <a:lnTo>
                  <a:pt x="240" y="52"/>
                </a:lnTo>
                <a:lnTo>
                  <a:pt x="240" y="52"/>
                </a:lnTo>
                <a:lnTo>
                  <a:pt x="240" y="51"/>
                </a:lnTo>
                <a:lnTo>
                  <a:pt x="240" y="51"/>
                </a:lnTo>
                <a:lnTo>
                  <a:pt x="240" y="51"/>
                </a:lnTo>
                <a:lnTo>
                  <a:pt x="240" y="51"/>
                </a:lnTo>
                <a:lnTo>
                  <a:pt x="240" y="51"/>
                </a:lnTo>
                <a:lnTo>
                  <a:pt x="241" y="50"/>
                </a:lnTo>
                <a:lnTo>
                  <a:pt x="241" y="50"/>
                </a:lnTo>
                <a:lnTo>
                  <a:pt x="241" y="50"/>
                </a:lnTo>
                <a:lnTo>
                  <a:pt x="241" y="50"/>
                </a:lnTo>
                <a:lnTo>
                  <a:pt x="241" y="49"/>
                </a:lnTo>
                <a:lnTo>
                  <a:pt x="241" y="49"/>
                </a:lnTo>
                <a:lnTo>
                  <a:pt x="241" y="49"/>
                </a:lnTo>
                <a:lnTo>
                  <a:pt x="241" y="49"/>
                </a:lnTo>
                <a:lnTo>
                  <a:pt x="241" y="49"/>
                </a:lnTo>
                <a:lnTo>
                  <a:pt x="242" y="48"/>
                </a:lnTo>
                <a:lnTo>
                  <a:pt x="241" y="48"/>
                </a:lnTo>
                <a:lnTo>
                  <a:pt x="241" y="48"/>
                </a:lnTo>
                <a:lnTo>
                  <a:pt x="242" y="48"/>
                </a:lnTo>
                <a:lnTo>
                  <a:pt x="242" y="48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242" y="45"/>
                </a:lnTo>
                <a:lnTo>
                  <a:pt x="242" y="45"/>
                </a:lnTo>
                <a:lnTo>
                  <a:pt x="242" y="45"/>
                </a:lnTo>
                <a:lnTo>
                  <a:pt x="243" y="45"/>
                </a:lnTo>
                <a:lnTo>
                  <a:pt x="243" y="45"/>
                </a:lnTo>
                <a:lnTo>
                  <a:pt x="243" y="45"/>
                </a:lnTo>
                <a:lnTo>
                  <a:pt x="243" y="45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4"/>
                </a:lnTo>
                <a:lnTo>
                  <a:pt x="243" y="43"/>
                </a:lnTo>
                <a:lnTo>
                  <a:pt x="243" y="43"/>
                </a:lnTo>
                <a:lnTo>
                  <a:pt x="244" y="42"/>
                </a:lnTo>
                <a:lnTo>
                  <a:pt x="244" y="42"/>
                </a:lnTo>
                <a:lnTo>
                  <a:pt x="244" y="42"/>
                </a:lnTo>
                <a:lnTo>
                  <a:pt x="244" y="42"/>
                </a:lnTo>
                <a:lnTo>
                  <a:pt x="245" y="41"/>
                </a:lnTo>
                <a:lnTo>
                  <a:pt x="245" y="41"/>
                </a:lnTo>
                <a:lnTo>
                  <a:pt x="245" y="41"/>
                </a:lnTo>
                <a:lnTo>
                  <a:pt x="245" y="41"/>
                </a:lnTo>
                <a:lnTo>
                  <a:pt x="245" y="41"/>
                </a:lnTo>
                <a:lnTo>
                  <a:pt x="245" y="40"/>
                </a:lnTo>
                <a:lnTo>
                  <a:pt x="245" y="40"/>
                </a:lnTo>
                <a:lnTo>
                  <a:pt x="245" y="40"/>
                </a:lnTo>
                <a:lnTo>
                  <a:pt x="245" y="40"/>
                </a:lnTo>
                <a:lnTo>
                  <a:pt x="245" y="40"/>
                </a:lnTo>
                <a:lnTo>
                  <a:pt x="245" y="39"/>
                </a:lnTo>
                <a:lnTo>
                  <a:pt x="246" y="39"/>
                </a:lnTo>
                <a:lnTo>
                  <a:pt x="246" y="39"/>
                </a:lnTo>
                <a:lnTo>
                  <a:pt x="246" y="39"/>
                </a:lnTo>
                <a:lnTo>
                  <a:pt x="246" y="38"/>
                </a:lnTo>
                <a:lnTo>
                  <a:pt x="246" y="37"/>
                </a:lnTo>
                <a:lnTo>
                  <a:pt x="257" y="37"/>
                </a:lnTo>
                <a:lnTo>
                  <a:pt x="262" y="37"/>
                </a:lnTo>
                <a:lnTo>
                  <a:pt x="267" y="37"/>
                </a:lnTo>
                <a:lnTo>
                  <a:pt x="267" y="42"/>
                </a:lnTo>
                <a:lnTo>
                  <a:pt x="267" y="42"/>
                </a:lnTo>
                <a:lnTo>
                  <a:pt x="267" y="43"/>
                </a:lnTo>
                <a:lnTo>
                  <a:pt x="267" y="43"/>
                </a:lnTo>
                <a:lnTo>
                  <a:pt x="267" y="43"/>
                </a:lnTo>
                <a:lnTo>
                  <a:pt x="267" y="43"/>
                </a:lnTo>
                <a:lnTo>
                  <a:pt x="268" y="43"/>
                </a:lnTo>
                <a:lnTo>
                  <a:pt x="267" y="44"/>
                </a:lnTo>
                <a:lnTo>
                  <a:pt x="268" y="45"/>
                </a:lnTo>
                <a:lnTo>
                  <a:pt x="268" y="45"/>
                </a:lnTo>
                <a:lnTo>
                  <a:pt x="267" y="46"/>
                </a:lnTo>
                <a:lnTo>
                  <a:pt x="267" y="46"/>
                </a:lnTo>
                <a:lnTo>
                  <a:pt x="267" y="47"/>
                </a:lnTo>
                <a:lnTo>
                  <a:pt x="267" y="47"/>
                </a:lnTo>
                <a:lnTo>
                  <a:pt x="267" y="47"/>
                </a:lnTo>
                <a:lnTo>
                  <a:pt x="267" y="47"/>
                </a:lnTo>
                <a:lnTo>
                  <a:pt x="267" y="47"/>
                </a:lnTo>
                <a:lnTo>
                  <a:pt x="267" y="48"/>
                </a:lnTo>
                <a:lnTo>
                  <a:pt x="268" y="49"/>
                </a:lnTo>
                <a:lnTo>
                  <a:pt x="268" y="49"/>
                </a:lnTo>
                <a:lnTo>
                  <a:pt x="268" y="49"/>
                </a:lnTo>
                <a:lnTo>
                  <a:pt x="269" y="49"/>
                </a:lnTo>
                <a:lnTo>
                  <a:pt x="269" y="49"/>
                </a:lnTo>
                <a:lnTo>
                  <a:pt x="269" y="49"/>
                </a:lnTo>
                <a:lnTo>
                  <a:pt x="269" y="49"/>
                </a:lnTo>
                <a:lnTo>
                  <a:pt x="269" y="49"/>
                </a:lnTo>
                <a:lnTo>
                  <a:pt x="270" y="50"/>
                </a:lnTo>
                <a:lnTo>
                  <a:pt x="270" y="50"/>
                </a:lnTo>
                <a:lnTo>
                  <a:pt x="270" y="50"/>
                </a:lnTo>
                <a:lnTo>
                  <a:pt x="270" y="50"/>
                </a:lnTo>
                <a:lnTo>
                  <a:pt x="270" y="51"/>
                </a:lnTo>
                <a:lnTo>
                  <a:pt x="270" y="51"/>
                </a:lnTo>
                <a:lnTo>
                  <a:pt x="270" y="51"/>
                </a:lnTo>
                <a:lnTo>
                  <a:pt x="270" y="52"/>
                </a:lnTo>
                <a:lnTo>
                  <a:pt x="270" y="52"/>
                </a:lnTo>
                <a:lnTo>
                  <a:pt x="270" y="52"/>
                </a:lnTo>
                <a:lnTo>
                  <a:pt x="270" y="52"/>
                </a:lnTo>
                <a:lnTo>
                  <a:pt x="270" y="52"/>
                </a:lnTo>
                <a:lnTo>
                  <a:pt x="270" y="53"/>
                </a:lnTo>
                <a:lnTo>
                  <a:pt x="270" y="53"/>
                </a:lnTo>
                <a:lnTo>
                  <a:pt x="270" y="53"/>
                </a:lnTo>
                <a:lnTo>
                  <a:pt x="270" y="53"/>
                </a:lnTo>
                <a:lnTo>
                  <a:pt x="270" y="53"/>
                </a:lnTo>
                <a:lnTo>
                  <a:pt x="270" y="54"/>
                </a:lnTo>
                <a:lnTo>
                  <a:pt x="270" y="54"/>
                </a:lnTo>
                <a:lnTo>
                  <a:pt x="270" y="54"/>
                </a:lnTo>
                <a:lnTo>
                  <a:pt x="270" y="54"/>
                </a:lnTo>
                <a:lnTo>
                  <a:pt x="270" y="54"/>
                </a:lnTo>
                <a:lnTo>
                  <a:pt x="271" y="55"/>
                </a:lnTo>
                <a:lnTo>
                  <a:pt x="271" y="55"/>
                </a:lnTo>
                <a:lnTo>
                  <a:pt x="271" y="55"/>
                </a:lnTo>
                <a:lnTo>
                  <a:pt x="271" y="55"/>
                </a:lnTo>
                <a:lnTo>
                  <a:pt x="271" y="55"/>
                </a:lnTo>
                <a:lnTo>
                  <a:pt x="272" y="55"/>
                </a:lnTo>
                <a:lnTo>
                  <a:pt x="272" y="56"/>
                </a:lnTo>
                <a:lnTo>
                  <a:pt x="272" y="56"/>
                </a:lnTo>
                <a:lnTo>
                  <a:pt x="272" y="56"/>
                </a:lnTo>
                <a:lnTo>
                  <a:pt x="272" y="56"/>
                </a:lnTo>
                <a:lnTo>
                  <a:pt x="273" y="56"/>
                </a:lnTo>
                <a:lnTo>
                  <a:pt x="273" y="56"/>
                </a:lnTo>
                <a:lnTo>
                  <a:pt x="273" y="57"/>
                </a:lnTo>
                <a:lnTo>
                  <a:pt x="273" y="57"/>
                </a:lnTo>
                <a:lnTo>
                  <a:pt x="273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7"/>
                </a:lnTo>
                <a:lnTo>
                  <a:pt x="274" y="58"/>
                </a:lnTo>
                <a:lnTo>
                  <a:pt x="274" y="58"/>
                </a:lnTo>
                <a:lnTo>
                  <a:pt x="274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8"/>
                </a:lnTo>
                <a:lnTo>
                  <a:pt x="275" y="59"/>
                </a:lnTo>
                <a:lnTo>
                  <a:pt x="275" y="59"/>
                </a:lnTo>
                <a:lnTo>
                  <a:pt x="275" y="59"/>
                </a:lnTo>
                <a:lnTo>
                  <a:pt x="275" y="60"/>
                </a:lnTo>
                <a:lnTo>
                  <a:pt x="276" y="60"/>
                </a:lnTo>
                <a:lnTo>
                  <a:pt x="276" y="60"/>
                </a:lnTo>
                <a:lnTo>
                  <a:pt x="276" y="60"/>
                </a:lnTo>
                <a:lnTo>
                  <a:pt x="275" y="60"/>
                </a:lnTo>
                <a:lnTo>
                  <a:pt x="275" y="60"/>
                </a:lnTo>
                <a:lnTo>
                  <a:pt x="275" y="61"/>
                </a:lnTo>
                <a:lnTo>
                  <a:pt x="275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1"/>
                </a:lnTo>
                <a:lnTo>
                  <a:pt x="276" y="62"/>
                </a:lnTo>
                <a:lnTo>
                  <a:pt x="276" y="62"/>
                </a:lnTo>
                <a:lnTo>
                  <a:pt x="277" y="62"/>
                </a:lnTo>
                <a:lnTo>
                  <a:pt x="277" y="62"/>
                </a:lnTo>
                <a:lnTo>
                  <a:pt x="277" y="62"/>
                </a:lnTo>
                <a:lnTo>
                  <a:pt x="277" y="62"/>
                </a:lnTo>
                <a:lnTo>
                  <a:pt x="277" y="63"/>
                </a:lnTo>
                <a:lnTo>
                  <a:pt x="277" y="63"/>
                </a:lnTo>
                <a:lnTo>
                  <a:pt x="277" y="63"/>
                </a:lnTo>
                <a:lnTo>
                  <a:pt x="278" y="63"/>
                </a:lnTo>
                <a:lnTo>
                  <a:pt x="278" y="63"/>
                </a:lnTo>
                <a:lnTo>
                  <a:pt x="278" y="63"/>
                </a:lnTo>
                <a:lnTo>
                  <a:pt x="279" y="63"/>
                </a:lnTo>
                <a:lnTo>
                  <a:pt x="279" y="63"/>
                </a:lnTo>
                <a:lnTo>
                  <a:pt x="279" y="64"/>
                </a:lnTo>
                <a:lnTo>
                  <a:pt x="280" y="64"/>
                </a:lnTo>
                <a:lnTo>
                  <a:pt x="280" y="65"/>
                </a:lnTo>
                <a:lnTo>
                  <a:pt x="280" y="65"/>
                </a:lnTo>
                <a:lnTo>
                  <a:pt x="281" y="64"/>
                </a:lnTo>
                <a:lnTo>
                  <a:pt x="281" y="64"/>
                </a:lnTo>
                <a:lnTo>
                  <a:pt x="281" y="63"/>
                </a:lnTo>
                <a:lnTo>
                  <a:pt x="281" y="63"/>
                </a:lnTo>
                <a:lnTo>
                  <a:pt x="281" y="63"/>
                </a:lnTo>
                <a:lnTo>
                  <a:pt x="281" y="63"/>
                </a:lnTo>
                <a:lnTo>
                  <a:pt x="281" y="63"/>
                </a:lnTo>
                <a:lnTo>
                  <a:pt x="282" y="62"/>
                </a:lnTo>
                <a:lnTo>
                  <a:pt x="282" y="62"/>
                </a:lnTo>
                <a:lnTo>
                  <a:pt x="283" y="62"/>
                </a:lnTo>
                <a:lnTo>
                  <a:pt x="283" y="63"/>
                </a:lnTo>
                <a:lnTo>
                  <a:pt x="283" y="63"/>
                </a:lnTo>
                <a:lnTo>
                  <a:pt x="283" y="63"/>
                </a:lnTo>
                <a:lnTo>
                  <a:pt x="283" y="63"/>
                </a:lnTo>
                <a:lnTo>
                  <a:pt x="283" y="63"/>
                </a:lnTo>
                <a:lnTo>
                  <a:pt x="283" y="64"/>
                </a:lnTo>
                <a:lnTo>
                  <a:pt x="283" y="64"/>
                </a:lnTo>
                <a:lnTo>
                  <a:pt x="284" y="64"/>
                </a:lnTo>
                <a:lnTo>
                  <a:pt x="284" y="65"/>
                </a:lnTo>
                <a:lnTo>
                  <a:pt x="283" y="65"/>
                </a:lnTo>
                <a:lnTo>
                  <a:pt x="283" y="66"/>
                </a:lnTo>
                <a:lnTo>
                  <a:pt x="283" y="66"/>
                </a:lnTo>
                <a:lnTo>
                  <a:pt x="283" y="66"/>
                </a:lnTo>
                <a:lnTo>
                  <a:pt x="283" y="66"/>
                </a:lnTo>
                <a:lnTo>
                  <a:pt x="283" y="67"/>
                </a:lnTo>
                <a:lnTo>
                  <a:pt x="283" y="67"/>
                </a:lnTo>
                <a:lnTo>
                  <a:pt x="283" y="67"/>
                </a:lnTo>
                <a:lnTo>
                  <a:pt x="283" y="67"/>
                </a:lnTo>
                <a:lnTo>
                  <a:pt x="283" y="67"/>
                </a:lnTo>
                <a:lnTo>
                  <a:pt x="284" y="67"/>
                </a:lnTo>
                <a:lnTo>
                  <a:pt x="284" y="68"/>
                </a:lnTo>
                <a:lnTo>
                  <a:pt x="284" y="68"/>
                </a:lnTo>
                <a:lnTo>
                  <a:pt x="284" y="68"/>
                </a:lnTo>
                <a:lnTo>
                  <a:pt x="284" y="68"/>
                </a:lnTo>
                <a:lnTo>
                  <a:pt x="285" y="68"/>
                </a:lnTo>
                <a:lnTo>
                  <a:pt x="284" y="68"/>
                </a:lnTo>
                <a:lnTo>
                  <a:pt x="285" y="68"/>
                </a:lnTo>
                <a:lnTo>
                  <a:pt x="285" y="68"/>
                </a:lnTo>
                <a:lnTo>
                  <a:pt x="285" y="68"/>
                </a:lnTo>
                <a:lnTo>
                  <a:pt x="285" y="68"/>
                </a:lnTo>
                <a:lnTo>
                  <a:pt x="285" y="68"/>
                </a:lnTo>
                <a:lnTo>
                  <a:pt x="286" y="68"/>
                </a:lnTo>
                <a:lnTo>
                  <a:pt x="286" y="68"/>
                </a:lnTo>
                <a:lnTo>
                  <a:pt x="286" y="69"/>
                </a:lnTo>
                <a:lnTo>
                  <a:pt x="286" y="69"/>
                </a:lnTo>
                <a:lnTo>
                  <a:pt x="286" y="69"/>
                </a:lnTo>
                <a:lnTo>
                  <a:pt x="286" y="69"/>
                </a:lnTo>
                <a:lnTo>
                  <a:pt x="286" y="69"/>
                </a:lnTo>
                <a:lnTo>
                  <a:pt x="287" y="69"/>
                </a:lnTo>
                <a:lnTo>
                  <a:pt x="287" y="69"/>
                </a:lnTo>
                <a:lnTo>
                  <a:pt x="287" y="69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7" y="70"/>
                </a:lnTo>
                <a:lnTo>
                  <a:pt x="288" y="70"/>
                </a:lnTo>
                <a:lnTo>
                  <a:pt x="288" y="70"/>
                </a:lnTo>
                <a:lnTo>
                  <a:pt x="288" y="70"/>
                </a:lnTo>
                <a:lnTo>
                  <a:pt x="288" y="70"/>
                </a:lnTo>
                <a:lnTo>
                  <a:pt x="288" y="71"/>
                </a:lnTo>
                <a:lnTo>
                  <a:pt x="288" y="71"/>
                </a:lnTo>
                <a:lnTo>
                  <a:pt x="288" y="71"/>
                </a:lnTo>
                <a:lnTo>
                  <a:pt x="289" y="71"/>
                </a:lnTo>
                <a:lnTo>
                  <a:pt x="289" y="71"/>
                </a:lnTo>
                <a:lnTo>
                  <a:pt x="289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0" y="71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1" y="72"/>
                </a:lnTo>
                <a:lnTo>
                  <a:pt x="292" y="72"/>
                </a:lnTo>
                <a:lnTo>
                  <a:pt x="292" y="72"/>
                </a:lnTo>
                <a:lnTo>
                  <a:pt x="292" y="73"/>
                </a:lnTo>
                <a:lnTo>
                  <a:pt x="292" y="72"/>
                </a:lnTo>
                <a:lnTo>
                  <a:pt x="292" y="73"/>
                </a:lnTo>
                <a:lnTo>
                  <a:pt x="292" y="73"/>
                </a:lnTo>
                <a:lnTo>
                  <a:pt x="293" y="73"/>
                </a:lnTo>
                <a:lnTo>
                  <a:pt x="293" y="73"/>
                </a:lnTo>
                <a:lnTo>
                  <a:pt x="293" y="73"/>
                </a:lnTo>
                <a:lnTo>
                  <a:pt x="293" y="73"/>
                </a:lnTo>
                <a:lnTo>
                  <a:pt x="293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3"/>
                </a:lnTo>
                <a:lnTo>
                  <a:pt x="294" y="74"/>
                </a:lnTo>
                <a:lnTo>
                  <a:pt x="294" y="74"/>
                </a:lnTo>
                <a:lnTo>
                  <a:pt x="294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5" y="74"/>
                </a:lnTo>
                <a:lnTo>
                  <a:pt x="296" y="74"/>
                </a:lnTo>
                <a:lnTo>
                  <a:pt x="296" y="74"/>
                </a:lnTo>
                <a:lnTo>
                  <a:pt x="296" y="74"/>
                </a:lnTo>
                <a:lnTo>
                  <a:pt x="296" y="73"/>
                </a:lnTo>
                <a:lnTo>
                  <a:pt x="296" y="73"/>
                </a:lnTo>
                <a:lnTo>
                  <a:pt x="296" y="73"/>
                </a:lnTo>
                <a:lnTo>
                  <a:pt x="296" y="73"/>
                </a:lnTo>
                <a:lnTo>
                  <a:pt x="296" y="74"/>
                </a:lnTo>
                <a:lnTo>
                  <a:pt x="296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7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8" y="74"/>
                </a:lnTo>
                <a:lnTo>
                  <a:pt x="299" y="74"/>
                </a:lnTo>
                <a:lnTo>
                  <a:pt x="299" y="75"/>
                </a:lnTo>
                <a:lnTo>
                  <a:pt x="299" y="75"/>
                </a:lnTo>
                <a:lnTo>
                  <a:pt x="299" y="75"/>
                </a:lnTo>
                <a:lnTo>
                  <a:pt x="299" y="75"/>
                </a:lnTo>
                <a:lnTo>
                  <a:pt x="299" y="75"/>
                </a:lnTo>
                <a:lnTo>
                  <a:pt x="300" y="75"/>
                </a:lnTo>
                <a:lnTo>
                  <a:pt x="300" y="75"/>
                </a:lnTo>
                <a:lnTo>
                  <a:pt x="300" y="75"/>
                </a:lnTo>
                <a:lnTo>
                  <a:pt x="299" y="76"/>
                </a:lnTo>
                <a:lnTo>
                  <a:pt x="300" y="76"/>
                </a:lnTo>
                <a:lnTo>
                  <a:pt x="300" y="76"/>
                </a:lnTo>
                <a:lnTo>
                  <a:pt x="300" y="77"/>
                </a:lnTo>
                <a:lnTo>
                  <a:pt x="300" y="77"/>
                </a:lnTo>
                <a:lnTo>
                  <a:pt x="301" y="77"/>
                </a:lnTo>
                <a:lnTo>
                  <a:pt x="301" y="77"/>
                </a:lnTo>
                <a:lnTo>
                  <a:pt x="301" y="78"/>
                </a:lnTo>
                <a:lnTo>
                  <a:pt x="302" y="78"/>
                </a:lnTo>
                <a:lnTo>
                  <a:pt x="302" y="78"/>
                </a:lnTo>
                <a:lnTo>
                  <a:pt x="302" y="78"/>
                </a:lnTo>
                <a:lnTo>
                  <a:pt x="303" y="78"/>
                </a:lnTo>
                <a:lnTo>
                  <a:pt x="303" y="78"/>
                </a:lnTo>
                <a:lnTo>
                  <a:pt x="303" y="79"/>
                </a:lnTo>
                <a:lnTo>
                  <a:pt x="303" y="79"/>
                </a:lnTo>
                <a:lnTo>
                  <a:pt x="304" y="79"/>
                </a:lnTo>
                <a:lnTo>
                  <a:pt x="304" y="79"/>
                </a:lnTo>
                <a:lnTo>
                  <a:pt x="305" y="79"/>
                </a:lnTo>
                <a:lnTo>
                  <a:pt x="305" y="79"/>
                </a:lnTo>
                <a:lnTo>
                  <a:pt x="305" y="79"/>
                </a:lnTo>
                <a:lnTo>
                  <a:pt x="306" y="79"/>
                </a:lnTo>
                <a:lnTo>
                  <a:pt x="306" y="79"/>
                </a:lnTo>
                <a:lnTo>
                  <a:pt x="306" y="80"/>
                </a:lnTo>
                <a:lnTo>
                  <a:pt x="306" y="80"/>
                </a:lnTo>
                <a:lnTo>
                  <a:pt x="306" y="80"/>
                </a:lnTo>
                <a:lnTo>
                  <a:pt x="306" y="81"/>
                </a:lnTo>
                <a:lnTo>
                  <a:pt x="305" y="81"/>
                </a:lnTo>
                <a:lnTo>
                  <a:pt x="305" y="81"/>
                </a:lnTo>
                <a:lnTo>
                  <a:pt x="305" y="82"/>
                </a:lnTo>
                <a:lnTo>
                  <a:pt x="305" y="82"/>
                </a:lnTo>
                <a:lnTo>
                  <a:pt x="305" y="82"/>
                </a:lnTo>
                <a:lnTo>
                  <a:pt x="306" y="82"/>
                </a:lnTo>
                <a:lnTo>
                  <a:pt x="306" y="82"/>
                </a:lnTo>
                <a:lnTo>
                  <a:pt x="306" y="83"/>
                </a:lnTo>
                <a:lnTo>
                  <a:pt x="307" y="83"/>
                </a:lnTo>
                <a:lnTo>
                  <a:pt x="307" y="83"/>
                </a:lnTo>
                <a:lnTo>
                  <a:pt x="307" y="83"/>
                </a:lnTo>
                <a:lnTo>
                  <a:pt x="308" y="83"/>
                </a:lnTo>
                <a:lnTo>
                  <a:pt x="308" y="83"/>
                </a:lnTo>
                <a:lnTo>
                  <a:pt x="308" y="83"/>
                </a:lnTo>
                <a:lnTo>
                  <a:pt x="308" y="82"/>
                </a:lnTo>
                <a:lnTo>
                  <a:pt x="308" y="82"/>
                </a:lnTo>
                <a:lnTo>
                  <a:pt x="308" y="82"/>
                </a:lnTo>
                <a:lnTo>
                  <a:pt x="308" y="82"/>
                </a:lnTo>
                <a:lnTo>
                  <a:pt x="309" y="82"/>
                </a:lnTo>
                <a:lnTo>
                  <a:pt x="309" y="82"/>
                </a:lnTo>
                <a:lnTo>
                  <a:pt x="309" y="82"/>
                </a:lnTo>
                <a:lnTo>
                  <a:pt x="309" y="81"/>
                </a:lnTo>
                <a:lnTo>
                  <a:pt x="309" y="81"/>
                </a:lnTo>
                <a:lnTo>
                  <a:pt x="310" y="81"/>
                </a:lnTo>
                <a:lnTo>
                  <a:pt x="310" y="82"/>
                </a:lnTo>
                <a:lnTo>
                  <a:pt x="310" y="82"/>
                </a:lnTo>
                <a:lnTo>
                  <a:pt x="311" y="82"/>
                </a:lnTo>
                <a:lnTo>
                  <a:pt x="311" y="82"/>
                </a:lnTo>
                <a:lnTo>
                  <a:pt x="311" y="82"/>
                </a:lnTo>
                <a:lnTo>
                  <a:pt x="311" y="82"/>
                </a:lnTo>
                <a:lnTo>
                  <a:pt x="311" y="82"/>
                </a:lnTo>
                <a:lnTo>
                  <a:pt x="312" y="82"/>
                </a:lnTo>
                <a:lnTo>
                  <a:pt x="312" y="82"/>
                </a:lnTo>
                <a:lnTo>
                  <a:pt x="312" y="81"/>
                </a:lnTo>
                <a:lnTo>
                  <a:pt x="312" y="82"/>
                </a:lnTo>
                <a:lnTo>
                  <a:pt x="313" y="82"/>
                </a:lnTo>
                <a:lnTo>
                  <a:pt x="313" y="81"/>
                </a:lnTo>
                <a:lnTo>
                  <a:pt x="313" y="81"/>
                </a:lnTo>
                <a:lnTo>
                  <a:pt x="313" y="81"/>
                </a:lnTo>
                <a:lnTo>
                  <a:pt x="313" y="81"/>
                </a:lnTo>
                <a:lnTo>
                  <a:pt x="313" y="81"/>
                </a:lnTo>
                <a:lnTo>
                  <a:pt x="314" y="81"/>
                </a:lnTo>
                <a:lnTo>
                  <a:pt x="314" y="80"/>
                </a:lnTo>
                <a:lnTo>
                  <a:pt x="315" y="80"/>
                </a:lnTo>
                <a:lnTo>
                  <a:pt x="315" y="80"/>
                </a:lnTo>
                <a:lnTo>
                  <a:pt x="315" y="80"/>
                </a:lnTo>
                <a:lnTo>
                  <a:pt x="315" y="80"/>
                </a:lnTo>
                <a:lnTo>
                  <a:pt x="315" y="80"/>
                </a:lnTo>
                <a:lnTo>
                  <a:pt x="316" y="80"/>
                </a:lnTo>
                <a:lnTo>
                  <a:pt x="316" y="80"/>
                </a:lnTo>
                <a:lnTo>
                  <a:pt x="316" y="80"/>
                </a:lnTo>
                <a:lnTo>
                  <a:pt x="317" y="79"/>
                </a:lnTo>
                <a:lnTo>
                  <a:pt x="317" y="79"/>
                </a:lnTo>
                <a:lnTo>
                  <a:pt x="317" y="80"/>
                </a:lnTo>
                <a:lnTo>
                  <a:pt x="316" y="81"/>
                </a:lnTo>
                <a:lnTo>
                  <a:pt x="316" y="82"/>
                </a:lnTo>
                <a:lnTo>
                  <a:pt x="315" y="82"/>
                </a:lnTo>
                <a:lnTo>
                  <a:pt x="315" y="82"/>
                </a:lnTo>
                <a:lnTo>
                  <a:pt x="314" y="83"/>
                </a:lnTo>
                <a:lnTo>
                  <a:pt x="313" y="83"/>
                </a:lnTo>
                <a:lnTo>
                  <a:pt x="312" y="84"/>
                </a:lnTo>
                <a:lnTo>
                  <a:pt x="312" y="84"/>
                </a:lnTo>
                <a:lnTo>
                  <a:pt x="312" y="84"/>
                </a:lnTo>
                <a:lnTo>
                  <a:pt x="311" y="85"/>
                </a:lnTo>
                <a:lnTo>
                  <a:pt x="311" y="85"/>
                </a:lnTo>
                <a:lnTo>
                  <a:pt x="311" y="85"/>
                </a:lnTo>
                <a:lnTo>
                  <a:pt x="311" y="86"/>
                </a:lnTo>
                <a:lnTo>
                  <a:pt x="310" y="87"/>
                </a:lnTo>
                <a:lnTo>
                  <a:pt x="310" y="87"/>
                </a:lnTo>
                <a:lnTo>
                  <a:pt x="311" y="87"/>
                </a:lnTo>
                <a:lnTo>
                  <a:pt x="311" y="87"/>
                </a:lnTo>
                <a:lnTo>
                  <a:pt x="311" y="87"/>
                </a:lnTo>
                <a:lnTo>
                  <a:pt x="311" y="87"/>
                </a:lnTo>
                <a:lnTo>
                  <a:pt x="312" y="87"/>
                </a:lnTo>
                <a:lnTo>
                  <a:pt x="311" y="88"/>
                </a:lnTo>
                <a:lnTo>
                  <a:pt x="310" y="91"/>
                </a:lnTo>
                <a:lnTo>
                  <a:pt x="309" y="92"/>
                </a:lnTo>
                <a:lnTo>
                  <a:pt x="308" y="94"/>
                </a:lnTo>
                <a:lnTo>
                  <a:pt x="307" y="97"/>
                </a:lnTo>
                <a:lnTo>
                  <a:pt x="305" y="102"/>
                </a:lnTo>
                <a:lnTo>
                  <a:pt x="305" y="102"/>
                </a:lnTo>
                <a:lnTo>
                  <a:pt x="304" y="103"/>
                </a:lnTo>
                <a:lnTo>
                  <a:pt x="303" y="106"/>
                </a:lnTo>
                <a:lnTo>
                  <a:pt x="302" y="108"/>
                </a:lnTo>
                <a:lnTo>
                  <a:pt x="302" y="109"/>
                </a:lnTo>
                <a:lnTo>
                  <a:pt x="300" y="112"/>
                </a:lnTo>
                <a:lnTo>
                  <a:pt x="296" y="121"/>
                </a:lnTo>
                <a:lnTo>
                  <a:pt x="291" y="133"/>
                </a:lnTo>
                <a:lnTo>
                  <a:pt x="290" y="136"/>
                </a:lnTo>
                <a:lnTo>
                  <a:pt x="288" y="139"/>
                </a:lnTo>
                <a:lnTo>
                  <a:pt x="285" y="145"/>
                </a:lnTo>
                <a:lnTo>
                  <a:pt x="278" y="161"/>
                </a:lnTo>
                <a:lnTo>
                  <a:pt x="278" y="162"/>
                </a:lnTo>
                <a:lnTo>
                  <a:pt x="278" y="162"/>
                </a:lnTo>
                <a:lnTo>
                  <a:pt x="278" y="162"/>
                </a:lnTo>
                <a:lnTo>
                  <a:pt x="278" y="162"/>
                </a:lnTo>
                <a:lnTo>
                  <a:pt x="277" y="162"/>
                </a:lnTo>
                <a:lnTo>
                  <a:pt x="277" y="162"/>
                </a:lnTo>
                <a:lnTo>
                  <a:pt x="277" y="162"/>
                </a:lnTo>
                <a:lnTo>
                  <a:pt x="277" y="163"/>
                </a:lnTo>
                <a:lnTo>
                  <a:pt x="277" y="163"/>
                </a:lnTo>
                <a:lnTo>
                  <a:pt x="276" y="163"/>
                </a:lnTo>
                <a:lnTo>
                  <a:pt x="275" y="164"/>
                </a:lnTo>
                <a:lnTo>
                  <a:pt x="275" y="165"/>
                </a:lnTo>
                <a:lnTo>
                  <a:pt x="275" y="165"/>
                </a:lnTo>
                <a:lnTo>
                  <a:pt x="274" y="166"/>
                </a:lnTo>
                <a:lnTo>
                  <a:pt x="274" y="167"/>
                </a:lnTo>
                <a:lnTo>
                  <a:pt x="275" y="167"/>
                </a:lnTo>
                <a:lnTo>
                  <a:pt x="275" y="168"/>
                </a:lnTo>
                <a:lnTo>
                  <a:pt x="275" y="169"/>
                </a:lnTo>
                <a:lnTo>
                  <a:pt x="276" y="170"/>
                </a:lnTo>
                <a:lnTo>
                  <a:pt x="276" y="170"/>
                </a:lnTo>
                <a:lnTo>
                  <a:pt x="276" y="170"/>
                </a:lnTo>
                <a:lnTo>
                  <a:pt x="276" y="170"/>
                </a:lnTo>
                <a:lnTo>
                  <a:pt x="277" y="171"/>
                </a:lnTo>
                <a:lnTo>
                  <a:pt x="277" y="171"/>
                </a:lnTo>
                <a:lnTo>
                  <a:pt x="277" y="171"/>
                </a:lnTo>
                <a:lnTo>
                  <a:pt x="278" y="172"/>
                </a:lnTo>
                <a:lnTo>
                  <a:pt x="278" y="173"/>
                </a:lnTo>
                <a:lnTo>
                  <a:pt x="278" y="173"/>
                </a:lnTo>
                <a:lnTo>
                  <a:pt x="279" y="173"/>
                </a:lnTo>
                <a:lnTo>
                  <a:pt x="279" y="173"/>
                </a:lnTo>
                <a:lnTo>
                  <a:pt x="279" y="173"/>
                </a:lnTo>
                <a:lnTo>
                  <a:pt x="279" y="174"/>
                </a:lnTo>
                <a:lnTo>
                  <a:pt x="279" y="174"/>
                </a:lnTo>
                <a:lnTo>
                  <a:pt x="280" y="174"/>
                </a:lnTo>
                <a:lnTo>
                  <a:pt x="280" y="175"/>
                </a:lnTo>
                <a:lnTo>
                  <a:pt x="280" y="176"/>
                </a:lnTo>
                <a:lnTo>
                  <a:pt x="280" y="177"/>
                </a:lnTo>
                <a:lnTo>
                  <a:pt x="280" y="177"/>
                </a:lnTo>
                <a:lnTo>
                  <a:pt x="280" y="177"/>
                </a:lnTo>
                <a:lnTo>
                  <a:pt x="281" y="178"/>
                </a:lnTo>
                <a:lnTo>
                  <a:pt x="280" y="178"/>
                </a:lnTo>
                <a:lnTo>
                  <a:pt x="280" y="178"/>
                </a:lnTo>
                <a:lnTo>
                  <a:pt x="279" y="180"/>
                </a:lnTo>
                <a:lnTo>
                  <a:pt x="279" y="180"/>
                </a:lnTo>
                <a:lnTo>
                  <a:pt x="279" y="181"/>
                </a:lnTo>
                <a:lnTo>
                  <a:pt x="279" y="181"/>
                </a:lnTo>
                <a:lnTo>
                  <a:pt x="279" y="182"/>
                </a:lnTo>
                <a:lnTo>
                  <a:pt x="279" y="182"/>
                </a:lnTo>
                <a:lnTo>
                  <a:pt x="279" y="183"/>
                </a:lnTo>
                <a:lnTo>
                  <a:pt x="279" y="183"/>
                </a:lnTo>
                <a:lnTo>
                  <a:pt x="278" y="184"/>
                </a:lnTo>
                <a:lnTo>
                  <a:pt x="278" y="184"/>
                </a:lnTo>
                <a:lnTo>
                  <a:pt x="278" y="184"/>
                </a:lnTo>
                <a:lnTo>
                  <a:pt x="278" y="185"/>
                </a:lnTo>
                <a:lnTo>
                  <a:pt x="278" y="185"/>
                </a:lnTo>
                <a:lnTo>
                  <a:pt x="278" y="185"/>
                </a:lnTo>
                <a:lnTo>
                  <a:pt x="277" y="186"/>
                </a:lnTo>
                <a:lnTo>
                  <a:pt x="276" y="186"/>
                </a:lnTo>
                <a:lnTo>
                  <a:pt x="276" y="187"/>
                </a:lnTo>
                <a:lnTo>
                  <a:pt x="276" y="187"/>
                </a:lnTo>
                <a:lnTo>
                  <a:pt x="276" y="187"/>
                </a:lnTo>
                <a:lnTo>
                  <a:pt x="276" y="187"/>
                </a:lnTo>
                <a:lnTo>
                  <a:pt x="276" y="188"/>
                </a:lnTo>
                <a:lnTo>
                  <a:pt x="277" y="188"/>
                </a:lnTo>
                <a:lnTo>
                  <a:pt x="277" y="189"/>
                </a:lnTo>
                <a:lnTo>
                  <a:pt x="277" y="189"/>
                </a:lnTo>
                <a:lnTo>
                  <a:pt x="277" y="190"/>
                </a:lnTo>
                <a:lnTo>
                  <a:pt x="277" y="190"/>
                </a:lnTo>
                <a:lnTo>
                  <a:pt x="278" y="191"/>
                </a:lnTo>
                <a:lnTo>
                  <a:pt x="278" y="191"/>
                </a:lnTo>
                <a:lnTo>
                  <a:pt x="278" y="192"/>
                </a:lnTo>
                <a:lnTo>
                  <a:pt x="278" y="192"/>
                </a:lnTo>
                <a:lnTo>
                  <a:pt x="278" y="192"/>
                </a:lnTo>
                <a:lnTo>
                  <a:pt x="277" y="192"/>
                </a:lnTo>
                <a:lnTo>
                  <a:pt x="277" y="193"/>
                </a:lnTo>
                <a:lnTo>
                  <a:pt x="277" y="193"/>
                </a:lnTo>
                <a:lnTo>
                  <a:pt x="277" y="194"/>
                </a:lnTo>
                <a:lnTo>
                  <a:pt x="277" y="195"/>
                </a:lnTo>
                <a:lnTo>
                  <a:pt x="277" y="195"/>
                </a:lnTo>
                <a:lnTo>
                  <a:pt x="277" y="195"/>
                </a:lnTo>
                <a:lnTo>
                  <a:pt x="277" y="195"/>
                </a:lnTo>
                <a:lnTo>
                  <a:pt x="277" y="196"/>
                </a:lnTo>
                <a:lnTo>
                  <a:pt x="277" y="196"/>
                </a:lnTo>
                <a:lnTo>
                  <a:pt x="277" y="196"/>
                </a:lnTo>
                <a:lnTo>
                  <a:pt x="277" y="196"/>
                </a:lnTo>
                <a:lnTo>
                  <a:pt x="277" y="196"/>
                </a:lnTo>
                <a:lnTo>
                  <a:pt x="277" y="197"/>
                </a:lnTo>
                <a:lnTo>
                  <a:pt x="277" y="197"/>
                </a:lnTo>
                <a:lnTo>
                  <a:pt x="276" y="197"/>
                </a:lnTo>
                <a:lnTo>
                  <a:pt x="276" y="198"/>
                </a:lnTo>
                <a:lnTo>
                  <a:pt x="276" y="198"/>
                </a:lnTo>
                <a:lnTo>
                  <a:pt x="276" y="198"/>
                </a:lnTo>
                <a:lnTo>
                  <a:pt x="275" y="199"/>
                </a:lnTo>
                <a:lnTo>
                  <a:pt x="276" y="199"/>
                </a:lnTo>
                <a:lnTo>
                  <a:pt x="276" y="199"/>
                </a:lnTo>
                <a:lnTo>
                  <a:pt x="276" y="200"/>
                </a:lnTo>
                <a:lnTo>
                  <a:pt x="276" y="200"/>
                </a:lnTo>
                <a:lnTo>
                  <a:pt x="276" y="200"/>
                </a:lnTo>
                <a:lnTo>
                  <a:pt x="276" y="201"/>
                </a:lnTo>
                <a:lnTo>
                  <a:pt x="276" y="201"/>
                </a:lnTo>
                <a:lnTo>
                  <a:pt x="276" y="201"/>
                </a:lnTo>
                <a:lnTo>
                  <a:pt x="276" y="201"/>
                </a:lnTo>
                <a:lnTo>
                  <a:pt x="276" y="201"/>
                </a:lnTo>
                <a:lnTo>
                  <a:pt x="275" y="203"/>
                </a:lnTo>
                <a:lnTo>
                  <a:pt x="275" y="203"/>
                </a:lnTo>
                <a:lnTo>
                  <a:pt x="276" y="203"/>
                </a:lnTo>
                <a:lnTo>
                  <a:pt x="276" y="203"/>
                </a:lnTo>
                <a:lnTo>
                  <a:pt x="276" y="203"/>
                </a:lnTo>
                <a:lnTo>
                  <a:pt x="277" y="202"/>
                </a:lnTo>
                <a:lnTo>
                  <a:pt x="277" y="203"/>
                </a:lnTo>
                <a:lnTo>
                  <a:pt x="277" y="203"/>
                </a:lnTo>
                <a:lnTo>
                  <a:pt x="277" y="203"/>
                </a:lnTo>
                <a:lnTo>
                  <a:pt x="277" y="203"/>
                </a:lnTo>
                <a:lnTo>
                  <a:pt x="276" y="204"/>
                </a:lnTo>
                <a:lnTo>
                  <a:pt x="276" y="204"/>
                </a:lnTo>
                <a:lnTo>
                  <a:pt x="276" y="204"/>
                </a:lnTo>
                <a:lnTo>
                  <a:pt x="275" y="204"/>
                </a:lnTo>
                <a:lnTo>
                  <a:pt x="275" y="204"/>
                </a:lnTo>
                <a:lnTo>
                  <a:pt x="275" y="204"/>
                </a:lnTo>
                <a:lnTo>
                  <a:pt x="274" y="204"/>
                </a:lnTo>
                <a:lnTo>
                  <a:pt x="263" y="204"/>
                </a:lnTo>
                <a:lnTo>
                  <a:pt x="263" y="204"/>
                </a:lnTo>
                <a:lnTo>
                  <a:pt x="250" y="204"/>
                </a:lnTo>
                <a:lnTo>
                  <a:pt x="240" y="204"/>
                </a:lnTo>
                <a:lnTo>
                  <a:pt x="234" y="204"/>
                </a:lnTo>
                <a:lnTo>
                  <a:pt x="232" y="204"/>
                </a:lnTo>
                <a:lnTo>
                  <a:pt x="232" y="204"/>
                </a:lnTo>
                <a:lnTo>
                  <a:pt x="219" y="204"/>
                </a:lnTo>
                <a:lnTo>
                  <a:pt x="219" y="204"/>
                </a:lnTo>
                <a:lnTo>
                  <a:pt x="218" y="204"/>
                </a:lnTo>
                <a:lnTo>
                  <a:pt x="218" y="204"/>
                </a:lnTo>
                <a:lnTo>
                  <a:pt x="218" y="203"/>
                </a:lnTo>
                <a:lnTo>
                  <a:pt x="218" y="203"/>
                </a:lnTo>
                <a:lnTo>
                  <a:pt x="218" y="203"/>
                </a:lnTo>
                <a:lnTo>
                  <a:pt x="218" y="203"/>
                </a:lnTo>
                <a:lnTo>
                  <a:pt x="218" y="203"/>
                </a:lnTo>
                <a:lnTo>
                  <a:pt x="217" y="203"/>
                </a:lnTo>
                <a:lnTo>
                  <a:pt x="217" y="203"/>
                </a:lnTo>
                <a:lnTo>
                  <a:pt x="217" y="203"/>
                </a:lnTo>
                <a:lnTo>
                  <a:pt x="216" y="202"/>
                </a:lnTo>
                <a:lnTo>
                  <a:pt x="216" y="202"/>
                </a:lnTo>
                <a:lnTo>
                  <a:pt x="216" y="202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6" y="203"/>
                </a:lnTo>
                <a:lnTo>
                  <a:pt x="215" y="203"/>
                </a:lnTo>
                <a:lnTo>
                  <a:pt x="215" y="203"/>
                </a:lnTo>
                <a:lnTo>
                  <a:pt x="215" y="203"/>
                </a:lnTo>
                <a:lnTo>
                  <a:pt x="214" y="203"/>
                </a:lnTo>
                <a:lnTo>
                  <a:pt x="214" y="203"/>
                </a:lnTo>
                <a:lnTo>
                  <a:pt x="214" y="203"/>
                </a:lnTo>
                <a:lnTo>
                  <a:pt x="214" y="204"/>
                </a:lnTo>
                <a:lnTo>
                  <a:pt x="214" y="204"/>
                </a:lnTo>
                <a:lnTo>
                  <a:pt x="214" y="204"/>
                </a:lnTo>
                <a:lnTo>
                  <a:pt x="214" y="205"/>
                </a:lnTo>
                <a:lnTo>
                  <a:pt x="214" y="205"/>
                </a:lnTo>
                <a:lnTo>
                  <a:pt x="214" y="205"/>
                </a:lnTo>
                <a:lnTo>
                  <a:pt x="214" y="205"/>
                </a:lnTo>
                <a:lnTo>
                  <a:pt x="213" y="205"/>
                </a:lnTo>
                <a:lnTo>
                  <a:pt x="213" y="205"/>
                </a:lnTo>
                <a:lnTo>
                  <a:pt x="213" y="206"/>
                </a:lnTo>
                <a:lnTo>
                  <a:pt x="213" y="206"/>
                </a:lnTo>
                <a:lnTo>
                  <a:pt x="212" y="206"/>
                </a:lnTo>
                <a:lnTo>
                  <a:pt x="212" y="206"/>
                </a:lnTo>
                <a:lnTo>
                  <a:pt x="212" y="206"/>
                </a:lnTo>
                <a:lnTo>
                  <a:pt x="212" y="206"/>
                </a:lnTo>
                <a:lnTo>
                  <a:pt x="212" y="205"/>
                </a:lnTo>
                <a:lnTo>
                  <a:pt x="211" y="205"/>
                </a:lnTo>
                <a:lnTo>
                  <a:pt x="211" y="205"/>
                </a:lnTo>
                <a:lnTo>
                  <a:pt x="211" y="204"/>
                </a:lnTo>
                <a:lnTo>
                  <a:pt x="210" y="204"/>
                </a:lnTo>
                <a:lnTo>
                  <a:pt x="210" y="204"/>
                </a:lnTo>
                <a:lnTo>
                  <a:pt x="210" y="205"/>
                </a:lnTo>
                <a:lnTo>
                  <a:pt x="209" y="204"/>
                </a:lnTo>
                <a:lnTo>
                  <a:pt x="209" y="203"/>
                </a:lnTo>
                <a:lnTo>
                  <a:pt x="209" y="203"/>
                </a:lnTo>
                <a:lnTo>
                  <a:pt x="209" y="203"/>
                </a:lnTo>
                <a:lnTo>
                  <a:pt x="209" y="203"/>
                </a:lnTo>
                <a:lnTo>
                  <a:pt x="208" y="203"/>
                </a:lnTo>
                <a:lnTo>
                  <a:pt x="208" y="202"/>
                </a:lnTo>
                <a:lnTo>
                  <a:pt x="208" y="202"/>
                </a:lnTo>
                <a:lnTo>
                  <a:pt x="208" y="202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8" y="201"/>
                </a:lnTo>
                <a:lnTo>
                  <a:pt x="207" y="201"/>
                </a:lnTo>
                <a:lnTo>
                  <a:pt x="207" y="200"/>
                </a:lnTo>
                <a:lnTo>
                  <a:pt x="207" y="200"/>
                </a:lnTo>
                <a:lnTo>
                  <a:pt x="206" y="200"/>
                </a:lnTo>
                <a:lnTo>
                  <a:pt x="206" y="200"/>
                </a:lnTo>
                <a:lnTo>
                  <a:pt x="206" y="201"/>
                </a:lnTo>
                <a:lnTo>
                  <a:pt x="206" y="201"/>
                </a:lnTo>
                <a:lnTo>
                  <a:pt x="206" y="201"/>
                </a:lnTo>
                <a:lnTo>
                  <a:pt x="206" y="201"/>
                </a:lnTo>
                <a:lnTo>
                  <a:pt x="206" y="201"/>
                </a:lnTo>
                <a:lnTo>
                  <a:pt x="205" y="201"/>
                </a:lnTo>
                <a:lnTo>
                  <a:pt x="205" y="201"/>
                </a:lnTo>
                <a:lnTo>
                  <a:pt x="205" y="201"/>
                </a:lnTo>
                <a:lnTo>
                  <a:pt x="205" y="200"/>
                </a:lnTo>
                <a:lnTo>
                  <a:pt x="206" y="200"/>
                </a:lnTo>
                <a:lnTo>
                  <a:pt x="205" y="200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9"/>
                </a:lnTo>
                <a:lnTo>
                  <a:pt x="205" y="198"/>
                </a:lnTo>
                <a:lnTo>
                  <a:pt x="205" y="198"/>
                </a:lnTo>
                <a:lnTo>
                  <a:pt x="205" y="197"/>
                </a:lnTo>
                <a:lnTo>
                  <a:pt x="205" y="197"/>
                </a:lnTo>
                <a:lnTo>
                  <a:pt x="205" y="197"/>
                </a:lnTo>
                <a:lnTo>
                  <a:pt x="205" y="197"/>
                </a:lnTo>
                <a:lnTo>
                  <a:pt x="205" y="197"/>
                </a:lnTo>
                <a:lnTo>
                  <a:pt x="204" y="196"/>
                </a:lnTo>
                <a:lnTo>
                  <a:pt x="204" y="196"/>
                </a:lnTo>
                <a:lnTo>
                  <a:pt x="204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3" y="196"/>
                </a:lnTo>
                <a:lnTo>
                  <a:pt x="202" y="196"/>
                </a:lnTo>
                <a:lnTo>
                  <a:pt x="202" y="197"/>
                </a:lnTo>
                <a:lnTo>
                  <a:pt x="202" y="197"/>
                </a:lnTo>
                <a:lnTo>
                  <a:pt x="202" y="196"/>
                </a:lnTo>
                <a:lnTo>
                  <a:pt x="202" y="196"/>
                </a:lnTo>
                <a:lnTo>
                  <a:pt x="202" y="196"/>
                </a:lnTo>
                <a:lnTo>
                  <a:pt x="201" y="196"/>
                </a:lnTo>
                <a:lnTo>
                  <a:pt x="202" y="196"/>
                </a:lnTo>
                <a:lnTo>
                  <a:pt x="201" y="196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1" y="195"/>
                </a:lnTo>
                <a:lnTo>
                  <a:pt x="200" y="194"/>
                </a:lnTo>
                <a:lnTo>
                  <a:pt x="200" y="194"/>
                </a:lnTo>
                <a:lnTo>
                  <a:pt x="200" y="194"/>
                </a:lnTo>
                <a:lnTo>
                  <a:pt x="200" y="194"/>
                </a:lnTo>
                <a:lnTo>
                  <a:pt x="199" y="193"/>
                </a:lnTo>
                <a:lnTo>
                  <a:pt x="199" y="193"/>
                </a:lnTo>
                <a:lnTo>
                  <a:pt x="199" y="193"/>
                </a:lnTo>
                <a:lnTo>
                  <a:pt x="199" y="193"/>
                </a:lnTo>
                <a:lnTo>
                  <a:pt x="199" y="193"/>
                </a:lnTo>
                <a:lnTo>
                  <a:pt x="199" y="192"/>
                </a:lnTo>
                <a:lnTo>
                  <a:pt x="199" y="192"/>
                </a:lnTo>
                <a:lnTo>
                  <a:pt x="199" y="192"/>
                </a:lnTo>
                <a:lnTo>
                  <a:pt x="199" y="192"/>
                </a:lnTo>
                <a:lnTo>
                  <a:pt x="199" y="192"/>
                </a:lnTo>
                <a:lnTo>
                  <a:pt x="199" y="191"/>
                </a:lnTo>
                <a:lnTo>
                  <a:pt x="199" y="191"/>
                </a:lnTo>
                <a:lnTo>
                  <a:pt x="199" y="191"/>
                </a:lnTo>
                <a:lnTo>
                  <a:pt x="198" y="191"/>
                </a:lnTo>
                <a:lnTo>
                  <a:pt x="198" y="190"/>
                </a:lnTo>
                <a:lnTo>
                  <a:pt x="197" y="190"/>
                </a:lnTo>
                <a:lnTo>
                  <a:pt x="197" y="190"/>
                </a:lnTo>
                <a:lnTo>
                  <a:pt x="197" y="190"/>
                </a:lnTo>
                <a:lnTo>
                  <a:pt x="196" y="189"/>
                </a:lnTo>
                <a:lnTo>
                  <a:pt x="196" y="189"/>
                </a:lnTo>
                <a:lnTo>
                  <a:pt x="196" y="189"/>
                </a:lnTo>
                <a:lnTo>
                  <a:pt x="196" y="189"/>
                </a:lnTo>
                <a:lnTo>
                  <a:pt x="196" y="189"/>
                </a:lnTo>
                <a:lnTo>
                  <a:pt x="188" y="189"/>
                </a:lnTo>
                <a:lnTo>
                  <a:pt x="185" y="189"/>
                </a:lnTo>
                <a:lnTo>
                  <a:pt x="184" y="189"/>
                </a:lnTo>
                <a:lnTo>
                  <a:pt x="182" y="189"/>
                </a:lnTo>
                <a:lnTo>
                  <a:pt x="182" y="190"/>
                </a:lnTo>
                <a:lnTo>
                  <a:pt x="182" y="190"/>
                </a:lnTo>
                <a:lnTo>
                  <a:pt x="182" y="190"/>
                </a:lnTo>
                <a:lnTo>
                  <a:pt x="182" y="190"/>
                </a:lnTo>
                <a:lnTo>
                  <a:pt x="182" y="191"/>
                </a:lnTo>
                <a:lnTo>
                  <a:pt x="181" y="191"/>
                </a:lnTo>
                <a:lnTo>
                  <a:pt x="181" y="191"/>
                </a:lnTo>
                <a:lnTo>
                  <a:pt x="182" y="191"/>
                </a:lnTo>
                <a:lnTo>
                  <a:pt x="181" y="192"/>
                </a:lnTo>
                <a:lnTo>
                  <a:pt x="181" y="192"/>
                </a:lnTo>
                <a:lnTo>
                  <a:pt x="181" y="192"/>
                </a:lnTo>
                <a:lnTo>
                  <a:pt x="180" y="193"/>
                </a:lnTo>
                <a:lnTo>
                  <a:pt x="180" y="193"/>
                </a:lnTo>
                <a:lnTo>
                  <a:pt x="180" y="193"/>
                </a:lnTo>
                <a:lnTo>
                  <a:pt x="181" y="194"/>
                </a:lnTo>
                <a:lnTo>
                  <a:pt x="180" y="195"/>
                </a:lnTo>
                <a:lnTo>
                  <a:pt x="180" y="195"/>
                </a:lnTo>
                <a:lnTo>
                  <a:pt x="180" y="195"/>
                </a:lnTo>
                <a:lnTo>
                  <a:pt x="180" y="196"/>
                </a:lnTo>
                <a:lnTo>
                  <a:pt x="179" y="196"/>
                </a:lnTo>
                <a:lnTo>
                  <a:pt x="179" y="196"/>
                </a:lnTo>
                <a:lnTo>
                  <a:pt x="179" y="195"/>
                </a:lnTo>
                <a:lnTo>
                  <a:pt x="178" y="195"/>
                </a:lnTo>
                <a:lnTo>
                  <a:pt x="178" y="195"/>
                </a:lnTo>
                <a:lnTo>
                  <a:pt x="178" y="195"/>
                </a:lnTo>
                <a:lnTo>
                  <a:pt x="178" y="195"/>
                </a:lnTo>
                <a:lnTo>
                  <a:pt x="177" y="195"/>
                </a:lnTo>
                <a:lnTo>
                  <a:pt x="177" y="196"/>
                </a:lnTo>
                <a:lnTo>
                  <a:pt x="177" y="196"/>
                </a:lnTo>
                <a:lnTo>
                  <a:pt x="177" y="196"/>
                </a:lnTo>
                <a:lnTo>
                  <a:pt x="177" y="196"/>
                </a:lnTo>
                <a:lnTo>
                  <a:pt x="177" y="197"/>
                </a:lnTo>
                <a:lnTo>
                  <a:pt x="176" y="197"/>
                </a:lnTo>
                <a:lnTo>
                  <a:pt x="176" y="197"/>
                </a:lnTo>
                <a:lnTo>
                  <a:pt x="176" y="197"/>
                </a:lnTo>
                <a:lnTo>
                  <a:pt x="177" y="198"/>
                </a:lnTo>
                <a:lnTo>
                  <a:pt x="177" y="198"/>
                </a:lnTo>
                <a:lnTo>
                  <a:pt x="176" y="198"/>
                </a:lnTo>
                <a:lnTo>
                  <a:pt x="176" y="199"/>
                </a:lnTo>
                <a:lnTo>
                  <a:pt x="176" y="199"/>
                </a:lnTo>
                <a:lnTo>
                  <a:pt x="177" y="199"/>
                </a:lnTo>
                <a:lnTo>
                  <a:pt x="177" y="200"/>
                </a:lnTo>
                <a:lnTo>
                  <a:pt x="177" y="200"/>
                </a:lnTo>
                <a:lnTo>
                  <a:pt x="177" y="200"/>
                </a:lnTo>
                <a:lnTo>
                  <a:pt x="177" y="200"/>
                </a:lnTo>
                <a:lnTo>
                  <a:pt x="177" y="201"/>
                </a:lnTo>
                <a:lnTo>
                  <a:pt x="176" y="201"/>
                </a:lnTo>
                <a:lnTo>
                  <a:pt x="176" y="201"/>
                </a:lnTo>
                <a:lnTo>
                  <a:pt x="176" y="200"/>
                </a:lnTo>
                <a:lnTo>
                  <a:pt x="176" y="200"/>
                </a:lnTo>
                <a:lnTo>
                  <a:pt x="176" y="200"/>
                </a:lnTo>
                <a:lnTo>
                  <a:pt x="176" y="200"/>
                </a:lnTo>
                <a:lnTo>
                  <a:pt x="176" y="201"/>
                </a:lnTo>
                <a:lnTo>
                  <a:pt x="175" y="201"/>
                </a:lnTo>
                <a:lnTo>
                  <a:pt x="175" y="201"/>
                </a:lnTo>
                <a:lnTo>
                  <a:pt x="175" y="202"/>
                </a:lnTo>
                <a:lnTo>
                  <a:pt x="175" y="202"/>
                </a:lnTo>
                <a:lnTo>
                  <a:pt x="175" y="202"/>
                </a:lnTo>
                <a:lnTo>
                  <a:pt x="175" y="202"/>
                </a:lnTo>
                <a:lnTo>
                  <a:pt x="175" y="203"/>
                </a:lnTo>
                <a:lnTo>
                  <a:pt x="174" y="203"/>
                </a:lnTo>
                <a:lnTo>
                  <a:pt x="174" y="203"/>
                </a:lnTo>
                <a:lnTo>
                  <a:pt x="174" y="203"/>
                </a:lnTo>
                <a:lnTo>
                  <a:pt x="174" y="203"/>
                </a:lnTo>
                <a:lnTo>
                  <a:pt x="173" y="203"/>
                </a:lnTo>
                <a:lnTo>
                  <a:pt x="173" y="203"/>
                </a:lnTo>
                <a:lnTo>
                  <a:pt x="173" y="203"/>
                </a:lnTo>
                <a:lnTo>
                  <a:pt x="173" y="204"/>
                </a:lnTo>
                <a:lnTo>
                  <a:pt x="173" y="204"/>
                </a:lnTo>
                <a:lnTo>
                  <a:pt x="173" y="205"/>
                </a:lnTo>
                <a:lnTo>
                  <a:pt x="173" y="205"/>
                </a:lnTo>
                <a:lnTo>
                  <a:pt x="173" y="205"/>
                </a:lnTo>
                <a:lnTo>
                  <a:pt x="173" y="205"/>
                </a:lnTo>
                <a:lnTo>
                  <a:pt x="173" y="206"/>
                </a:lnTo>
                <a:lnTo>
                  <a:pt x="173" y="206"/>
                </a:lnTo>
                <a:lnTo>
                  <a:pt x="173" y="207"/>
                </a:lnTo>
                <a:lnTo>
                  <a:pt x="173" y="207"/>
                </a:lnTo>
                <a:lnTo>
                  <a:pt x="173" y="207"/>
                </a:lnTo>
                <a:lnTo>
                  <a:pt x="172" y="207"/>
                </a:lnTo>
                <a:lnTo>
                  <a:pt x="171" y="208"/>
                </a:lnTo>
                <a:lnTo>
                  <a:pt x="171" y="208"/>
                </a:lnTo>
                <a:lnTo>
                  <a:pt x="170" y="208"/>
                </a:lnTo>
                <a:lnTo>
                  <a:pt x="170" y="208"/>
                </a:lnTo>
                <a:lnTo>
                  <a:pt x="170" y="208"/>
                </a:lnTo>
                <a:lnTo>
                  <a:pt x="170" y="208"/>
                </a:lnTo>
                <a:lnTo>
                  <a:pt x="170" y="207"/>
                </a:lnTo>
                <a:lnTo>
                  <a:pt x="170" y="207"/>
                </a:lnTo>
                <a:lnTo>
                  <a:pt x="170" y="207"/>
                </a:lnTo>
                <a:lnTo>
                  <a:pt x="170" y="207"/>
                </a:lnTo>
                <a:lnTo>
                  <a:pt x="169" y="207"/>
                </a:lnTo>
                <a:lnTo>
                  <a:pt x="168" y="207"/>
                </a:lnTo>
                <a:lnTo>
                  <a:pt x="168" y="207"/>
                </a:lnTo>
                <a:lnTo>
                  <a:pt x="168" y="208"/>
                </a:lnTo>
                <a:lnTo>
                  <a:pt x="167" y="208"/>
                </a:lnTo>
                <a:lnTo>
                  <a:pt x="167" y="208"/>
                </a:lnTo>
                <a:lnTo>
                  <a:pt x="167" y="208"/>
                </a:lnTo>
                <a:lnTo>
                  <a:pt x="166" y="208"/>
                </a:lnTo>
                <a:lnTo>
                  <a:pt x="166" y="208"/>
                </a:lnTo>
                <a:lnTo>
                  <a:pt x="166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5" y="208"/>
                </a:lnTo>
                <a:lnTo>
                  <a:pt x="164" y="208"/>
                </a:lnTo>
                <a:lnTo>
                  <a:pt x="164" y="208"/>
                </a:lnTo>
                <a:lnTo>
                  <a:pt x="164" y="208"/>
                </a:lnTo>
                <a:lnTo>
                  <a:pt x="163" y="208"/>
                </a:lnTo>
                <a:lnTo>
                  <a:pt x="163" y="208"/>
                </a:lnTo>
                <a:lnTo>
                  <a:pt x="163" y="208"/>
                </a:lnTo>
                <a:lnTo>
                  <a:pt x="163" y="208"/>
                </a:lnTo>
                <a:lnTo>
                  <a:pt x="162" y="208"/>
                </a:lnTo>
                <a:lnTo>
                  <a:pt x="162" y="208"/>
                </a:lnTo>
                <a:lnTo>
                  <a:pt x="162" y="208"/>
                </a:lnTo>
                <a:lnTo>
                  <a:pt x="162" y="208"/>
                </a:lnTo>
                <a:lnTo>
                  <a:pt x="161" y="208"/>
                </a:lnTo>
                <a:lnTo>
                  <a:pt x="161" y="208"/>
                </a:lnTo>
                <a:lnTo>
                  <a:pt x="161" y="208"/>
                </a:lnTo>
                <a:lnTo>
                  <a:pt x="160" y="208"/>
                </a:lnTo>
                <a:lnTo>
                  <a:pt x="160" y="208"/>
                </a:lnTo>
                <a:lnTo>
                  <a:pt x="160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09"/>
                </a:lnTo>
                <a:lnTo>
                  <a:pt x="159" y="210"/>
                </a:lnTo>
                <a:lnTo>
                  <a:pt x="159" y="210"/>
                </a:lnTo>
                <a:lnTo>
                  <a:pt x="159" y="210"/>
                </a:lnTo>
                <a:lnTo>
                  <a:pt x="159" y="211"/>
                </a:lnTo>
                <a:lnTo>
                  <a:pt x="159" y="211"/>
                </a:lnTo>
                <a:lnTo>
                  <a:pt x="159" y="211"/>
                </a:lnTo>
                <a:lnTo>
                  <a:pt x="159" y="211"/>
                </a:lnTo>
                <a:lnTo>
                  <a:pt x="159" y="212"/>
                </a:lnTo>
                <a:lnTo>
                  <a:pt x="159" y="212"/>
                </a:lnTo>
                <a:lnTo>
                  <a:pt x="159" y="212"/>
                </a:lnTo>
                <a:lnTo>
                  <a:pt x="159" y="212"/>
                </a:lnTo>
                <a:lnTo>
                  <a:pt x="159" y="212"/>
                </a:lnTo>
                <a:lnTo>
                  <a:pt x="159" y="213"/>
                </a:lnTo>
                <a:lnTo>
                  <a:pt x="159" y="213"/>
                </a:lnTo>
                <a:lnTo>
                  <a:pt x="159" y="213"/>
                </a:lnTo>
                <a:lnTo>
                  <a:pt x="159" y="213"/>
                </a:lnTo>
                <a:lnTo>
                  <a:pt x="158" y="213"/>
                </a:lnTo>
                <a:lnTo>
                  <a:pt x="158" y="213"/>
                </a:lnTo>
                <a:lnTo>
                  <a:pt x="158" y="214"/>
                </a:lnTo>
                <a:lnTo>
                  <a:pt x="158" y="214"/>
                </a:lnTo>
                <a:lnTo>
                  <a:pt x="157" y="214"/>
                </a:lnTo>
                <a:lnTo>
                  <a:pt x="158" y="214"/>
                </a:lnTo>
                <a:lnTo>
                  <a:pt x="157" y="214"/>
                </a:lnTo>
                <a:lnTo>
                  <a:pt x="157" y="214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7" y="215"/>
                </a:lnTo>
                <a:lnTo>
                  <a:pt x="156" y="215"/>
                </a:lnTo>
                <a:lnTo>
                  <a:pt x="156" y="215"/>
                </a:lnTo>
                <a:lnTo>
                  <a:pt x="156" y="216"/>
                </a:lnTo>
                <a:lnTo>
                  <a:pt x="156" y="216"/>
                </a:lnTo>
                <a:lnTo>
                  <a:pt x="156" y="216"/>
                </a:lnTo>
                <a:lnTo>
                  <a:pt x="156" y="216"/>
                </a:lnTo>
                <a:lnTo>
                  <a:pt x="155" y="216"/>
                </a:lnTo>
                <a:lnTo>
                  <a:pt x="155" y="216"/>
                </a:lnTo>
                <a:lnTo>
                  <a:pt x="155" y="216"/>
                </a:lnTo>
                <a:lnTo>
                  <a:pt x="154" y="216"/>
                </a:lnTo>
                <a:lnTo>
                  <a:pt x="154" y="216"/>
                </a:lnTo>
                <a:lnTo>
                  <a:pt x="154" y="216"/>
                </a:lnTo>
                <a:lnTo>
                  <a:pt x="155" y="215"/>
                </a:lnTo>
                <a:lnTo>
                  <a:pt x="155" y="215"/>
                </a:lnTo>
                <a:lnTo>
                  <a:pt x="154" y="215"/>
                </a:lnTo>
                <a:lnTo>
                  <a:pt x="154" y="215"/>
                </a:lnTo>
                <a:lnTo>
                  <a:pt x="154" y="214"/>
                </a:lnTo>
                <a:lnTo>
                  <a:pt x="154" y="214"/>
                </a:lnTo>
                <a:lnTo>
                  <a:pt x="154" y="214"/>
                </a:lnTo>
                <a:lnTo>
                  <a:pt x="154" y="213"/>
                </a:lnTo>
                <a:lnTo>
                  <a:pt x="154" y="213"/>
                </a:lnTo>
                <a:lnTo>
                  <a:pt x="154" y="213"/>
                </a:lnTo>
                <a:lnTo>
                  <a:pt x="153" y="213"/>
                </a:lnTo>
                <a:lnTo>
                  <a:pt x="153" y="213"/>
                </a:lnTo>
                <a:lnTo>
                  <a:pt x="153" y="213"/>
                </a:lnTo>
                <a:lnTo>
                  <a:pt x="152" y="213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1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4"/>
                </a:lnTo>
                <a:lnTo>
                  <a:pt x="150" y="215"/>
                </a:lnTo>
                <a:lnTo>
                  <a:pt x="150" y="215"/>
                </a:lnTo>
                <a:lnTo>
                  <a:pt x="150" y="216"/>
                </a:lnTo>
                <a:lnTo>
                  <a:pt x="150" y="216"/>
                </a:lnTo>
                <a:lnTo>
                  <a:pt x="150" y="216"/>
                </a:lnTo>
                <a:lnTo>
                  <a:pt x="150" y="217"/>
                </a:lnTo>
                <a:lnTo>
                  <a:pt x="150" y="217"/>
                </a:lnTo>
                <a:lnTo>
                  <a:pt x="150" y="217"/>
                </a:lnTo>
                <a:lnTo>
                  <a:pt x="149" y="216"/>
                </a:lnTo>
                <a:lnTo>
                  <a:pt x="149" y="217"/>
                </a:lnTo>
                <a:lnTo>
                  <a:pt x="149" y="217"/>
                </a:lnTo>
                <a:lnTo>
                  <a:pt x="149" y="217"/>
                </a:lnTo>
                <a:lnTo>
                  <a:pt x="149" y="216"/>
                </a:lnTo>
                <a:lnTo>
                  <a:pt x="149" y="216"/>
                </a:lnTo>
                <a:lnTo>
                  <a:pt x="148" y="216"/>
                </a:lnTo>
                <a:lnTo>
                  <a:pt x="148" y="216"/>
                </a:lnTo>
                <a:lnTo>
                  <a:pt x="148" y="216"/>
                </a:lnTo>
                <a:lnTo>
                  <a:pt x="147" y="216"/>
                </a:lnTo>
                <a:lnTo>
                  <a:pt x="147" y="216"/>
                </a:lnTo>
                <a:lnTo>
                  <a:pt x="147" y="216"/>
                </a:lnTo>
                <a:lnTo>
                  <a:pt x="147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6" y="216"/>
                </a:lnTo>
                <a:lnTo>
                  <a:pt x="145" y="217"/>
                </a:lnTo>
                <a:lnTo>
                  <a:pt x="145" y="217"/>
                </a:lnTo>
                <a:lnTo>
                  <a:pt x="145" y="218"/>
                </a:lnTo>
                <a:lnTo>
                  <a:pt x="145" y="218"/>
                </a:lnTo>
                <a:lnTo>
                  <a:pt x="144" y="218"/>
                </a:lnTo>
                <a:lnTo>
                  <a:pt x="144" y="218"/>
                </a:lnTo>
                <a:lnTo>
                  <a:pt x="144" y="218"/>
                </a:lnTo>
                <a:lnTo>
                  <a:pt x="144" y="218"/>
                </a:lnTo>
                <a:lnTo>
                  <a:pt x="144" y="219"/>
                </a:lnTo>
                <a:lnTo>
                  <a:pt x="143" y="219"/>
                </a:lnTo>
                <a:lnTo>
                  <a:pt x="143" y="219"/>
                </a:lnTo>
                <a:lnTo>
                  <a:pt x="143" y="218"/>
                </a:lnTo>
                <a:lnTo>
                  <a:pt x="143" y="218"/>
                </a:lnTo>
                <a:lnTo>
                  <a:pt x="143" y="218"/>
                </a:lnTo>
                <a:lnTo>
                  <a:pt x="143" y="218"/>
                </a:lnTo>
                <a:lnTo>
                  <a:pt x="143" y="218"/>
                </a:lnTo>
                <a:lnTo>
                  <a:pt x="142" y="218"/>
                </a:lnTo>
                <a:lnTo>
                  <a:pt x="142" y="218"/>
                </a:lnTo>
                <a:lnTo>
                  <a:pt x="142" y="217"/>
                </a:lnTo>
                <a:lnTo>
                  <a:pt x="142" y="217"/>
                </a:lnTo>
                <a:lnTo>
                  <a:pt x="142" y="217"/>
                </a:lnTo>
                <a:lnTo>
                  <a:pt x="142" y="217"/>
                </a:lnTo>
                <a:lnTo>
                  <a:pt x="141" y="217"/>
                </a:lnTo>
                <a:lnTo>
                  <a:pt x="141" y="217"/>
                </a:lnTo>
                <a:lnTo>
                  <a:pt x="141" y="216"/>
                </a:lnTo>
                <a:lnTo>
                  <a:pt x="141" y="216"/>
                </a:lnTo>
                <a:lnTo>
                  <a:pt x="141" y="216"/>
                </a:lnTo>
                <a:lnTo>
                  <a:pt x="140" y="216"/>
                </a:lnTo>
                <a:lnTo>
                  <a:pt x="140" y="216"/>
                </a:lnTo>
                <a:lnTo>
                  <a:pt x="140" y="216"/>
                </a:lnTo>
                <a:lnTo>
                  <a:pt x="140" y="215"/>
                </a:lnTo>
                <a:lnTo>
                  <a:pt x="139" y="215"/>
                </a:lnTo>
                <a:lnTo>
                  <a:pt x="139" y="215"/>
                </a:lnTo>
                <a:lnTo>
                  <a:pt x="139" y="216"/>
                </a:lnTo>
                <a:lnTo>
                  <a:pt x="139" y="216"/>
                </a:lnTo>
                <a:lnTo>
                  <a:pt x="138" y="216"/>
                </a:lnTo>
                <a:lnTo>
                  <a:pt x="138" y="216"/>
                </a:lnTo>
                <a:lnTo>
                  <a:pt x="137" y="216"/>
                </a:lnTo>
                <a:lnTo>
                  <a:pt x="137" y="216"/>
                </a:lnTo>
                <a:lnTo>
                  <a:pt x="137" y="216"/>
                </a:lnTo>
                <a:lnTo>
                  <a:pt x="137" y="216"/>
                </a:lnTo>
                <a:lnTo>
                  <a:pt x="137" y="216"/>
                </a:lnTo>
                <a:lnTo>
                  <a:pt x="136" y="216"/>
                </a:lnTo>
                <a:lnTo>
                  <a:pt x="136" y="216"/>
                </a:lnTo>
                <a:lnTo>
                  <a:pt x="136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5" y="216"/>
                </a:lnTo>
                <a:lnTo>
                  <a:pt x="134" y="216"/>
                </a:lnTo>
                <a:lnTo>
                  <a:pt x="134" y="216"/>
                </a:lnTo>
                <a:lnTo>
                  <a:pt x="134" y="216"/>
                </a:lnTo>
                <a:lnTo>
                  <a:pt x="134" y="216"/>
                </a:lnTo>
                <a:lnTo>
                  <a:pt x="134" y="216"/>
                </a:lnTo>
                <a:lnTo>
                  <a:pt x="133" y="216"/>
                </a:lnTo>
                <a:lnTo>
                  <a:pt x="133" y="216"/>
                </a:lnTo>
                <a:lnTo>
                  <a:pt x="133" y="216"/>
                </a:lnTo>
                <a:lnTo>
                  <a:pt x="132" y="216"/>
                </a:lnTo>
                <a:lnTo>
                  <a:pt x="132" y="216"/>
                </a:lnTo>
                <a:lnTo>
                  <a:pt x="132" y="216"/>
                </a:lnTo>
                <a:lnTo>
                  <a:pt x="133" y="216"/>
                </a:lnTo>
                <a:lnTo>
                  <a:pt x="133" y="216"/>
                </a:lnTo>
                <a:lnTo>
                  <a:pt x="133" y="217"/>
                </a:lnTo>
                <a:lnTo>
                  <a:pt x="132" y="218"/>
                </a:lnTo>
                <a:lnTo>
                  <a:pt x="132" y="218"/>
                </a:lnTo>
                <a:lnTo>
                  <a:pt x="131" y="219"/>
                </a:lnTo>
                <a:lnTo>
                  <a:pt x="131" y="219"/>
                </a:lnTo>
                <a:lnTo>
                  <a:pt x="131" y="219"/>
                </a:lnTo>
                <a:lnTo>
                  <a:pt x="131" y="220"/>
                </a:lnTo>
                <a:lnTo>
                  <a:pt x="131" y="220"/>
                </a:lnTo>
                <a:lnTo>
                  <a:pt x="130" y="220"/>
                </a:lnTo>
                <a:lnTo>
                  <a:pt x="130" y="220"/>
                </a:lnTo>
                <a:lnTo>
                  <a:pt x="129" y="220"/>
                </a:lnTo>
                <a:lnTo>
                  <a:pt x="129" y="220"/>
                </a:lnTo>
                <a:lnTo>
                  <a:pt x="129" y="220"/>
                </a:lnTo>
                <a:lnTo>
                  <a:pt x="129" y="221"/>
                </a:lnTo>
                <a:lnTo>
                  <a:pt x="128" y="221"/>
                </a:lnTo>
                <a:lnTo>
                  <a:pt x="127" y="222"/>
                </a:lnTo>
                <a:lnTo>
                  <a:pt x="127" y="222"/>
                </a:lnTo>
                <a:lnTo>
                  <a:pt x="127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2"/>
                </a:lnTo>
                <a:lnTo>
                  <a:pt x="126" y="223"/>
                </a:lnTo>
                <a:lnTo>
                  <a:pt x="125" y="223"/>
                </a:lnTo>
                <a:lnTo>
                  <a:pt x="121" y="221"/>
                </a:lnTo>
                <a:lnTo>
                  <a:pt x="120" y="221"/>
                </a:lnTo>
                <a:lnTo>
                  <a:pt x="119" y="221"/>
                </a:lnTo>
                <a:lnTo>
                  <a:pt x="119" y="220"/>
                </a:lnTo>
                <a:lnTo>
                  <a:pt x="116" y="219"/>
                </a:lnTo>
                <a:lnTo>
                  <a:pt x="105" y="214"/>
                </a:lnTo>
                <a:lnTo>
                  <a:pt x="101" y="212"/>
                </a:lnTo>
                <a:lnTo>
                  <a:pt x="93" y="209"/>
                </a:lnTo>
                <a:lnTo>
                  <a:pt x="91" y="208"/>
                </a:lnTo>
                <a:lnTo>
                  <a:pt x="90" y="208"/>
                </a:lnTo>
                <a:lnTo>
                  <a:pt x="90" y="208"/>
                </a:lnTo>
                <a:lnTo>
                  <a:pt x="86" y="205"/>
                </a:lnTo>
                <a:lnTo>
                  <a:pt x="83" y="204"/>
                </a:lnTo>
                <a:lnTo>
                  <a:pt x="78" y="201"/>
                </a:lnTo>
                <a:lnTo>
                  <a:pt x="76" y="200"/>
                </a:lnTo>
                <a:lnTo>
                  <a:pt x="72" y="198"/>
                </a:lnTo>
                <a:lnTo>
                  <a:pt x="66" y="195"/>
                </a:lnTo>
                <a:lnTo>
                  <a:pt x="63" y="193"/>
                </a:lnTo>
                <a:lnTo>
                  <a:pt x="62" y="192"/>
                </a:lnTo>
                <a:lnTo>
                  <a:pt x="60" y="192"/>
                </a:lnTo>
                <a:lnTo>
                  <a:pt x="58" y="191"/>
                </a:lnTo>
                <a:lnTo>
                  <a:pt x="51" y="190"/>
                </a:lnTo>
                <a:lnTo>
                  <a:pt x="46" y="189"/>
                </a:lnTo>
                <a:lnTo>
                  <a:pt x="41" y="188"/>
                </a:lnTo>
                <a:lnTo>
                  <a:pt x="40" y="187"/>
                </a:lnTo>
                <a:lnTo>
                  <a:pt x="33" y="185"/>
                </a:lnTo>
                <a:lnTo>
                  <a:pt x="32" y="185"/>
                </a:lnTo>
                <a:lnTo>
                  <a:pt x="32" y="185"/>
                </a:lnTo>
                <a:lnTo>
                  <a:pt x="29" y="184"/>
                </a:lnTo>
                <a:lnTo>
                  <a:pt x="29" y="184"/>
                </a:lnTo>
                <a:lnTo>
                  <a:pt x="21" y="183"/>
                </a:lnTo>
                <a:lnTo>
                  <a:pt x="20" y="182"/>
                </a:lnTo>
                <a:lnTo>
                  <a:pt x="17" y="181"/>
                </a:lnTo>
                <a:lnTo>
                  <a:pt x="9" y="177"/>
                </a:lnTo>
                <a:lnTo>
                  <a:pt x="1" y="174"/>
                </a:lnTo>
                <a:lnTo>
                  <a:pt x="0" y="173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3" name="Freeform 58">
            <a:extLst>
              <a:ext uri="{FF2B5EF4-FFF2-40B4-BE49-F238E27FC236}">
                <a16:creationId xmlns="" xmlns:a16="http://schemas.microsoft.com/office/drawing/2014/main" id="{285D018F-5A5E-4314-8746-C072224A7403}"/>
              </a:ext>
            </a:extLst>
          </p:cNvPr>
          <p:cNvSpPr>
            <a:spLocks/>
          </p:cNvSpPr>
          <p:nvPr/>
        </p:nvSpPr>
        <p:spPr bwMode="auto">
          <a:xfrm>
            <a:off x="5400529" y="2110726"/>
            <a:ext cx="852488" cy="1449388"/>
          </a:xfrm>
          <a:custGeom>
            <a:avLst/>
            <a:gdLst>
              <a:gd name="T0" fmla="*/ 2 w 90"/>
              <a:gd name="T1" fmla="*/ 105 h 153"/>
              <a:gd name="T2" fmla="*/ 6 w 90"/>
              <a:gd name="T3" fmla="*/ 96 h 153"/>
              <a:gd name="T4" fmla="*/ 11 w 90"/>
              <a:gd name="T5" fmla="*/ 82 h 153"/>
              <a:gd name="T6" fmla="*/ 17 w 90"/>
              <a:gd name="T7" fmla="*/ 70 h 153"/>
              <a:gd name="T8" fmla="*/ 27 w 90"/>
              <a:gd name="T9" fmla="*/ 55 h 153"/>
              <a:gd name="T10" fmla="*/ 25 w 90"/>
              <a:gd name="T11" fmla="*/ 43 h 153"/>
              <a:gd name="T12" fmla="*/ 33 w 90"/>
              <a:gd name="T13" fmla="*/ 30 h 153"/>
              <a:gd name="T14" fmla="*/ 42 w 90"/>
              <a:gd name="T15" fmla="*/ 22 h 153"/>
              <a:gd name="T16" fmla="*/ 44 w 90"/>
              <a:gd name="T17" fmla="*/ 13 h 153"/>
              <a:gd name="T18" fmla="*/ 43 w 90"/>
              <a:gd name="T19" fmla="*/ 5 h 153"/>
              <a:gd name="T20" fmla="*/ 37 w 90"/>
              <a:gd name="T21" fmla="*/ 3 h 153"/>
              <a:gd name="T22" fmla="*/ 50 w 90"/>
              <a:gd name="T23" fmla="*/ 2 h 153"/>
              <a:gd name="T24" fmla="*/ 59 w 90"/>
              <a:gd name="T25" fmla="*/ 16 h 153"/>
              <a:gd name="T26" fmla="*/ 57 w 90"/>
              <a:gd name="T27" fmla="*/ 31 h 153"/>
              <a:gd name="T28" fmla="*/ 58 w 90"/>
              <a:gd name="T29" fmla="*/ 40 h 153"/>
              <a:gd name="T30" fmla="*/ 60 w 90"/>
              <a:gd name="T31" fmla="*/ 46 h 153"/>
              <a:gd name="T32" fmla="*/ 62 w 90"/>
              <a:gd name="T33" fmla="*/ 48 h 153"/>
              <a:gd name="T34" fmla="*/ 64 w 90"/>
              <a:gd name="T35" fmla="*/ 51 h 153"/>
              <a:gd name="T36" fmla="*/ 68 w 90"/>
              <a:gd name="T37" fmla="*/ 52 h 153"/>
              <a:gd name="T38" fmla="*/ 72 w 90"/>
              <a:gd name="T39" fmla="*/ 51 h 153"/>
              <a:gd name="T40" fmla="*/ 76 w 90"/>
              <a:gd name="T41" fmla="*/ 56 h 153"/>
              <a:gd name="T42" fmla="*/ 70 w 90"/>
              <a:gd name="T43" fmla="*/ 60 h 153"/>
              <a:gd name="T44" fmla="*/ 69 w 90"/>
              <a:gd name="T45" fmla="*/ 63 h 153"/>
              <a:gd name="T46" fmla="*/ 68 w 90"/>
              <a:gd name="T47" fmla="*/ 66 h 153"/>
              <a:gd name="T48" fmla="*/ 66 w 90"/>
              <a:gd name="T49" fmla="*/ 70 h 153"/>
              <a:gd name="T50" fmla="*/ 68 w 90"/>
              <a:gd name="T51" fmla="*/ 72 h 153"/>
              <a:gd name="T52" fmla="*/ 70 w 90"/>
              <a:gd name="T53" fmla="*/ 76 h 153"/>
              <a:gd name="T54" fmla="*/ 74 w 90"/>
              <a:gd name="T55" fmla="*/ 81 h 153"/>
              <a:gd name="T56" fmla="*/ 76 w 90"/>
              <a:gd name="T57" fmla="*/ 88 h 153"/>
              <a:gd name="T58" fmla="*/ 86 w 90"/>
              <a:gd name="T59" fmla="*/ 94 h 153"/>
              <a:gd name="T60" fmla="*/ 87 w 90"/>
              <a:gd name="T61" fmla="*/ 98 h 153"/>
              <a:gd name="T62" fmla="*/ 81 w 90"/>
              <a:gd name="T63" fmla="*/ 104 h 153"/>
              <a:gd name="T64" fmla="*/ 75 w 90"/>
              <a:gd name="T65" fmla="*/ 115 h 153"/>
              <a:gd name="T66" fmla="*/ 82 w 90"/>
              <a:gd name="T67" fmla="*/ 119 h 153"/>
              <a:gd name="T68" fmla="*/ 79 w 90"/>
              <a:gd name="T69" fmla="*/ 122 h 153"/>
              <a:gd name="T70" fmla="*/ 78 w 90"/>
              <a:gd name="T71" fmla="*/ 126 h 153"/>
              <a:gd name="T72" fmla="*/ 79 w 90"/>
              <a:gd name="T73" fmla="*/ 132 h 153"/>
              <a:gd name="T74" fmla="*/ 81 w 90"/>
              <a:gd name="T75" fmla="*/ 136 h 153"/>
              <a:gd name="T76" fmla="*/ 79 w 90"/>
              <a:gd name="T77" fmla="*/ 143 h 153"/>
              <a:gd name="T78" fmla="*/ 78 w 90"/>
              <a:gd name="T79" fmla="*/ 144 h 153"/>
              <a:gd name="T80" fmla="*/ 69 w 90"/>
              <a:gd name="T81" fmla="*/ 146 h 153"/>
              <a:gd name="T82" fmla="*/ 65 w 90"/>
              <a:gd name="T83" fmla="*/ 148 h 153"/>
              <a:gd name="T84" fmla="*/ 62 w 90"/>
              <a:gd name="T85" fmla="*/ 149 h 153"/>
              <a:gd name="T86" fmla="*/ 56 w 90"/>
              <a:gd name="T87" fmla="*/ 147 h 153"/>
              <a:gd name="T88" fmla="*/ 55 w 90"/>
              <a:gd name="T89" fmla="*/ 151 h 153"/>
              <a:gd name="T90" fmla="*/ 50 w 90"/>
              <a:gd name="T91" fmla="*/ 151 h 153"/>
              <a:gd name="T92" fmla="*/ 46 w 90"/>
              <a:gd name="T93" fmla="*/ 151 h 153"/>
              <a:gd name="T94" fmla="*/ 44 w 90"/>
              <a:gd name="T95" fmla="*/ 148 h 153"/>
              <a:gd name="T96" fmla="*/ 42 w 90"/>
              <a:gd name="T97" fmla="*/ 150 h 153"/>
              <a:gd name="T98" fmla="*/ 40 w 90"/>
              <a:gd name="T99" fmla="*/ 148 h 153"/>
              <a:gd name="T100" fmla="*/ 39 w 90"/>
              <a:gd name="T101" fmla="*/ 147 h 153"/>
              <a:gd name="T102" fmla="*/ 36 w 90"/>
              <a:gd name="T103" fmla="*/ 143 h 153"/>
              <a:gd name="T104" fmla="*/ 31 w 90"/>
              <a:gd name="T105" fmla="*/ 143 h 153"/>
              <a:gd name="T106" fmla="*/ 26 w 90"/>
              <a:gd name="T107" fmla="*/ 144 h 153"/>
              <a:gd name="T108" fmla="*/ 12 w 90"/>
              <a:gd name="T109" fmla="*/ 144 h 153"/>
              <a:gd name="T110" fmla="*/ 8 w 90"/>
              <a:gd name="T111" fmla="*/ 142 h 153"/>
              <a:gd name="T112" fmla="*/ 9 w 90"/>
              <a:gd name="T113" fmla="*/ 138 h 153"/>
              <a:gd name="T114" fmla="*/ 10 w 90"/>
              <a:gd name="T115" fmla="*/ 134 h 153"/>
              <a:gd name="T116" fmla="*/ 6 w 90"/>
              <a:gd name="T117" fmla="*/ 137 h 153"/>
              <a:gd name="T118" fmla="*/ 4 w 90"/>
              <a:gd name="T119" fmla="*/ 141 h 153"/>
              <a:gd name="T120" fmla="*/ 1 w 90"/>
              <a:gd name="T121" fmla="*/ 137 h 153"/>
              <a:gd name="T122" fmla="*/ 1 w 90"/>
              <a:gd name="T123" fmla="*/ 127 h 153"/>
              <a:gd name="T124" fmla="*/ 1 w 90"/>
              <a:gd name="T125" fmla="*/ 11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0" h="153">
                <a:moveTo>
                  <a:pt x="0" y="116"/>
                </a:moveTo>
                <a:lnTo>
                  <a:pt x="0" y="116"/>
                </a:lnTo>
                <a:lnTo>
                  <a:pt x="0" y="115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1" y="114"/>
                </a:lnTo>
                <a:lnTo>
                  <a:pt x="1" y="114"/>
                </a:lnTo>
                <a:lnTo>
                  <a:pt x="1" y="113"/>
                </a:lnTo>
                <a:lnTo>
                  <a:pt x="1" y="113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1"/>
                </a:lnTo>
                <a:lnTo>
                  <a:pt x="1" y="111"/>
                </a:lnTo>
                <a:lnTo>
                  <a:pt x="1" y="111"/>
                </a:lnTo>
                <a:lnTo>
                  <a:pt x="1" y="110"/>
                </a:lnTo>
                <a:lnTo>
                  <a:pt x="2" y="110"/>
                </a:lnTo>
                <a:lnTo>
                  <a:pt x="2" y="110"/>
                </a:lnTo>
                <a:lnTo>
                  <a:pt x="2" y="110"/>
                </a:lnTo>
                <a:lnTo>
                  <a:pt x="2" y="109"/>
                </a:lnTo>
                <a:lnTo>
                  <a:pt x="2" y="109"/>
                </a:lnTo>
                <a:lnTo>
                  <a:pt x="2" y="109"/>
                </a:lnTo>
                <a:lnTo>
                  <a:pt x="2" y="108"/>
                </a:lnTo>
                <a:lnTo>
                  <a:pt x="2" y="108"/>
                </a:lnTo>
                <a:lnTo>
                  <a:pt x="2" y="108"/>
                </a:lnTo>
                <a:lnTo>
                  <a:pt x="2" y="107"/>
                </a:lnTo>
                <a:lnTo>
                  <a:pt x="2" y="107"/>
                </a:lnTo>
                <a:lnTo>
                  <a:pt x="2" y="106"/>
                </a:lnTo>
                <a:lnTo>
                  <a:pt x="2" y="106"/>
                </a:lnTo>
                <a:lnTo>
                  <a:pt x="2" y="106"/>
                </a:lnTo>
                <a:lnTo>
                  <a:pt x="2" y="106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4"/>
                </a:lnTo>
                <a:lnTo>
                  <a:pt x="2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3"/>
                </a:lnTo>
                <a:lnTo>
                  <a:pt x="3" y="103"/>
                </a:lnTo>
                <a:lnTo>
                  <a:pt x="3" y="103"/>
                </a:lnTo>
                <a:lnTo>
                  <a:pt x="3" y="102"/>
                </a:lnTo>
                <a:lnTo>
                  <a:pt x="2" y="102"/>
                </a:lnTo>
                <a:lnTo>
                  <a:pt x="2" y="102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4" y="100"/>
                </a:lnTo>
                <a:lnTo>
                  <a:pt x="4" y="100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8"/>
                </a:lnTo>
                <a:lnTo>
                  <a:pt x="5" y="97"/>
                </a:lnTo>
                <a:lnTo>
                  <a:pt x="5" y="97"/>
                </a:lnTo>
                <a:lnTo>
                  <a:pt x="5" y="96"/>
                </a:lnTo>
                <a:lnTo>
                  <a:pt x="6" y="96"/>
                </a:lnTo>
                <a:lnTo>
                  <a:pt x="6" y="96"/>
                </a:lnTo>
                <a:lnTo>
                  <a:pt x="6" y="96"/>
                </a:lnTo>
                <a:lnTo>
                  <a:pt x="6" y="96"/>
                </a:lnTo>
                <a:lnTo>
                  <a:pt x="6" y="95"/>
                </a:lnTo>
                <a:lnTo>
                  <a:pt x="6" y="94"/>
                </a:lnTo>
                <a:lnTo>
                  <a:pt x="6" y="94"/>
                </a:lnTo>
                <a:lnTo>
                  <a:pt x="6" y="93"/>
                </a:lnTo>
                <a:lnTo>
                  <a:pt x="6" y="93"/>
                </a:lnTo>
                <a:lnTo>
                  <a:pt x="6" y="93"/>
                </a:lnTo>
                <a:lnTo>
                  <a:pt x="6" y="92"/>
                </a:lnTo>
                <a:lnTo>
                  <a:pt x="6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8" y="90"/>
                </a:lnTo>
                <a:lnTo>
                  <a:pt x="8" y="90"/>
                </a:lnTo>
                <a:lnTo>
                  <a:pt x="8" y="90"/>
                </a:lnTo>
                <a:lnTo>
                  <a:pt x="8" y="89"/>
                </a:lnTo>
                <a:lnTo>
                  <a:pt x="8" y="89"/>
                </a:lnTo>
                <a:lnTo>
                  <a:pt x="8" y="89"/>
                </a:lnTo>
                <a:lnTo>
                  <a:pt x="8" y="88"/>
                </a:lnTo>
                <a:lnTo>
                  <a:pt x="8" y="88"/>
                </a:lnTo>
                <a:lnTo>
                  <a:pt x="9" y="87"/>
                </a:lnTo>
                <a:lnTo>
                  <a:pt x="9" y="87"/>
                </a:lnTo>
                <a:lnTo>
                  <a:pt x="9" y="87"/>
                </a:lnTo>
                <a:lnTo>
                  <a:pt x="9" y="86"/>
                </a:lnTo>
                <a:lnTo>
                  <a:pt x="9" y="86"/>
                </a:lnTo>
                <a:lnTo>
                  <a:pt x="9" y="86"/>
                </a:lnTo>
                <a:lnTo>
                  <a:pt x="9" y="86"/>
                </a:lnTo>
                <a:lnTo>
                  <a:pt x="10" y="85"/>
                </a:lnTo>
                <a:lnTo>
                  <a:pt x="10" y="84"/>
                </a:lnTo>
                <a:lnTo>
                  <a:pt x="10" y="84"/>
                </a:lnTo>
                <a:lnTo>
                  <a:pt x="10" y="84"/>
                </a:lnTo>
                <a:lnTo>
                  <a:pt x="10" y="83"/>
                </a:lnTo>
                <a:lnTo>
                  <a:pt x="11" y="83"/>
                </a:lnTo>
                <a:lnTo>
                  <a:pt x="11" y="83"/>
                </a:lnTo>
                <a:lnTo>
                  <a:pt x="11" y="82"/>
                </a:lnTo>
                <a:lnTo>
                  <a:pt x="11" y="82"/>
                </a:lnTo>
                <a:lnTo>
                  <a:pt x="11" y="82"/>
                </a:lnTo>
                <a:lnTo>
                  <a:pt x="11" y="82"/>
                </a:lnTo>
                <a:lnTo>
                  <a:pt x="11" y="81"/>
                </a:lnTo>
                <a:lnTo>
                  <a:pt x="12" y="81"/>
                </a:lnTo>
                <a:lnTo>
                  <a:pt x="11" y="81"/>
                </a:lnTo>
                <a:lnTo>
                  <a:pt x="11" y="80"/>
                </a:lnTo>
                <a:lnTo>
                  <a:pt x="11" y="80"/>
                </a:lnTo>
                <a:lnTo>
                  <a:pt x="11" y="80"/>
                </a:lnTo>
                <a:lnTo>
                  <a:pt x="11" y="80"/>
                </a:lnTo>
                <a:lnTo>
                  <a:pt x="11" y="80"/>
                </a:lnTo>
                <a:lnTo>
                  <a:pt x="12" y="79"/>
                </a:lnTo>
                <a:lnTo>
                  <a:pt x="12" y="78"/>
                </a:lnTo>
                <a:lnTo>
                  <a:pt x="12" y="78"/>
                </a:lnTo>
                <a:lnTo>
                  <a:pt x="12" y="78"/>
                </a:lnTo>
                <a:lnTo>
                  <a:pt x="12" y="77"/>
                </a:lnTo>
                <a:lnTo>
                  <a:pt x="12" y="77"/>
                </a:lnTo>
                <a:lnTo>
                  <a:pt x="12" y="77"/>
                </a:lnTo>
                <a:lnTo>
                  <a:pt x="12" y="77"/>
                </a:lnTo>
                <a:lnTo>
                  <a:pt x="12" y="76"/>
                </a:lnTo>
                <a:lnTo>
                  <a:pt x="13" y="76"/>
                </a:lnTo>
                <a:lnTo>
                  <a:pt x="13" y="76"/>
                </a:lnTo>
                <a:lnTo>
                  <a:pt x="13" y="75"/>
                </a:lnTo>
                <a:lnTo>
                  <a:pt x="14" y="75"/>
                </a:lnTo>
                <a:lnTo>
                  <a:pt x="14" y="75"/>
                </a:lnTo>
                <a:lnTo>
                  <a:pt x="15" y="74"/>
                </a:lnTo>
                <a:lnTo>
                  <a:pt x="15" y="74"/>
                </a:lnTo>
                <a:lnTo>
                  <a:pt x="15" y="74"/>
                </a:lnTo>
                <a:lnTo>
                  <a:pt x="15" y="74"/>
                </a:lnTo>
                <a:lnTo>
                  <a:pt x="15" y="73"/>
                </a:lnTo>
                <a:lnTo>
                  <a:pt x="16" y="73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7" y="71"/>
                </a:lnTo>
                <a:lnTo>
                  <a:pt x="17" y="70"/>
                </a:lnTo>
                <a:lnTo>
                  <a:pt x="17" y="70"/>
                </a:lnTo>
                <a:lnTo>
                  <a:pt x="17" y="70"/>
                </a:lnTo>
                <a:lnTo>
                  <a:pt x="18" y="69"/>
                </a:lnTo>
                <a:lnTo>
                  <a:pt x="18" y="69"/>
                </a:lnTo>
                <a:lnTo>
                  <a:pt x="19" y="68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1" y="68"/>
                </a:lnTo>
                <a:lnTo>
                  <a:pt x="21" y="67"/>
                </a:lnTo>
                <a:lnTo>
                  <a:pt x="21" y="67"/>
                </a:lnTo>
                <a:lnTo>
                  <a:pt x="22" y="65"/>
                </a:lnTo>
                <a:lnTo>
                  <a:pt x="22" y="65"/>
                </a:lnTo>
                <a:lnTo>
                  <a:pt x="23" y="64"/>
                </a:lnTo>
                <a:lnTo>
                  <a:pt x="23" y="64"/>
                </a:lnTo>
                <a:lnTo>
                  <a:pt x="23" y="64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2"/>
                </a:lnTo>
                <a:lnTo>
                  <a:pt x="24" y="61"/>
                </a:lnTo>
                <a:lnTo>
                  <a:pt x="24" y="61"/>
                </a:lnTo>
                <a:lnTo>
                  <a:pt x="25" y="60"/>
                </a:lnTo>
                <a:lnTo>
                  <a:pt x="25" y="60"/>
                </a:lnTo>
                <a:lnTo>
                  <a:pt x="25" y="60"/>
                </a:lnTo>
                <a:lnTo>
                  <a:pt x="26" y="60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8"/>
                </a:lnTo>
                <a:lnTo>
                  <a:pt x="27" y="57"/>
                </a:lnTo>
                <a:lnTo>
                  <a:pt x="27" y="56"/>
                </a:lnTo>
                <a:lnTo>
                  <a:pt x="27" y="56"/>
                </a:lnTo>
                <a:lnTo>
                  <a:pt x="27" y="56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7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3"/>
                </a:lnTo>
                <a:lnTo>
                  <a:pt x="28" y="53"/>
                </a:lnTo>
                <a:lnTo>
                  <a:pt x="28" y="52"/>
                </a:lnTo>
                <a:lnTo>
                  <a:pt x="28" y="52"/>
                </a:lnTo>
                <a:lnTo>
                  <a:pt x="28" y="51"/>
                </a:lnTo>
                <a:lnTo>
                  <a:pt x="28" y="51"/>
                </a:lnTo>
                <a:lnTo>
                  <a:pt x="28" y="50"/>
                </a:lnTo>
                <a:lnTo>
                  <a:pt x="28" y="50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7" y="48"/>
                </a:lnTo>
                <a:lnTo>
                  <a:pt x="27" y="48"/>
                </a:lnTo>
                <a:lnTo>
                  <a:pt x="27" y="48"/>
                </a:lnTo>
                <a:lnTo>
                  <a:pt x="26" y="47"/>
                </a:lnTo>
                <a:lnTo>
                  <a:pt x="26" y="47"/>
                </a:lnTo>
                <a:lnTo>
                  <a:pt x="25" y="47"/>
                </a:lnTo>
                <a:lnTo>
                  <a:pt x="25" y="46"/>
                </a:lnTo>
                <a:lnTo>
                  <a:pt x="25" y="46"/>
                </a:lnTo>
                <a:lnTo>
                  <a:pt x="25" y="45"/>
                </a:lnTo>
                <a:lnTo>
                  <a:pt x="25" y="45"/>
                </a:lnTo>
                <a:lnTo>
                  <a:pt x="24" y="45"/>
                </a:lnTo>
                <a:lnTo>
                  <a:pt x="24" y="44"/>
                </a:lnTo>
                <a:lnTo>
                  <a:pt x="24" y="43"/>
                </a:lnTo>
                <a:lnTo>
                  <a:pt x="25" y="43"/>
                </a:lnTo>
                <a:lnTo>
                  <a:pt x="25" y="43"/>
                </a:lnTo>
                <a:lnTo>
                  <a:pt x="25" y="42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7" y="40"/>
                </a:lnTo>
                <a:lnTo>
                  <a:pt x="27" y="40"/>
                </a:lnTo>
                <a:lnTo>
                  <a:pt x="27" y="39"/>
                </a:lnTo>
                <a:lnTo>
                  <a:pt x="28" y="38"/>
                </a:lnTo>
                <a:lnTo>
                  <a:pt x="28" y="38"/>
                </a:lnTo>
                <a:lnTo>
                  <a:pt x="28" y="38"/>
                </a:lnTo>
                <a:lnTo>
                  <a:pt x="28" y="37"/>
                </a:lnTo>
                <a:lnTo>
                  <a:pt x="28" y="35"/>
                </a:lnTo>
                <a:lnTo>
                  <a:pt x="28" y="35"/>
                </a:lnTo>
                <a:lnTo>
                  <a:pt x="28" y="35"/>
                </a:lnTo>
                <a:lnTo>
                  <a:pt x="28" y="35"/>
                </a:lnTo>
                <a:lnTo>
                  <a:pt x="27" y="34"/>
                </a:lnTo>
                <a:lnTo>
                  <a:pt x="27" y="34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8" y="32"/>
                </a:lnTo>
                <a:lnTo>
                  <a:pt x="28" y="32"/>
                </a:lnTo>
                <a:lnTo>
                  <a:pt x="28" y="32"/>
                </a:lnTo>
                <a:lnTo>
                  <a:pt x="28" y="32"/>
                </a:lnTo>
                <a:lnTo>
                  <a:pt x="29" y="32"/>
                </a:lnTo>
                <a:lnTo>
                  <a:pt x="29" y="31"/>
                </a:lnTo>
                <a:lnTo>
                  <a:pt x="30" y="31"/>
                </a:lnTo>
                <a:lnTo>
                  <a:pt x="30" y="30"/>
                </a:lnTo>
                <a:lnTo>
                  <a:pt x="31" y="30"/>
                </a:lnTo>
                <a:lnTo>
                  <a:pt x="32" y="30"/>
                </a:lnTo>
                <a:lnTo>
                  <a:pt x="32" y="30"/>
                </a:lnTo>
                <a:lnTo>
                  <a:pt x="32" y="30"/>
                </a:lnTo>
                <a:lnTo>
                  <a:pt x="33" y="30"/>
                </a:lnTo>
                <a:lnTo>
                  <a:pt x="33" y="29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5" y="29"/>
                </a:lnTo>
                <a:lnTo>
                  <a:pt x="35" y="29"/>
                </a:lnTo>
                <a:lnTo>
                  <a:pt x="35" y="29"/>
                </a:lnTo>
                <a:lnTo>
                  <a:pt x="36" y="28"/>
                </a:lnTo>
                <a:lnTo>
                  <a:pt x="37" y="28"/>
                </a:lnTo>
                <a:lnTo>
                  <a:pt x="37" y="28"/>
                </a:lnTo>
                <a:lnTo>
                  <a:pt x="37" y="28"/>
                </a:lnTo>
                <a:lnTo>
                  <a:pt x="37" y="27"/>
                </a:lnTo>
                <a:lnTo>
                  <a:pt x="37" y="27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5"/>
                </a:lnTo>
                <a:lnTo>
                  <a:pt x="37" y="25"/>
                </a:lnTo>
                <a:lnTo>
                  <a:pt x="38" y="25"/>
                </a:lnTo>
                <a:lnTo>
                  <a:pt x="38" y="24"/>
                </a:lnTo>
                <a:lnTo>
                  <a:pt x="38" y="24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40" y="23"/>
                </a:lnTo>
                <a:lnTo>
                  <a:pt x="40" y="22"/>
                </a:lnTo>
                <a:lnTo>
                  <a:pt x="40" y="22"/>
                </a:lnTo>
                <a:lnTo>
                  <a:pt x="41" y="22"/>
                </a:lnTo>
                <a:lnTo>
                  <a:pt x="41" y="22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2" y="22"/>
                </a:lnTo>
                <a:lnTo>
                  <a:pt x="42" y="22"/>
                </a:lnTo>
                <a:lnTo>
                  <a:pt x="42" y="22"/>
                </a:lnTo>
                <a:lnTo>
                  <a:pt x="42" y="21"/>
                </a:lnTo>
                <a:lnTo>
                  <a:pt x="42" y="21"/>
                </a:lnTo>
                <a:lnTo>
                  <a:pt x="41" y="21"/>
                </a:lnTo>
                <a:lnTo>
                  <a:pt x="41" y="21"/>
                </a:lnTo>
                <a:lnTo>
                  <a:pt x="42" y="21"/>
                </a:lnTo>
                <a:lnTo>
                  <a:pt x="41" y="21"/>
                </a:lnTo>
                <a:lnTo>
                  <a:pt x="41" y="20"/>
                </a:lnTo>
                <a:lnTo>
                  <a:pt x="41" y="20"/>
                </a:lnTo>
                <a:lnTo>
                  <a:pt x="41" y="19"/>
                </a:lnTo>
                <a:lnTo>
                  <a:pt x="41" y="19"/>
                </a:lnTo>
                <a:lnTo>
                  <a:pt x="41" y="19"/>
                </a:lnTo>
                <a:lnTo>
                  <a:pt x="42" y="18"/>
                </a:lnTo>
                <a:lnTo>
                  <a:pt x="42" y="18"/>
                </a:lnTo>
                <a:lnTo>
                  <a:pt x="42" y="18"/>
                </a:lnTo>
                <a:lnTo>
                  <a:pt x="43" y="18"/>
                </a:lnTo>
                <a:lnTo>
                  <a:pt x="43" y="18"/>
                </a:lnTo>
                <a:lnTo>
                  <a:pt x="44" y="18"/>
                </a:lnTo>
                <a:lnTo>
                  <a:pt x="44" y="17"/>
                </a:lnTo>
                <a:lnTo>
                  <a:pt x="44" y="17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5"/>
                </a:lnTo>
                <a:lnTo>
                  <a:pt x="43" y="15"/>
                </a:lnTo>
                <a:lnTo>
                  <a:pt x="44" y="15"/>
                </a:lnTo>
                <a:lnTo>
                  <a:pt x="44" y="15"/>
                </a:lnTo>
                <a:lnTo>
                  <a:pt x="45" y="15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2"/>
                </a:lnTo>
                <a:lnTo>
                  <a:pt x="44" y="12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5" y="11"/>
                </a:lnTo>
                <a:lnTo>
                  <a:pt x="45" y="11"/>
                </a:lnTo>
                <a:lnTo>
                  <a:pt x="45" y="11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9"/>
                </a:lnTo>
                <a:lnTo>
                  <a:pt x="47" y="9"/>
                </a:lnTo>
                <a:lnTo>
                  <a:pt x="47" y="9"/>
                </a:lnTo>
                <a:lnTo>
                  <a:pt x="47" y="8"/>
                </a:lnTo>
                <a:lnTo>
                  <a:pt x="46" y="8"/>
                </a:lnTo>
                <a:lnTo>
                  <a:pt x="46" y="8"/>
                </a:lnTo>
                <a:lnTo>
                  <a:pt x="45" y="8"/>
                </a:lnTo>
                <a:lnTo>
                  <a:pt x="45" y="7"/>
                </a:lnTo>
                <a:lnTo>
                  <a:pt x="45" y="7"/>
                </a:lnTo>
                <a:lnTo>
                  <a:pt x="44" y="7"/>
                </a:lnTo>
                <a:lnTo>
                  <a:pt x="44" y="7"/>
                </a:lnTo>
                <a:lnTo>
                  <a:pt x="44" y="7"/>
                </a:lnTo>
                <a:lnTo>
                  <a:pt x="44" y="7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5"/>
                </a:lnTo>
                <a:lnTo>
                  <a:pt x="43" y="5"/>
                </a:lnTo>
                <a:lnTo>
                  <a:pt x="43" y="5"/>
                </a:lnTo>
                <a:lnTo>
                  <a:pt x="42" y="5"/>
                </a:lnTo>
                <a:lnTo>
                  <a:pt x="42" y="5"/>
                </a:lnTo>
                <a:lnTo>
                  <a:pt x="42" y="4"/>
                </a:lnTo>
                <a:lnTo>
                  <a:pt x="42" y="4"/>
                </a:lnTo>
                <a:lnTo>
                  <a:pt x="42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0" y="5"/>
                </a:lnTo>
                <a:lnTo>
                  <a:pt x="40" y="5"/>
                </a:lnTo>
                <a:lnTo>
                  <a:pt x="40" y="5"/>
                </a:lnTo>
                <a:lnTo>
                  <a:pt x="39" y="5"/>
                </a:lnTo>
                <a:lnTo>
                  <a:pt x="38" y="5"/>
                </a:lnTo>
                <a:lnTo>
                  <a:pt x="38" y="5"/>
                </a:lnTo>
                <a:lnTo>
                  <a:pt x="38" y="5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3"/>
                </a:lnTo>
                <a:lnTo>
                  <a:pt x="37" y="3"/>
                </a:lnTo>
                <a:lnTo>
                  <a:pt x="37" y="3"/>
                </a:lnTo>
                <a:lnTo>
                  <a:pt x="37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9" y="2"/>
                </a:lnTo>
                <a:lnTo>
                  <a:pt x="39" y="2"/>
                </a:lnTo>
                <a:lnTo>
                  <a:pt x="39" y="2"/>
                </a:lnTo>
                <a:lnTo>
                  <a:pt x="39" y="1"/>
                </a:lnTo>
                <a:lnTo>
                  <a:pt x="39" y="1"/>
                </a:lnTo>
                <a:lnTo>
                  <a:pt x="40" y="1"/>
                </a:lnTo>
                <a:lnTo>
                  <a:pt x="40" y="1"/>
                </a:lnTo>
                <a:lnTo>
                  <a:pt x="41" y="1"/>
                </a:lnTo>
                <a:lnTo>
                  <a:pt x="42" y="0"/>
                </a:lnTo>
                <a:lnTo>
                  <a:pt x="43" y="0"/>
                </a:lnTo>
                <a:lnTo>
                  <a:pt x="43" y="1"/>
                </a:lnTo>
                <a:lnTo>
                  <a:pt x="44" y="1"/>
                </a:lnTo>
                <a:lnTo>
                  <a:pt x="44" y="1"/>
                </a:lnTo>
                <a:lnTo>
                  <a:pt x="45" y="1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lnTo>
                  <a:pt x="46" y="2"/>
                </a:lnTo>
                <a:lnTo>
                  <a:pt x="46" y="2"/>
                </a:lnTo>
                <a:lnTo>
                  <a:pt x="47" y="2"/>
                </a:lnTo>
                <a:lnTo>
                  <a:pt x="47" y="2"/>
                </a:lnTo>
                <a:lnTo>
                  <a:pt x="48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1" y="2"/>
                </a:lnTo>
                <a:lnTo>
                  <a:pt x="51" y="2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2" y="4"/>
                </a:lnTo>
                <a:lnTo>
                  <a:pt x="52" y="4"/>
                </a:lnTo>
                <a:lnTo>
                  <a:pt x="53" y="4"/>
                </a:lnTo>
                <a:lnTo>
                  <a:pt x="53" y="4"/>
                </a:lnTo>
                <a:lnTo>
                  <a:pt x="54" y="4"/>
                </a:lnTo>
                <a:lnTo>
                  <a:pt x="55" y="5"/>
                </a:lnTo>
                <a:lnTo>
                  <a:pt x="55" y="5"/>
                </a:lnTo>
                <a:lnTo>
                  <a:pt x="56" y="6"/>
                </a:lnTo>
                <a:lnTo>
                  <a:pt x="56" y="6"/>
                </a:lnTo>
                <a:lnTo>
                  <a:pt x="57" y="6"/>
                </a:lnTo>
                <a:lnTo>
                  <a:pt x="57" y="6"/>
                </a:lnTo>
                <a:lnTo>
                  <a:pt x="58" y="7"/>
                </a:lnTo>
                <a:lnTo>
                  <a:pt x="58" y="8"/>
                </a:lnTo>
                <a:lnTo>
                  <a:pt x="58" y="8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10"/>
                </a:lnTo>
                <a:lnTo>
                  <a:pt x="58" y="11"/>
                </a:lnTo>
                <a:lnTo>
                  <a:pt x="58" y="11"/>
                </a:lnTo>
                <a:lnTo>
                  <a:pt x="58" y="11"/>
                </a:lnTo>
                <a:lnTo>
                  <a:pt x="59" y="12"/>
                </a:lnTo>
                <a:lnTo>
                  <a:pt x="59" y="13"/>
                </a:lnTo>
                <a:lnTo>
                  <a:pt x="59" y="13"/>
                </a:lnTo>
                <a:lnTo>
                  <a:pt x="59" y="14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7"/>
                </a:lnTo>
                <a:lnTo>
                  <a:pt x="59" y="17"/>
                </a:lnTo>
                <a:lnTo>
                  <a:pt x="59" y="18"/>
                </a:lnTo>
                <a:lnTo>
                  <a:pt x="59" y="19"/>
                </a:lnTo>
                <a:lnTo>
                  <a:pt x="60" y="20"/>
                </a:lnTo>
                <a:lnTo>
                  <a:pt x="60" y="20"/>
                </a:lnTo>
                <a:lnTo>
                  <a:pt x="60" y="20"/>
                </a:lnTo>
                <a:lnTo>
                  <a:pt x="60" y="21"/>
                </a:lnTo>
                <a:lnTo>
                  <a:pt x="60" y="21"/>
                </a:lnTo>
                <a:lnTo>
                  <a:pt x="60" y="22"/>
                </a:lnTo>
                <a:lnTo>
                  <a:pt x="60" y="22"/>
                </a:lnTo>
                <a:lnTo>
                  <a:pt x="59" y="23"/>
                </a:lnTo>
                <a:lnTo>
                  <a:pt x="59" y="23"/>
                </a:lnTo>
                <a:lnTo>
                  <a:pt x="59" y="24"/>
                </a:lnTo>
                <a:lnTo>
                  <a:pt x="59" y="24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6"/>
                </a:lnTo>
                <a:lnTo>
                  <a:pt x="59" y="26"/>
                </a:lnTo>
                <a:lnTo>
                  <a:pt x="59" y="26"/>
                </a:lnTo>
                <a:lnTo>
                  <a:pt x="59" y="26"/>
                </a:lnTo>
                <a:lnTo>
                  <a:pt x="59" y="27"/>
                </a:lnTo>
                <a:lnTo>
                  <a:pt x="59" y="27"/>
                </a:lnTo>
                <a:lnTo>
                  <a:pt x="58" y="27"/>
                </a:lnTo>
                <a:lnTo>
                  <a:pt x="58" y="28"/>
                </a:lnTo>
                <a:lnTo>
                  <a:pt x="58" y="28"/>
                </a:lnTo>
                <a:lnTo>
                  <a:pt x="58" y="29"/>
                </a:lnTo>
                <a:lnTo>
                  <a:pt x="58" y="29"/>
                </a:lnTo>
                <a:lnTo>
                  <a:pt x="58" y="30"/>
                </a:lnTo>
                <a:lnTo>
                  <a:pt x="58" y="30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8" y="32"/>
                </a:lnTo>
                <a:lnTo>
                  <a:pt x="58" y="32"/>
                </a:lnTo>
                <a:lnTo>
                  <a:pt x="58" y="32"/>
                </a:lnTo>
                <a:lnTo>
                  <a:pt x="57" y="33"/>
                </a:lnTo>
                <a:lnTo>
                  <a:pt x="57" y="34"/>
                </a:lnTo>
                <a:lnTo>
                  <a:pt x="57" y="34"/>
                </a:lnTo>
                <a:lnTo>
                  <a:pt x="57" y="34"/>
                </a:lnTo>
                <a:lnTo>
                  <a:pt x="57" y="34"/>
                </a:lnTo>
                <a:lnTo>
                  <a:pt x="57" y="35"/>
                </a:lnTo>
                <a:lnTo>
                  <a:pt x="56" y="35"/>
                </a:lnTo>
                <a:lnTo>
                  <a:pt x="56" y="35"/>
                </a:lnTo>
                <a:lnTo>
                  <a:pt x="56" y="36"/>
                </a:lnTo>
                <a:lnTo>
                  <a:pt x="56" y="36"/>
                </a:lnTo>
                <a:lnTo>
                  <a:pt x="55" y="37"/>
                </a:lnTo>
                <a:lnTo>
                  <a:pt x="55" y="37"/>
                </a:lnTo>
                <a:lnTo>
                  <a:pt x="55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3" y="37"/>
                </a:lnTo>
                <a:lnTo>
                  <a:pt x="53" y="37"/>
                </a:lnTo>
                <a:lnTo>
                  <a:pt x="53" y="38"/>
                </a:lnTo>
                <a:lnTo>
                  <a:pt x="53" y="38"/>
                </a:lnTo>
                <a:lnTo>
                  <a:pt x="54" y="38"/>
                </a:lnTo>
                <a:lnTo>
                  <a:pt x="54" y="38"/>
                </a:lnTo>
                <a:lnTo>
                  <a:pt x="55" y="39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6" y="40"/>
                </a:lnTo>
                <a:lnTo>
                  <a:pt x="56" y="39"/>
                </a:lnTo>
                <a:lnTo>
                  <a:pt x="56" y="39"/>
                </a:lnTo>
                <a:lnTo>
                  <a:pt x="57" y="39"/>
                </a:lnTo>
                <a:lnTo>
                  <a:pt x="57" y="39"/>
                </a:lnTo>
                <a:lnTo>
                  <a:pt x="58" y="40"/>
                </a:lnTo>
                <a:lnTo>
                  <a:pt x="58" y="40"/>
                </a:lnTo>
                <a:lnTo>
                  <a:pt x="58" y="40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7" y="42"/>
                </a:lnTo>
                <a:lnTo>
                  <a:pt x="56" y="42"/>
                </a:lnTo>
                <a:lnTo>
                  <a:pt x="56" y="42"/>
                </a:lnTo>
                <a:lnTo>
                  <a:pt x="57" y="42"/>
                </a:lnTo>
                <a:lnTo>
                  <a:pt x="57" y="42"/>
                </a:lnTo>
                <a:lnTo>
                  <a:pt x="57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3"/>
                </a:lnTo>
                <a:lnTo>
                  <a:pt x="58" y="43"/>
                </a:lnTo>
                <a:lnTo>
                  <a:pt x="58" y="44"/>
                </a:lnTo>
                <a:lnTo>
                  <a:pt x="58" y="44"/>
                </a:lnTo>
                <a:lnTo>
                  <a:pt x="58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8"/>
                </a:lnTo>
                <a:lnTo>
                  <a:pt x="61" y="48"/>
                </a:lnTo>
                <a:lnTo>
                  <a:pt x="61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9"/>
                </a:lnTo>
                <a:lnTo>
                  <a:pt x="63" y="49"/>
                </a:lnTo>
                <a:lnTo>
                  <a:pt x="62" y="49"/>
                </a:lnTo>
                <a:lnTo>
                  <a:pt x="63" y="49"/>
                </a:lnTo>
                <a:lnTo>
                  <a:pt x="62" y="49"/>
                </a:lnTo>
                <a:lnTo>
                  <a:pt x="62" y="49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5" y="51"/>
                </a:lnTo>
                <a:lnTo>
                  <a:pt x="65" y="51"/>
                </a:lnTo>
                <a:lnTo>
                  <a:pt x="65" y="51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6" y="53"/>
                </a:lnTo>
                <a:lnTo>
                  <a:pt x="66" y="53"/>
                </a:lnTo>
                <a:lnTo>
                  <a:pt x="66" y="53"/>
                </a:lnTo>
                <a:lnTo>
                  <a:pt x="66" y="53"/>
                </a:lnTo>
                <a:lnTo>
                  <a:pt x="66" y="53"/>
                </a:lnTo>
                <a:lnTo>
                  <a:pt x="66" y="54"/>
                </a:lnTo>
                <a:lnTo>
                  <a:pt x="66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7" y="54"/>
                </a:lnTo>
                <a:lnTo>
                  <a:pt x="67" y="54"/>
                </a:lnTo>
                <a:lnTo>
                  <a:pt x="67" y="54"/>
                </a:lnTo>
                <a:lnTo>
                  <a:pt x="67" y="53"/>
                </a:lnTo>
                <a:lnTo>
                  <a:pt x="67" y="54"/>
                </a:lnTo>
                <a:lnTo>
                  <a:pt x="67" y="53"/>
                </a:lnTo>
                <a:lnTo>
                  <a:pt x="68" y="53"/>
                </a:lnTo>
                <a:lnTo>
                  <a:pt x="67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1" y="52"/>
                </a:lnTo>
                <a:lnTo>
                  <a:pt x="71" y="52"/>
                </a:lnTo>
                <a:lnTo>
                  <a:pt x="71" y="52"/>
                </a:lnTo>
                <a:lnTo>
                  <a:pt x="71" y="52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4" y="51"/>
                </a:lnTo>
                <a:lnTo>
                  <a:pt x="74" y="51"/>
                </a:lnTo>
                <a:lnTo>
                  <a:pt x="74" y="51"/>
                </a:lnTo>
                <a:lnTo>
                  <a:pt x="74" y="51"/>
                </a:lnTo>
                <a:lnTo>
                  <a:pt x="74" y="51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5" y="52"/>
                </a:lnTo>
                <a:lnTo>
                  <a:pt x="75" y="52"/>
                </a:lnTo>
                <a:lnTo>
                  <a:pt x="76" y="52"/>
                </a:lnTo>
                <a:lnTo>
                  <a:pt x="76" y="52"/>
                </a:lnTo>
                <a:lnTo>
                  <a:pt x="76" y="53"/>
                </a:lnTo>
                <a:lnTo>
                  <a:pt x="76" y="53"/>
                </a:lnTo>
                <a:lnTo>
                  <a:pt x="76" y="53"/>
                </a:lnTo>
                <a:lnTo>
                  <a:pt x="76" y="53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5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7"/>
                </a:lnTo>
                <a:lnTo>
                  <a:pt x="76" y="57"/>
                </a:lnTo>
                <a:lnTo>
                  <a:pt x="76" y="58"/>
                </a:lnTo>
                <a:lnTo>
                  <a:pt x="75" y="58"/>
                </a:lnTo>
                <a:lnTo>
                  <a:pt x="75" y="58"/>
                </a:lnTo>
                <a:lnTo>
                  <a:pt x="75" y="58"/>
                </a:lnTo>
                <a:lnTo>
                  <a:pt x="75" y="59"/>
                </a:lnTo>
                <a:lnTo>
                  <a:pt x="74" y="59"/>
                </a:lnTo>
                <a:lnTo>
                  <a:pt x="74" y="59"/>
                </a:lnTo>
                <a:lnTo>
                  <a:pt x="74" y="59"/>
                </a:lnTo>
                <a:lnTo>
                  <a:pt x="73" y="58"/>
                </a:lnTo>
                <a:lnTo>
                  <a:pt x="73" y="59"/>
                </a:lnTo>
                <a:lnTo>
                  <a:pt x="73" y="59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2" y="60"/>
                </a:lnTo>
                <a:lnTo>
                  <a:pt x="72" y="59"/>
                </a:lnTo>
                <a:lnTo>
                  <a:pt x="71" y="59"/>
                </a:lnTo>
                <a:lnTo>
                  <a:pt x="71" y="59"/>
                </a:lnTo>
                <a:lnTo>
                  <a:pt x="71" y="59"/>
                </a:lnTo>
                <a:lnTo>
                  <a:pt x="71" y="59"/>
                </a:lnTo>
                <a:lnTo>
                  <a:pt x="71" y="59"/>
                </a:lnTo>
                <a:lnTo>
                  <a:pt x="71" y="60"/>
                </a:lnTo>
                <a:lnTo>
                  <a:pt x="71" y="60"/>
                </a:lnTo>
                <a:lnTo>
                  <a:pt x="71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69" y="61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4"/>
                </a:lnTo>
                <a:lnTo>
                  <a:pt x="69" y="64"/>
                </a:lnTo>
                <a:lnTo>
                  <a:pt x="68" y="63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7"/>
                </a:lnTo>
                <a:lnTo>
                  <a:pt x="68" y="67"/>
                </a:lnTo>
                <a:lnTo>
                  <a:pt x="68" y="67"/>
                </a:lnTo>
                <a:lnTo>
                  <a:pt x="69" y="67"/>
                </a:lnTo>
                <a:lnTo>
                  <a:pt x="69" y="67"/>
                </a:lnTo>
                <a:lnTo>
                  <a:pt x="69" y="67"/>
                </a:lnTo>
                <a:lnTo>
                  <a:pt x="69" y="68"/>
                </a:lnTo>
                <a:lnTo>
                  <a:pt x="68" y="68"/>
                </a:lnTo>
                <a:lnTo>
                  <a:pt x="69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9"/>
                </a:lnTo>
                <a:lnTo>
                  <a:pt x="68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6" y="70"/>
                </a:lnTo>
                <a:lnTo>
                  <a:pt x="67" y="70"/>
                </a:lnTo>
                <a:lnTo>
                  <a:pt x="67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7" y="72"/>
                </a:lnTo>
                <a:lnTo>
                  <a:pt x="67" y="73"/>
                </a:lnTo>
                <a:lnTo>
                  <a:pt x="67" y="73"/>
                </a:lnTo>
                <a:lnTo>
                  <a:pt x="67" y="73"/>
                </a:lnTo>
                <a:lnTo>
                  <a:pt x="67" y="72"/>
                </a:lnTo>
                <a:lnTo>
                  <a:pt x="67" y="72"/>
                </a:lnTo>
                <a:lnTo>
                  <a:pt x="67" y="73"/>
                </a:lnTo>
                <a:lnTo>
                  <a:pt x="68" y="72"/>
                </a:lnTo>
                <a:lnTo>
                  <a:pt x="68" y="72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9" y="73"/>
                </a:lnTo>
                <a:lnTo>
                  <a:pt x="69" y="73"/>
                </a:lnTo>
                <a:lnTo>
                  <a:pt x="69" y="73"/>
                </a:lnTo>
                <a:lnTo>
                  <a:pt x="69" y="73"/>
                </a:lnTo>
                <a:lnTo>
                  <a:pt x="69" y="74"/>
                </a:lnTo>
                <a:lnTo>
                  <a:pt x="69" y="74"/>
                </a:lnTo>
                <a:lnTo>
                  <a:pt x="69" y="74"/>
                </a:lnTo>
                <a:lnTo>
                  <a:pt x="69" y="74"/>
                </a:lnTo>
                <a:lnTo>
                  <a:pt x="70" y="74"/>
                </a:lnTo>
                <a:lnTo>
                  <a:pt x="69" y="74"/>
                </a:lnTo>
                <a:lnTo>
                  <a:pt x="69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1" y="77"/>
                </a:lnTo>
                <a:lnTo>
                  <a:pt x="71" y="78"/>
                </a:lnTo>
                <a:lnTo>
                  <a:pt x="71" y="78"/>
                </a:lnTo>
                <a:lnTo>
                  <a:pt x="71" y="78"/>
                </a:lnTo>
                <a:lnTo>
                  <a:pt x="71" y="78"/>
                </a:lnTo>
                <a:lnTo>
                  <a:pt x="71" y="79"/>
                </a:lnTo>
                <a:lnTo>
                  <a:pt x="71" y="79"/>
                </a:lnTo>
                <a:lnTo>
                  <a:pt x="71" y="79"/>
                </a:lnTo>
                <a:lnTo>
                  <a:pt x="72" y="78"/>
                </a:lnTo>
                <a:lnTo>
                  <a:pt x="72" y="78"/>
                </a:lnTo>
                <a:lnTo>
                  <a:pt x="72" y="78"/>
                </a:lnTo>
                <a:lnTo>
                  <a:pt x="73" y="78"/>
                </a:lnTo>
                <a:lnTo>
                  <a:pt x="73" y="78"/>
                </a:lnTo>
                <a:lnTo>
                  <a:pt x="73" y="78"/>
                </a:lnTo>
                <a:lnTo>
                  <a:pt x="73" y="79"/>
                </a:lnTo>
                <a:lnTo>
                  <a:pt x="73" y="79"/>
                </a:lnTo>
                <a:lnTo>
                  <a:pt x="73" y="79"/>
                </a:lnTo>
                <a:lnTo>
                  <a:pt x="73" y="79"/>
                </a:lnTo>
                <a:lnTo>
                  <a:pt x="73" y="79"/>
                </a:lnTo>
                <a:lnTo>
                  <a:pt x="73" y="80"/>
                </a:lnTo>
                <a:lnTo>
                  <a:pt x="74" y="80"/>
                </a:lnTo>
                <a:lnTo>
                  <a:pt x="74" y="80"/>
                </a:lnTo>
                <a:lnTo>
                  <a:pt x="74" y="80"/>
                </a:lnTo>
                <a:lnTo>
                  <a:pt x="74" y="80"/>
                </a:lnTo>
                <a:lnTo>
                  <a:pt x="75" y="80"/>
                </a:lnTo>
                <a:lnTo>
                  <a:pt x="75" y="80"/>
                </a:lnTo>
                <a:lnTo>
                  <a:pt x="74" y="80"/>
                </a:lnTo>
                <a:lnTo>
                  <a:pt x="74" y="81"/>
                </a:lnTo>
                <a:lnTo>
                  <a:pt x="75" y="81"/>
                </a:lnTo>
                <a:lnTo>
                  <a:pt x="75" y="81"/>
                </a:lnTo>
                <a:lnTo>
                  <a:pt x="75" y="81"/>
                </a:lnTo>
                <a:lnTo>
                  <a:pt x="75" y="81"/>
                </a:lnTo>
                <a:lnTo>
                  <a:pt x="74" y="82"/>
                </a:lnTo>
                <a:lnTo>
                  <a:pt x="74" y="82"/>
                </a:lnTo>
                <a:lnTo>
                  <a:pt x="74" y="82"/>
                </a:lnTo>
                <a:lnTo>
                  <a:pt x="74" y="83"/>
                </a:lnTo>
                <a:lnTo>
                  <a:pt x="74" y="83"/>
                </a:lnTo>
                <a:lnTo>
                  <a:pt x="74" y="83"/>
                </a:lnTo>
                <a:lnTo>
                  <a:pt x="73" y="84"/>
                </a:lnTo>
                <a:lnTo>
                  <a:pt x="73" y="84"/>
                </a:lnTo>
                <a:lnTo>
                  <a:pt x="73" y="85"/>
                </a:lnTo>
                <a:lnTo>
                  <a:pt x="73" y="85"/>
                </a:lnTo>
                <a:lnTo>
                  <a:pt x="73" y="85"/>
                </a:lnTo>
                <a:lnTo>
                  <a:pt x="73" y="85"/>
                </a:lnTo>
                <a:lnTo>
                  <a:pt x="74" y="85"/>
                </a:lnTo>
                <a:lnTo>
                  <a:pt x="74" y="85"/>
                </a:lnTo>
                <a:lnTo>
                  <a:pt x="75" y="85"/>
                </a:lnTo>
                <a:lnTo>
                  <a:pt x="74" y="85"/>
                </a:lnTo>
                <a:lnTo>
                  <a:pt x="74" y="86"/>
                </a:lnTo>
                <a:lnTo>
                  <a:pt x="74" y="86"/>
                </a:lnTo>
                <a:lnTo>
                  <a:pt x="75" y="86"/>
                </a:lnTo>
                <a:lnTo>
                  <a:pt x="75" y="86"/>
                </a:lnTo>
                <a:lnTo>
                  <a:pt x="76" y="86"/>
                </a:lnTo>
                <a:lnTo>
                  <a:pt x="76" y="86"/>
                </a:lnTo>
                <a:lnTo>
                  <a:pt x="76" y="86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8"/>
                </a:lnTo>
                <a:lnTo>
                  <a:pt x="76" y="88"/>
                </a:lnTo>
                <a:lnTo>
                  <a:pt x="76" y="88"/>
                </a:lnTo>
                <a:lnTo>
                  <a:pt x="76" y="88"/>
                </a:lnTo>
                <a:lnTo>
                  <a:pt x="76" y="89"/>
                </a:lnTo>
                <a:lnTo>
                  <a:pt x="76" y="89"/>
                </a:lnTo>
                <a:lnTo>
                  <a:pt x="76" y="89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1"/>
                </a:lnTo>
                <a:lnTo>
                  <a:pt x="77" y="91"/>
                </a:lnTo>
                <a:lnTo>
                  <a:pt x="77" y="91"/>
                </a:lnTo>
                <a:lnTo>
                  <a:pt x="78" y="92"/>
                </a:lnTo>
                <a:lnTo>
                  <a:pt x="78" y="93"/>
                </a:lnTo>
                <a:lnTo>
                  <a:pt x="78" y="93"/>
                </a:lnTo>
                <a:lnTo>
                  <a:pt x="79" y="93"/>
                </a:lnTo>
                <a:lnTo>
                  <a:pt x="79" y="93"/>
                </a:lnTo>
                <a:lnTo>
                  <a:pt x="79" y="93"/>
                </a:lnTo>
                <a:lnTo>
                  <a:pt x="80" y="93"/>
                </a:lnTo>
                <a:lnTo>
                  <a:pt x="80" y="93"/>
                </a:lnTo>
                <a:lnTo>
                  <a:pt x="81" y="93"/>
                </a:lnTo>
                <a:lnTo>
                  <a:pt x="81" y="93"/>
                </a:lnTo>
                <a:lnTo>
                  <a:pt x="81" y="93"/>
                </a:lnTo>
                <a:lnTo>
                  <a:pt x="81" y="93"/>
                </a:lnTo>
                <a:lnTo>
                  <a:pt x="82" y="93"/>
                </a:lnTo>
                <a:lnTo>
                  <a:pt x="82" y="93"/>
                </a:lnTo>
                <a:lnTo>
                  <a:pt x="83" y="93"/>
                </a:lnTo>
                <a:lnTo>
                  <a:pt x="84" y="93"/>
                </a:lnTo>
                <a:lnTo>
                  <a:pt x="84" y="93"/>
                </a:lnTo>
                <a:lnTo>
                  <a:pt x="84" y="93"/>
                </a:lnTo>
                <a:lnTo>
                  <a:pt x="84" y="93"/>
                </a:lnTo>
                <a:lnTo>
                  <a:pt x="84" y="94"/>
                </a:lnTo>
                <a:lnTo>
                  <a:pt x="85" y="94"/>
                </a:lnTo>
                <a:lnTo>
                  <a:pt x="85" y="94"/>
                </a:lnTo>
                <a:lnTo>
                  <a:pt x="85" y="94"/>
                </a:lnTo>
                <a:lnTo>
                  <a:pt x="86" y="94"/>
                </a:lnTo>
                <a:lnTo>
                  <a:pt x="86" y="94"/>
                </a:lnTo>
                <a:lnTo>
                  <a:pt x="87" y="94"/>
                </a:lnTo>
                <a:lnTo>
                  <a:pt x="88" y="94"/>
                </a:lnTo>
                <a:lnTo>
                  <a:pt x="88" y="94"/>
                </a:lnTo>
                <a:lnTo>
                  <a:pt x="89" y="94"/>
                </a:lnTo>
                <a:lnTo>
                  <a:pt x="90" y="94"/>
                </a:lnTo>
                <a:lnTo>
                  <a:pt x="90" y="93"/>
                </a:lnTo>
                <a:lnTo>
                  <a:pt x="90" y="93"/>
                </a:lnTo>
                <a:lnTo>
                  <a:pt x="89" y="93"/>
                </a:lnTo>
                <a:lnTo>
                  <a:pt x="90" y="92"/>
                </a:lnTo>
                <a:lnTo>
                  <a:pt x="90" y="93"/>
                </a:lnTo>
                <a:lnTo>
                  <a:pt x="90" y="93"/>
                </a:lnTo>
                <a:lnTo>
                  <a:pt x="90" y="93"/>
                </a:lnTo>
                <a:lnTo>
                  <a:pt x="90" y="93"/>
                </a:lnTo>
                <a:lnTo>
                  <a:pt x="90" y="93"/>
                </a:lnTo>
                <a:lnTo>
                  <a:pt x="90" y="94"/>
                </a:lnTo>
                <a:lnTo>
                  <a:pt x="90" y="94"/>
                </a:lnTo>
                <a:lnTo>
                  <a:pt x="90" y="94"/>
                </a:lnTo>
                <a:lnTo>
                  <a:pt x="90" y="94"/>
                </a:lnTo>
                <a:lnTo>
                  <a:pt x="90" y="95"/>
                </a:lnTo>
                <a:lnTo>
                  <a:pt x="90" y="95"/>
                </a:lnTo>
                <a:lnTo>
                  <a:pt x="89" y="96"/>
                </a:lnTo>
                <a:lnTo>
                  <a:pt x="89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7"/>
                </a:lnTo>
                <a:lnTo>
                  <a:pt x="88" y="97"/>
                </a:lnTo>
                <a:lnTo>
                  <a:pt x="88" y="98"/>
                </a:lnTo>
                <a:lnTo>
                  <a:pt x="88" y="98"/>
                </a:lnTo>
                <a:lnTo>
                  <a:pt x="87" y="98"/>
                </a:lnTo>
                <a:lnTo>
                  <a:pt x="87" y="98"/>
                </a:lnTo>
                <a:lnTo>
                  <a:pt x="86" y="98"/>
                </a:lnTo>
                <a:lnTo>
                  <a:pt x="86" y="98"/>
                </a:lnTo>
                <a:lnTo>
                  <a:pt x="86" y="99"/>
                </a:lnTo>
                <a:lnTo>
                  <a:pt x="85" y="99"/>
                </a:lnTo>
                <a:lnTo>
                  <a:pt x="85" y="99"/>
                </a:lnTo>
                <a:lnTo>
                  <a:pt x="85" y="99"/>
                </a:lnTo>
                <a:lnTo>
                  <a:pt x="85" y="99"/>
                </a:lnTo>
                <a:lnTo>
                  <a:pt x="84" y="99"/>
                </a:lnTo>
                <a:lnTo>
                  <a:pt x="84" y="99"/>
                </a:lnTo>
                <a:lnTo>
                  <a:pt x="84" y="100"/>
                </a:lnTo>
                <a:lnTo>
                  <a:pt x="84" y="100"/>
                </a:lnTo>
                <a:lnTo>
                  <a:pt x="84" y="100"/>
                </a:lnTo>
                <a:lnTo>
                  <a:pt x="84" y="101"/>
                </a:lnTo>
                <a:lnTo>
                  <a:pt x="83" y="101"/>
                </a:lnTo>
                <a:lnTo>
                  <a:pt x="83" y="101"/>
                </a:lnTo>
                <a:lnTo>
                  <a:pt x="83" y="101"/>
                </a:lnTo>
                <a:lnTo>
                  <a:pt x="82" y="101"/>
                </a:lnTo>
                <a:lnTo>
                  <a:pt x="82" y="101"/>
                </a:lnTo>
                <a:lnTo>
                  <a:pt x="82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3"/>
                </a:lnTo>
                <a:lnTo>
                  <a:pt x="81" y="103"/>
                </a:lnTo>
                <a:lnTo>
                  <a:pt x="80" y="103"/>
                </a:lnTo>
                <a:lnTo>
                  <a:pt x="80" y="103"/>
                </a:lnTo>
                <a:lnTo>
                  <a:pt x="81" y="104"/>
                </a:lnTo>
                <a:lnTo>
                  <a:pt x="81" y="104"/>
                </a:lnTo>
                <a:lnTo>
                  <a:pt x="81" y="104"/>
                </a:lnTo>
                <a:lnTo>
                  <a:pt x="80" y="104"/>
                </a:lnTo>
                <a:lnTo>
                  <a:pt x="80" y="105"/>
                </a:lnTo>
                <a:lnTo>
                  <a:pt x="80" y="105"/>
                </a:lnTo>
                <a:lnTo>
                  <a:pt x="80" y="105"/>
                </a:lnTo>
                <a:lnTo>
                  <a:pt x="79" y="105"/>
                </a:lnTo>
                <a:lnTo>
                  <a:pt x="79" y="106"/>
                </a:lnTo>
                <a:lnTo>
                  <a:pt x="80" y="106"/>
                </a:lnTo>
                <a:lnTo>
                  <a:pt x="80" y="106"/>
                </a:lnTo>
                <a:lnTo>
                  <a:pt x="79" y="107"/>
                </a:lnTo>
                <a:lnTo>
                  <a:pt x="79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8"/>
                </a:lnTo>
                <a:lnTo>
                  <a:pt x="78" y="108"/>
                </a:lnTo>
                <a:lnTo>
                  <a:pt x="78" y="108"/>
                </a:lnTo>
                <a:lnTo>
                  <a:pt x="78" y="108"/>
                </a:lnTo>
                <a:lnTo>
                  <a:pt x="77" y="109"/>
                </a:lnTo>
                <a:lnTo>
                  <a:pt x="77" y="110"/>
                </a:lnTo>
                <a:lnTo>
                  <a:pt x="77" y="111"/>
                </a:lnTo>
                <a:lnTo>
                  <a:pt x="76" y="111"/>
                </a:lnTo>
                <a:lnTo>
                  <a:pt x="76" y="112"/>
                </a:lnTo>
                <a:lnTo>
                  <a:pt x="76" y="112"/>
                </a:lnTo>
                <a:lnTo>
                  <a:pt x="74" y="112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4"/>
                </a:lnTo>
                <a:lnTo>
                  <a:pt x="74" y="114"/>
                </a:lnTo>
                <a:lnTo>
                  <a:pt x="74" y="114"/>
                </a:lnTo>
                <a:lnTo>
                  <a:pt x="74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7"/>
                </a:lnTo>
                <a:lnTo>
                  <a:pt x="76" y="117"/>
                </a:lnTo>
                <a:lnTo>
                  <a:pt x="76" y="117"/>
                </a:lnTo>
                <a:lnTo>
                  <a:pt x="76" y="117"/>
                </a:lnTo>
                <a:lnTo>
                  <a:pt x="76" y="117"/>
                </a:lnTo>
                <a:lnTo>
                  <a:pt x="76" y="117"/>
                </a:lnTo>
                <a:lnTo>
                  <a:pt x="77" y="117"/>
                </a:lnTo>
                <a:lnTo>
                  <a:pt x="77" y="117"/>
                </a:lnTo>
                <a:lnTo>
                  <a:pt x="77" y="118"/>
                </a:lnTo>
                <a:lnTo>
                  <a:pt x="77" y="118"/>
                </a:lnTo>
                <a:lnTo>
                  <a:pt x="77" y="118"/>
                </a:lnTo>
                <a:lnTo>
                  <a:pt x="78" y="118"/>
                </a:lnTo>
                <a:lnTo>
                  <a:pt x="78" y="118"/>
                </a:lnTo>
                <a:lnTo>
                  <a:pt x="78" y="118"/>
                </a:lnTo>
                <a:lnTo>
                  <a:pt x="78" y="118"/>
                </a:lnTo>
                <a:lnTo>
                  <a:pt x="78" y="118"/>
                </a:lnTo>
                <a:lnTo>
                  <a:pt x="79" y="118"/>
                </a:lnTo>
                <a:lnTo>
                  <a:pt x="80" y="118"/>
                </a:lnTo>
                <a:lnTo>
                  <a:pt x="80" y="118"/>
                </a:lnTo>
                <a:lnTo>
                  <a:pt x="80" y="118"/>
                </a:lnTo>
                <a:lnTo>
                  <a:pt x="80" y="118"/>
                </a:lnTo>
                <a:lnTo>
                  <a:pt x="81" y="118"/>
                </a:lnTo>
                <a:lnTo>
                  <a:pt x="81" y="119"/>
                </a:lnTo>
                <a:lnTo>
                  <a:pt x="81" y="119"/>
                </a:lnTo>
                <a:lnTo>
                  <a:pt x="81" y="119"/>
                </a:lnTo>
                <a:lnTo>
                  <a:pt x="81" y="119"/>
                </a:lnTo>
                <a:lnTo>
                  <a:pt x="81" y="119"/>
                </a:lnTo>
                <a:lnTo>
                  <a:pt x="82" y="119"/>
                </a:lnTo>
                <a:lnTo>
                  <a:pt x="82" y="119"/>
                </a:lnTo>
                <a:lnTo>
                  <a:pt x="82" y="119"/>
                </a:lnTo>
                <a:lnTo>
                  <a:pt x="82" y="119"/>
                </a:lnTo>
                <a:lnTo>
                  <a:pt x="82" y="119"/>
                </a:lnTo>
                <a:lnTo>
                  <a:pt x="83" y="119"/>
                </a:lnTo>
                <a:lnTo>
                  <a:pt x="83" y="119"/>
                </a:lnTo>
                <a:lnTo>
                  <a:pt x="83" y="119"/>
                </a:lnTo>
                <a:lnTo>
                  <a:pt x="83" y="119"/>
                </a:lnTo>
                <a:lnTo>
                  <a:pt x="83" y="120"/>
                </a:lnTo>
                <a:lnTo>
                  <a:pt x="83" y="120"/>
                </a:lnTo>
                <a:lnTo>
                  <a:pt x="82" y="120"/>
                </a:lnTo>
                <a:lnTo>
                  <a:pt x="82" y="120"/>
                </a:lnTo>
                <a:lnTo>
                  <a:pt x="82" y="120"/>
                </a:lnTo>
                <a:lnTo>
                  <a:pt x="81" y="120"/>
                </a:lnTo>
                <a:lnTo>
                  <a:pt x="81" y="120"/>
                </a:lnTo>
                <a:lnTo>
                  <a:pt x="80" y="119"/>
                </a:lnTo>
                <a:lnTo>
                  <a:pt x="80" y="119"/>
                </a:lnTo>
                <a:lnTo>
                  <a:pt x="80" y="119"/>
                </a:lnTo>
                <a:lnTo>
                  <a:pt x="80" y="119"/>
                </a:lnTo>
                <a:lnTo>
                  <a:pt x="80" y="120"/>
                </a:lnTo>
                <a:lnTo>
                  <a:pt x="79" y="119"/>
                </a:lnTo>
                <a:lnTo>
                  <a:pt x="79" y="120"/>
                </a:lnTo>
                <a:lnTo>
                  <a:pt x="79" y="120"/>
                </a:lnTo>
                <a:lnTo>
                  <a:pt x="79" y="120"/>
                </a:lnTo>
                <a:lnTo>
                  <a:pt x="79" y="120"/>
                </a:lnTo>
                <a:lnTo>
                  <a:pt x="79" y="121"/>
                </a:lnTo>
                <a:lnTo>
                  <a:pt x="79" y="121"/>
                </a:lnTo>
                <a:lnTo>
                  <a:pt x="79" y="121"/>
                </a:lnTo>
                <a:lnTo>
                  <a:pt x="79" y="121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9" y="122"/>
                </a:lnTo>
                <a:lnTo>
                  <a:pt x="79" y="122"/>
                </a:lnTo>
                <a:lnTo>
                  <a:pt x="79" y="122"/>
                </a:lnTo>
                <a:lnTo>
                  <a:pt x="79" y="122"/>
                </a:lnTo>
                <a:lnTo>
                  <a:pt x="79" y="123"/>
                </a:lnTo>
                <a:lnTo>
                  <a:pt x="79" y="123"/>
                </a:lnTo>
                <a:lnTo>
                  <a:pt x="79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4"/>
                </a:lnTo>
                <a:lnTo>
                  <a:pt x="78" y="124"/>
                </a:lnTo>
                <a:lnTo>
                  <a:pt x="78" y="124"/>
                </a:lnTo>
                <a:lnTo>
                  <a:pt x="78" y="124"/>
                </a:lnTo>
                <a:lnTo>
                  <a:pt x="79" y="124"/>
                </a:lnTo>
                <a:lnTo>
                  <a:pt x="79" y="125"/>
                </a:lnTo>
                <a:lnTo>
                  <a:pt x="79" y="125"/>
                </a:lnTo>
                <a:lnTo>
                  <a:pt x="80" y="124"/>
                </a:lnTo>
                <a:lnTo>
                  <a:pt x="80" y="124"/>
                </a:lnTo>
                <a:lnTo>
                  <a:pt x="80" y="125"/>
                </a:lnTo>
                <a:lnTo>
                  <a:pt x="80" y="125"/>
                </a:lnTo>
                <a:lnTo>
                  <a:pt x="81" y="125"/>
                </a:lnTo>
                <a:lnTo>
                  <a:pt x="81" y="124"/>
                </a:lnTo>
                <a:lnTo>
                  <a:pt x="81" y="124"/>
                </a:lnTo>
                <a:lnTo>
                  <a:pt x="82" y="124"/>
                </a:lnTo>
                <a:lnTo>
                  <a:pt x="82" y="125"/>
                </a:lnTo>
                <a:lnTo>
                  <a:pt x="82" y="125"/>
                </a:lnTo>
                <a:lnTo>
                  <a:pt x="81" y="125"/>
                </a:lnTo>
                <a:lnTo>
                  <a:pt x="81" y="125"/>
                </a:lnTo>
                <a:lnTo>
                  <a:pt x="80" y="125"/>
                </a:lnTo>
                <a:lnTo>
                  <a:pt x="80" y="125"/>
                </a:lnTo>
                <a:lnTo>
                  <a:pt x="79" y="125"/>
                </a:lnTo>
                <a:lnTo>
                  <a:pt x="79" y="126"/>
                </a:lnTo>
                <a:lnTo>
                  <a:pt x="79" y="126"/>
                </a:lnTo>
                <a:lnTo>
                  <a:pt x="79" y="126"/>
                </a:lnTo>
                <a:lnTo>
                  <a:pt x="78" y="126"/>
                </a:lnTo>
                <a:lnTo>
                  <a:pt x="78" y="126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9"/>
                </a:lnTo>
                <a:lnTo>
                  <a:pt x="78" y="129"/>
                </a:lnTo>
                <a:lnTo>
                  <a:pt x="78" y="129"/>
                </a:lnTo>
                <a:lnTo>
                  <a:pt x="78" y="129"/>
                </a:lnTo>
                <a:lnTo>
                  <a:pt x="78" y="129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1"/>
                </a:lnTo>
                <a:lnTo>
                  <a:pt x="78" y="131"/>
                </a:lnTo>
                <a:lnTo>
                  <a:pt x="78" y="131"/>
                </a:lnTo>
                <a:lnTo>
                  <a:pt x="78" y="131"/>
                </a:lnTo>
                <a:lnTo>
                  <a:pt x="78" y="131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3"/>
                </a:lnTo>
                <a:lnTo>
                  <a:pt x="78" y="133"/>
                </a:lnTo>
                <a:lnTo>
                  <a:pt x="79" y="133"/>
                </a:lnTo>
                <a:lnTo>
                  <a:pt x="79" y="133"/>
                </a:lnTo>
                <a:lnTo>
                  <a:pt x="79" y="133"/>
                </a:lnTo>
                <a:lnTo>
                  <a:pt x="79" y="133"/>
                </a:lnTo>
                <a:lnTo>
                  <a:pt x="79" y="133"/>
                </a:lnTo>
                <a:lnTo>
                  <a:pt x="80" y="133"/>
                </a:lnTo>
                <a:lnTo>
                  <a:pt x="79" y="134"/>
                </a:lnTo>
                <a:lnTo>
                  <a:pt x="79" y="134"/>
                </a:lnTo>
                <a:lnTo>
                  <a:pt x="79" y="134"/>
                </a:lnTo>
                <a:lnTo>
                  <a:pt x="79" y="134"/>
                </a:lnTo>
                <a:lnTo>
                  <a:pt x="79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5"/>
                </a:lnTo>
                <a:lnTo>
                  <a:pt x="80" y="135"/>
                </a:lnTo>
                <a:lnTo>
                  <a:pt x="80" y="135"/>
                </a:lnTo>
                <a:lnTo>
                  <a:pt x="81" y="136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6"/>
                </a:lnTo>
                <a:lnTo>
                  <a:pt x="82" y="136"/>
                </a:lnTo>
                <a:lnTo>
                  <a:pt x="82" y="136"/>
                </a:lnTo>
                <a:lnTo>
                  <a:pt x="81" y="136"/>
                </a:lnTo>
                <a:lnTo>
                  <a:pt x="81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9"/>
                </a:lnTo>
                <a:lnTo>
                  <a:pt x="80" y="139"/>
                </a:lnTo>
                <a:lnTo>
                  <a:pt x="79" y="139"/>
                </a:lnTo>
                <a:lnTo>
                  <a:pt x="80" y="139"/>
                </a:lnTo>
                <a:lnTo>
                  <a:pt x="80" y="139"/>
                </a:lnTo>
                <a:lnTo>
                  <a:pt x="80" y="139"/>
                </a:lnTo>
                <a:lnTo>
                  <a:pt x="80" y="140"/>
                </a:lnTo>
                <a:lnTo>
                  <a:pt x="80" y="140"/>
                </a:lnTo>
                <a:lnTo>
                  <a:pt x="80" y="140"/>
                </a:lnTo>
                <a:lnTo>
                  <a:pt x="80" y="140"/>
                </a:lnTo>
                <a:lnTo>
                  <a:pt x="80" y="141"/>
                </a:lnTo>
                <a:lnTo>
                  <a:pt x="80" y="141"/>
                </a:lnTo>
                <a:lnTo>
                  <a:pt x="80" y="141"/>
                </a:lnTo>
                <a:lnTo>
                  <a:pt x="80" y="141"/>
                </a:lnTo>
                <a:lnTo>
                  <a:pt x="80" y="141"/>
                </a:lnTo>
                <a:lnTo>
                  <a:pt x="80" y="142"/>
                </a:lnTo>
                <a:lnTo>
                  <a:pt x="80" y="142"/>
                </a:lnTo>
                <a:lnTo>
                  <a:pt x="80" y="142"/>
                </a:lnTo>
                <a:lnTo>
                  <a:pt x="79" y="142"/>
                </a:lnTo>
                <a:lnTo>
                  <a:pt x="80" y="143"/>
                </a:lnTo>
                <a:lnTo>
                  <a:pt x="80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81" y="144"/>
                </a:lnTo>
                <a:lnTo>
                  <a:pt x="81" y="143"/>
                </a:lnTo>
                <a:lnTo>
                  <a:pt x="81" y="143"/>
                </a:lnTo>
                <a:lnTo>
                  <a:pt x="82" y="143"/>
                </a:lnTo>
                <a:lnTo>
                  <a:pt x="82" y="143"/>
                </a:lnTo>
                <a:lnTo>
                  <a:pt x="83" y="143"/>
                </a:lnTo>
                <a:lnTo>
                  <a:pt x="83" y="143"/>
                </a:lnTo>
                <a:lnTo>
                  <a:pt x="82" y="144"/>
                </a:lnTo>
                <a:lnTo>
                  <a:pt x="82" y="144"/>
                </a:lnTo>
                <a:lnTo>
                  <a:pt x="82" y="144"/>
                </a:lnTo>
                <a:lnTo>
                  <a:pt x="82" y="144"/>
                </a:lnTo>
                <a:lnTo>
                  <a:pt x="81" y="144"/>
                </a:lnTo>
                <a:lnTo>
                  <a:pt x="81" y="144"/>
                </a:lnTo>
                <a:lnTo>
                  <a:pt x="81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79" y="144"/>
                </a:lnTo>
                <a:lnTo>
                  <a:pt x="79" y="144"/>
                </a:lnTo>
                <a:lnTo>
                  <a:pt x="79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7" y="142"/>
                </a:lnTo>
                <a:lnTo>
                  <a:pt x="77" y="142"/>
                </a:lnTo>
                <a:lnTo>
                  <a:pt x="77" y="142"/>
                </a:lnTo>
                <a:lnTo>
                  <a:pt x="77" y="142"/>
                </a:lnTo>
                <a:lnTo>
                  <a:pt x="77" y="144"/>
                </a:lnTo>
                <a:lnTo>
                  <a:pt x="77" y="144"/>
                </a:lnTo>
                <a:lnTo>
                  <a:pt x="77" y="144"/>
                </a:lnTo>
                <a:lnTo>
                  <a:pt x="77" y="144"/>
                </a:lnTo>
                <a:lnTo>
                  <a:pt x="77" y="144"/>
                </a:lnTo>
                <a:lnTo>
                  <a:pt x="76" y="144"/>
                </a:lnTo>
                <a:lnTo>
                  <a:pt x="73" y="144"/>
                </a:lnTo>
                <a:lnTo>
                  <a:pt x="71" y="144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6"/>
                </a:lnTo>
                <a:lnTo>
                  <a:pt x="70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8" y="146"/>
                </a:lnTo>
                <a:lnTo>
                  <a:pt x="68" y="146"/>
                </a:lnTo>
                <a:lnTo>
                  <a:pt x="68" y="147"/>
                </a:lnTo>
                <a:lnTo>
                  <a:pt x="68" y="147"/>
                </a:lnTo>
                <a:lnTo>
                  <a:pt x="68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6" y="147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4" y="148"/>
                </a:lnTo>
                <a:lnTo>
                  <a:pt x="64" y="148"/>
                </a:lnTo>
                <a:lnTo>
                  <a:pt x="64" y="148"/>
                </a:lnTo>
                <a:lnTo>
                  <a:pt x="64" y="149"/>
                </a:lnTo>
                <a:lnTo>
                  <a:pt x="64" y="149"/>
                </a:lnTo>
                <a:lnTo>
                  <a:pt x="64" y="149"/>
                </a:lnTo>
                <a:lnTo>
                  <a:pt x="64" y="149"/>
                </a:lnTo>
                <a:lnTo>
                  <a:pt x="64" y="149"/>
                </a:lnTo>
                <a:lnTo>
                  <a:pt x="64" y="148"/>
                </a:lnTo>
                <a:lnTo>
                  <a:pt x="64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50"/>
                </a:lnTo>
                <a:lnTo>
                  <a:pt x="62" y="150"/>
                </a:lnTo>
                <a:lnTo>
                  <a:pt x="62" y="150"/>
                </a:lnTo>
                <a:lnTo>
                  <a:pt x="62" y="150"/>
                </a:lnTo>
                <a:lnTo>
                  <a:pt x="62" y="149"/>
                </a:lnTo>
                <a:lnTo>
                  <a:pt x="61" y="149"/>
                </a:lnTo>
                <a:lnTo>
                  <a:pt x="61" y="150"/>
                </a:lnTo>
                <a:lnTo>
                  <a:pt x="61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8" y="149"/>
                </a:lnTo>
                <a:lnTo>
                  <a:pt x="58" y="149"/>
                </a:lnTo>
                <a:lnTo>
                  <a:pt x="58" y="148"/>
                </a:lnTo>
                <a:lnTo>
                  <a:pt x="58" y="148"/>
                </a:lnTo>
                <a:lnTo>
                  <a:pt x="58" y="148"/>
                </a:lnTo>
                <a:lnTo>
                  <a:pt x="58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7"/>
                </a:lnTo>
                <a:lnTo>
                  <a:pt x="57" y="147"/>
                </a:lnTo>
                <a:lnTo>
                  <a:pt x="56" y="147"/>
                </a:lnTo>
                <a:lnTo>
                  <a:pt x="56" y="147"/>
                </a:lnTo>
                <a:lnTo>
                  <a:pt x="56" y="147"/>
                </a:lnTo>
                <a:lnTo>
                  <a:pt x="56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50"/>
                </a:lnTo>
                <a:lnTo>
                  <a:pt x="55" y="150"/>
                </a:lnTo>
                <a:lnTo>
                  <a:pt x="55" y="150"/>
                </a:lnTo>
                <a:lnTo>
                  <a:pt x="55" y="150"/>
                </a:lnTo>
                <a:lnTo>
                  <a:pt x="55" y="150"/>
                </a:lnTo>
                <a:lnTo>
                  <a:pt x="55" y="151"/>
                </a:lnTo>
                <a:lnTo>
                  <a:pt x="55" y="151"/>
                </a:lnTo>
                <a:lnTo>
                  <a:pt x="55" y="151"/>
                </a:lnTo>
                <a:lnTo>
                  <a:pt x="55" y="151"/>
                </a:lnTo>
                <a:lnTo>
                  <a:pt x="55" y="152"/>
                </a:lnTo>
                <a:lnTo>
                  <a:pt x="56" y="152"/>
                </a:lnTo>
                <a:lnTo>
                  <a:pt x="56" y="152"/>
                </a:lnTo>
                <a:lnTo>
                  <a:pt x="56" y="152"/>
                </a:lnTo>
                <a:lnTo>
                  <a:pt x="55" y="152"/>
                </a:lnTo>
                <a:lnTo>
                  <a:pt x="55" y="152"/>
                </a:lnTo>
                <a:lnTo>
                  <a:pt x="55" y="152"/>
                </a:lnTo>
                <a:lnTo>
                  <a:pt x="55" y="153"/>
                </a:lnTo>
                <a:lnTo>
                  <a:pt x="55" y="153"/>
                </a:lnTo>
                <a:lnTo>
                  <a:pt x="55" y="153"/>
                </a:lnTo>
                <a:lnTo>
                  <a:pt x="55" y="153"/>
                </a:lnTo>
                <a:lnTo>
                  <a:pt x="52" y="151"/>
                </a:lnTo>
                <a:lnTo>
                  <a:pt x="52" y="151"/>
                </a:lnTo>
                <a:lnTo>
                  <a:pt x="52" y="151"/>
                </a:lnTo>
                <a:lnTo>
                  <a:pt x="52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0"/>
                </a:lnTo>
                <a:lnTo>
                  <a:pt x="51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1"/>
                </a:lnTo>
                <a:lnTo>
                  <a:pt x="50" y="151"/>
                </a:lnTo>
                <a:lnTo>
                  <a:pt x="50" y="151"/>
                </a:lnTo>
                <a:lnTo>
                  <a:pt x="50" y="151"/>
                </a:lnTo>
                <a:lnTo>
                  <a:pt x="49" y="151"/>
                </a:lnTo>
                <a:lnTo>
                  <a:pt x="49" y="150"/>
                </a:lnTo>
                <a:lnTo>
                  <a:pt x="49" y="150"/>
                </a:lnTo>
                <a:lnTo>
                  <a:pt x="49" y="150"/>
                </a:lnTo>
                <a:lnTo>
                  <a:pt x="49" y="150"/>
                </a:lnTo>
                <a:lnTo>
                  <a:pt x="49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7" y="149"/>
                </a:lnTo>
                <a:lnTo>
                  <a:pt x="48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6" y="150"/>
                </a:lnTo>
                <a:lnTo>
                  <a:pt x="46" y="151"/>
                </a:lnTo>
                <a:lnTo>
                  <a:pt x="46" y="150"/>
                </a:lnTo>
                <a:lnTo>
                  <a:pt x="46" y="151"/>
                </a:lnTo>
                <a:lnTo>
                  <a:pt x="46" y="150"/>
                </a:lnTo>
                <a:lnTo>
                  <a:pt x="46" y="151"/>
                </a:lnTo>
                <a:lnTo>
                  <a:pt x="46" y="150"/>
                </a:lnTo>
                <a:lnTo>
                  <a:pt x="46" y="150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4" y="148"/>
                </a:lnTo>
                <a:lnTo>
                  <a:pt x="44" y="148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4" y="148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2" y="149"/>
                </a:lnTo>
                <a:lnTo>
                  <a:pt x="42" y="149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49"/>
                </a:lnTo>
                <a:lnTo>
                  <a:pt x="41" y="149"/>
                </a:lnTo>
                <a:lnTo>
                  <a:pt x="41" y="149"/>
                </a:lnTo>
                <a:lnTo>
                  <a:pt x="41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8"/>
                </a:lnTo>
                <a:lnTo>
                  <a:pt x="40" y="148"/>
                </a:lnTo>
                <a:lnTo>
                  <a:pt x="40" y="148"/>
                </a:lnTo>
                <a:lnTo>
                  <a:pt x="40" y="148"/>
                </a:lnTo>
                <a:lnTo>
                  <a:pt x="40" y="148"/>
                </a:lnTo>
                <a:lnTo>
                  <a:pt x="41" y="148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8"/>
                </a:lnTo>
                <a:lnTo>
                  <a:pt x="39" y="148"/>
                </a:lnTo>
                <a:lnTo>
                  <a:pt x="39" y="148"/>
                </a:lnTo>
                <a:lnTo>
                  <a:pt x="39" y="148"/>
                </a:lnTo>
                <a:lnTo>
                  <a:pt x="39" y="149"/>
                </a:lnTo>
                <a:lnTo>
                  <a:pt x="39" y="149"/>
                </a:lnTo>
                <a:lnTo>
                  <a:pt x="39" y="149"/>
                </a:lnTo>
                <a:lnTo>
                  <a:pt x="39" y="149"/>
                </a:lnTo>
                <a:lnTo>
                  <a:pt x="39" y="150"/>
                </a:lnTo>
                <a:lnTo>
                  <a:pt x="39" y="150"/>
                </a:lnTo>
                <a:lnTo>
                  <a:pt x="39" y="150"/>
                </a:lnTo>
                <a:lnTo>
                  <a:pt x="39" y="150"/>
                </a:lnTo>
                <a:lnTo>
                  <a:pt x="39" y="151"/>
                </a:lnTo>
                <a:lnTo>
                  <a:pt x="39" y="151"/>
                </a:lnTo>
                <a:lnTo>
                  <a:pt x="38" y="151"/>
                </a:lnTo>
                <a:lnTo>
                  <a:pt x="38" y="150"/>
                </a:lnTo>
                <a:lnTo>
                  <a:pt x="38" y="150"/>
                </a:lnTo>
                <a:lnTo>
                  <a:pt x="38" y="150"/>
                </a:lnTo>
                <a:lnTo>
                  <a:pt x="38" y="150"/>
                </a:lnTo>
                <a:lnTo>
                  <a:pt x="38" y="149"/>
                </a:lnTo>
                <a:lnTo>
                  <a:pt x="38" y="149"/>
                </a:lnTo>
                <a:lnTo>
                  <a:pt x="38" y="149"/>
                </a:lnTo>
                <a:lnTo>
                  <a:pt x="38" y="149"/>
                </a:lnTo>
                <a:lnTo>
                  <a:pt x="38" y="149"/>
                </a:lnTo>
                <a:lnTo>
                  <a:pt x="38" y="148"/>
                </a:lnTo>
                <a:lnTo>
                  <a:pt x="39" y="148"/>
                </a:lnTo>
                <a:lnTo>
                  <a:pt x="38" y="148"/>
                </a:lnTo>
                <a:lnTo>
                  <a:pt x="39" y="148"/>
                </a:lnTo>
                <a:lnTo>
                  <a:pt x="38" y="148"/>
                </a:lnTo>
                <a:lnTo>
                  <a:pt x="38" y="148"/>
                </a:lnTo>
                <a:lnTo>
                  <a:pt x="38" y="148"/>
                </a:lnTo>
                <a:lnTo>
                  <a:pt x="38" y="148"/>
                </a:lnTo>
                <a:lnTo>
                  <a:pt x="38" y="147"/>
                </a:lnTo>
                <a:lnTo>
                  <a:pt x="38" y="147"/>
                </a:lnTo>
                <a:lnTo>
                  <a:pt x="38" y="147"/>
                </a:lnTo>
                <a:lnTo>
                  <a:pt x="39" y="147"/>
                </a:lnTo>
                <a:lnTo>
                  <a:pt x="38" y="147"/>
                </a:lnTo>
                <a:lnTo>
                  <a:pt x="38" y="147"/>
                </a:lnTo>
                <a:lnTo>
                  <a:pt x="38" y="147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5"/>
                </a:lnTo>
                <a:lnTo>
                  <a:pt x="38" y="145"/>
                </a:lnTo>
                <a:lnTo>
                  <a:pt x="38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4"/>
                </a:lnTo>
                <a:lnTo>
                  <a:pt x="36" y="144"/>
                </a:lnTo>
                <a:lnTo>
                  <a:pt x="36" y="144"/>
                </a:lnTo>
                <a:lnTo>
                  <a:pt x="36" y="144"/>
                </a:lnTo>
                <a:lnTo>
                  <a:pt x="36" y="143"/>
                </a:lnTo>
                <a:lnTo>
                  <a:pt x="36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2"/>
                </a:lnTo>
                <a:lnTo>
                  <a:pt x="35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3" y="141"/>
                </a:lnTo>
                <a:lnTo>
                  <a:pt x="33" y="141"/>
                </a:lnTo>
                <a:lnTo>
                  <a:pt x="33" y="141"/>
                </a:lnTo>
                <a:lnTo>
                  <a:pt x="33" y="141"/>
                </a:lnTo>
                <a:lnTo>
                  <a:pt x="33" y="142"/>
                </a:lnTo>
                <a:lnTo>
                  <a:pt x="31" y="144"/>
                </a:lnTo>
                <a:lnTo>
                  <a:pt x="31" y="144"/>
                </a:lnTo>
                <a:lnTo>
                  <a:pt x="31" y="144"/>
                </a:lnTo>
                <a:lnTo>
                  <a:pt x="31" y="143"/>
                </a:lnTo>
                <a:lnTo>
                  <a:pt x="31" y="143"/>
                </a:lnTo>
                <a:lnTo>
                  <a:pt x="31" y="143"/>
                </a:lnTo>
                <a:lnTo>
                  <a:pt x="30" y="143"/>
                </a:lnTo>
                <a:lnTo>
                  <a:pt x="30" y="143"/>
                </a:lnTo>
                <a:lnTo>
                  <a:pt x="30" y="143"/>
                </a:lnTo>
                <a:lnTo>
                  <a:pt x="30" y="143"/>
                </a:lnTo>
                <a:lnTo>
                  <a:pt x="30" y="143"/>
                </a:lnTo>
                <a:lnTo>
                  <a:pt x="29" y="143"/>
                </a:lnTo>
                <a:lnTo>
                  <a:pt x="29" y="143"/>
                </a:lnTo>
                <a:lnTo>
                  <a:pt x="30" y="143"/>
                </a:lnTo>
                <a:lnTo>
                  <a:pt x="29" y="143"/>
                </a:lnTo>
                <a:lnTo>
                  <a:pt x="30" y="142"/>
                </a:lnTo>
                <a:lnTo>
                  <a:pt x="30" y="142"/>
                </a:lnTo>
                <a:lnTo>
                  <a:pt x="30" y="142"/>
                </a:lnTo>
                <a:lnTo>
                  <a:pt x="30" y="142"/>
                </a:lnTo>
                <a:lnTo>
                  <a:pt x="29" y="142"/>
                </a:lnTo>
                <a:lnTo>
                  <a:pt x="29" y="142"/>
                </a:lnTo>
                <a:lnTo>
                  <a:pt x="29" y="142"/>
                </a:lnTo>
                <a:lnTo>
                  <a:pt x="29" y="141"/>
                </a:lnTo>
                <a:lnTo>
                  <a:pt x="29" y="141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7" y="142"/>
                </a:lnTo>
                <a:lnTo>
                  <a:pt x="27" y="143"/>
                </a:lnTo>
                <a:lnTo>
                  <a:pt x="27" y="142"/>
                </a:lnTo>
                <a:lnTo>
                  <a:pt x="27" y="143"/>
                </a:lnTo>
                <a:lnTo>
                  <a:pt x="27" y="143"/>
                </a:lnTo>
                <a:lnTo>
                  <a:pt x="27" y="143"/>
                </a:lnTo>
                <a:lnTo>
                  <a:pt x="27" y="143"/>
                </a:lnTo>
                <a:lnTo>
                  <a:pt x="27" y="143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5"/>
                </a:lnTo>
                <a:lnTo>
                  <a:pt x="26" y="145"/>
                </a:lnTo>
                <a:lnTo>
                  <a:pt x="26" y="145"/>
                </a:lnTo>
                <a:lnTo>
                  <a:pt x="25" y="146"/>
                </a:lnTo>
                <a:lnTo>
                  <a:pt x="25" y="146"/>
                </a:lnTo>
                <a:lnTo>
                  <a:pt x="25" y="147"/>
                </a:lnTo>
                <a:lnTo>
                  <a:pt x="25" y="147"/>
                </a:lnTo>
                <a:lnTo>
                  <a:pt x="25" y="147"/>
                </a:lnTo>
                <a:lnTo>
                  <a:pt x="25" y="147"/>
                </a:lnTo>
                <a:lnTo>
                  <a:pt x="25" y="147"/>
                </a:lnTo>
                <a:lnTo>
                  <a:pt x="25" y="148"/>
                </a:lnTo>
                <a:lnTo>
                  <a:pt x="25" y="148"/>
                </a:lnTo>
                <a:lnTo>
                  <a:pt x="25" y="148"/>
                </a:lnTo>
                <a:lnTo>
                  <a:pt x="25" y="149"/>
                </a:lnTo>
                <a:lnTo>
                  <a:pt x="25" y="149"/>
                </a:lnTo>
                <a:lnTo>
                  <a:pt x="25" y="149"/>
                </a:lnTo>
                <a:lnTo>
                  <a:pt x="25" y="149"/>
                </a:lnTo>
                <a:lnTo>
                  <a:pt x="25" y="150"/>
                </a:lnTo>
                <a:lnTo>
                  <a:pt x="24" y="150"/>
                </a:lnTo>
                <a:lnTo>
                  <a:pt x="23" y="149"/>
                </a:lnTo>
                <a:lnTo>
                  <a:pt x="20" y="147"/>
                </a:lnTo>
                <a:lnTo>
                  <a:pt x="15" y="144"/>
                </a:lnTo>
                <a:lnTo>
                  <a:pt x="15" y="144"/>
                </a:lnTo>
                <a:lnTo>
                  <a:pt x="15" y="144"/>
                </a:lnTo>
                <a:lnTo>
                  <a:pt x="14" y="144"/>
                </a:lnTo>
                <a:lnTo>
                  <a:pt x="14" y="144"/>
                </a:lnTo>
                <a:lnTo>
                  <a:pt x="13" y="144"/>
                </a:lnTo>
                <a:lnTo>
                  <a:pt x="13" y="144"/>
                </a:lnTo>
                <a:lnTo>
                  <a:pt x="13" y="144"/>
                </a:lnTo>
                <a:lnTo>
                  <a:pt x="13" y="143"/>
                </a:lnTo>
                <a:lnTo>
                  <a:pt x="12" y="144"/>
                </a:lnTo>
                <a:lnTo>
                  <a:pt x="12" y="144"/>
                </a:lnTo>
                <a:lnTo>
                  <a:pt x="12" y="143"/>
                </a:lnTo>
                <a:lnTo>
                  <a:pt x="12" y="143"/>
                </a:lnTo>
                <a:lnTo>
                  <a:pt x="12" y="143"/>
                </a:lnTo>
                <a:lnTo>
                  <a:pt x="11" y="143"/>
                </a:lnTo>
                <a:lnTo>
                  <a:pt x="11" y="143"/>
                </a:lnTo>
                <a:lnTo>
                  <a:pt x="11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9" y="143"/>
                </a:lnTo>
                <a:lnTo>
                  <a:pt x="9" y="142"/>
                </a:lnTo>
                <a:lnTo>
                  <a:pt x="9" y="143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8"/>
                </a:lnTo>
                <a:lnTo>
                  <a:pt x="8" y="138"/>
                </a:lnTo>
                <a:lnTo>
                  <a:pt x="8" y="138"/>
                </a:lnTo>
                <a:lnTo>
                  <a:pt x="9" y="138"/>
                </a:lnTo>
                <a:lnTo>
                  <a:pt x="9" y="138"/>
                </a:lnTo>
                <a:lnTo>
                  <a:pt x="9" y="138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10" y="137"/>
                </a:lnTo>
                <a:lnTo>
                  <a:pt x="10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6"/>
                </a:lnTo>
                <a:lnTo>
                  <a:pt x="9" y="136"/>
                </a:lnTo>
                <a:lnTo>
                  <a:pt x="9" y="136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10" y="135"/>
                </a:lnTo>
                <a:lnTo>
                  <a:pt x="10" y="135"/>
                </a:lnTo>
                <a:lnTo>
                  <a:pt x="10" y="135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1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9" y="134"/>
                </a:lnTo>
                <a:lnTo>
                  <a:pt x="9" y="134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8" y="135"/>
                </a:lnTo>
                <a:lnTo>
                  <a:pt x="8" y="135"/>
                </a:lnTo>
                <a:lnTo>
                  <a:pt x="8" y="135"/>
                </a:lnTo>
                <a:lnTo>
                  <a:pt x="8" y="135"/>
                </a:lnTo>
                <a:lnTo>
                  <a:pt x="8" y="136"/>
                </a:lnTo>
                <a:lnTo>
                  <a:pt x="7" y="136"/>
                </a:lnTo>
                <a:lnTo>
                  <a:pt x="7" y="136"/>
                </a:lnTo>
                <a:lnTo>
                  <a:pt x="8" y="136"/>
                </a:lnTo>
                <a:lnTo>
                  <a:pt x="8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7"/>
                </a:lnTo>
                <a:lnTo>
                  <a:pt x="7" y="137"/>
                </a:lnTo>
                <a:lnTo>
                  <a:pt x="7" y="137"/>
                </a:lnTo>
                <a:lnTo>
                  <a:pt x="7" y="137"/>
                </a:lnTo>
                <a:lnTo>
                  <a:pt x="6" y="137"/>
                </a:lnTo>
                <a:lnTo>
                  <a:pt x="6" y="137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40"/>
                </a:lnTo>
                <a:lnTo>
                  <a:pt x="5" y="140"/>
                </a:lnTo>
                <a:lnTo>
                  <a:pt x="5" y="140"/>
                </a:lnTo>
                <a:lnTo>
                  <a:pt x="5" y="140"/>
                </a:lnTo>
                <a:lnTo>
                  <a:pt x="4" y="140"/>
                </a:lnTo>
                <a:lnTo>
                  <a:pt x="4" y="140"/>
                </a:lnTo>
                <a:lnTo>
                  <a:pt x="4" y="140"/>
                </a:lnTo>
                <a:lnTo>
                  <a:pt x="5" y="140"/>
                </a:lnTo>
                <a:lnTo>
                  <a:pt x="5" y="140"/>
                </a:lnTo>
                <a:lnTo>
                  <a:pt x="5" y="141"/>
                </a:lnTo>
                <a:lnTo>
                  <a:pt x="4" y="141"/>
                </a:lnTo>
                <a:lnTo>
                  <a:pt x="4" y="141"/>
                </a:lnTo>
                <a:lnTo>
                  <a:pt x="4" y="141"/>
                </a:lnTo>
                <a:lnTo>
                  <a:pt x="4" y="141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3" y="142"/>
                </a:lnTo>
                <a:lnTo>
                  <a:pt x="2" y="142"/>
                </a:lnTo>
                <a:lnTo>
                  <a:pt x="2" y="142"/>
                </a:lnTo>
                <a:lnTo>
                  <a:pt x="3" y="141"/>
                </a:lnTo>
                <a:lnTo>
                  <a:pt x="3" y="141"/>
                </a:lnTo>
                <a:lnTo>
                  <a:pt x="3" y="141"/>
                </a:lnTo>
                <a:lnTo>
                  <a:pt x="2" y="141"/>
                </a:lnTo>
                <a:lnTo>
                  <a:pt x="2" y="142"/>
                </a:lnTo>
                <a:lnTo>
                  <a:pt x="2" y="142"/>
                </a:lnTo>
                <a:lnTo>
                  <a:pt x="2" y="141"/>
                </a:lnTo>
                <a:lnTo>
                  <a:pt x="2" y="141"/>
                </a:lnTo>
                <a:lnTo>
                  <a:pt x="2" y="141"/>
                </a:lnTo>
                <a:lnTo>
                  <a:pt x="2" y="141"/>
                </a:lnTo>
                <a:lnTo>
                  <a:pt x="2" y="140"/>
                </a:lnTo>
                <a:lnTo>
                  <a:pt x="2" y="140"/>
                </a:lnTo>
                <a:lnTo>
                  <a:pt x="2" y="140"/>
                </a:lnTo>
                <a:lnTo>
                  <a:pt x="2" y="139"/>
                </a:lnTo>
                <a:lnTo>
                  <a:pt x="2" y="139"/>
                </a:lnTo>
                <a:lnTo>
                  <a:pt x="1" y="139"/>
                </a:lnTo>
                <a:lnTo>
                  <a:pt x="2" y="139"/>
                </a:lnTo>
                <a:lnTo>
                  <a:pt x="2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0" y="138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6"/>
                </a:lnTo>
                <a:lnTo>
                  <a:pt x="1" y="136"/>
                </a:lnTo>
                <a:lnTo>
                  <a:pt x="2" y="135"/>
                </a:lnTo>
                <a:lnTo>
                  <a:pt x="1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4"/>
                </a:lnTo>
                <a:lnTo>
                  <a:pt x="2" y="134"/>
                </a:lnTo>
                <a:lnTo>
                  <a:pt x="2" y="134"/>
                </a:lnTo>
                <a:lnTo>
                  <a:pt x="2" y="133"/>
                </a:lnTo>
                <a:lnTo>
                  <a:pt x="2" y="133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1"/>
                </a:lnTo>
                <a:lnTo>
                  <a:pt x="2" y="131"/>
                </a:lnTo>
                <a:lnTo>
                  <a:pt x="2" y="130"/>
                </a:lnTo>
                <a:lnTo>
                  <a:pt x="1" y="130"/>
                </a:lnTo>
                <a:lnTo>
                  <a:pt x="1" y="130"/>
                </a:lnTo>
                <a:lnTo>
                  <a:pt x="1" y="130"/>
                </a:lnTo>
                <a:lnTo>
                  <a:pt x="1" y="130"/>
                </a:lnTo>
                <a:lnTo>
                  <a:pt x="1" y="129"/>
                </a:lnTo>
                <a:lnTo>
                  <a:pt x="1" y="129"/>
                </a:lnTo>
                <a:lnTo>
                  <a:pt x="1" y="129"/>
                </a:lnTo>
                <a:lnTo>
                  <a:pt x="1" y="128"/>
                </a:lnTo>
                <a:lnTo>
                  <a:pt x="1" y="128"/>
                </a:lnTo>
                <a:lnTo>
                  <a:pt x="1" y="127"/>
                </a:lnTo>
                <a:lnTo>
                  <a:pt x="1" y="127"/>
                </a:lnTo>
                <a:lnTo>
                  <a:pt x="1" y="127"/>
                </a:lnTo>
                <a:lnTo>
                  <a:pt x="1" y="127"/>
                </a:lnTo>
                <a:lnTo>
                  <a:pt x="1" y="126"/>
                </a:lnTo>
                <a:lnTo>
                  <a:pt x="1" y="126"/>
                </a:lnTo>
                <a:lnTo>
                  <a:pt x="1" y="126"/>
                </a:lnTo>
                <a:lnTo>
                  <a:pt x="1" y="125"/>
                </a:lnTo>
                <a:lnTo>
                  <a:pt x="1" y="125"/>
                </a:lnTo>
                <a:lnTo>
                  <a:pt x="1" y="125"/>
                </a:lnTo>
                <a:lnTo>
                  <a:pt x="2" y="125"/>
                </a:lnTo>
                <a:lnTo>
                  <a:pt x="2" y="124"/>
                </a:lnTo>
                <a:lnTo>
                  <a:pt x="1" y="124"/>
                </a:lnTo>
                <a:lnTo>
                  <a:pt x="1" y="124"/>
                </a:lnTo>
                <a:lnTo>
                  <a:pt x="1" y="124"/>
                </a:lnTo>
                <a:lnTo>
                  <a:pt x="1" y="123"/>
                </a:lnTo>
                <a:lnTo>
                  <a:pt x="1" y="123"/>
                </a:lnTo>
                <a:lnTo>
                  <a:pt x="1" y="123"/>
                </a:lnTo>
                <a:lnTo>
                  <a:pt x="0" y="122"/>
                </a:lnTo>
                <a:lnTo>
                  <a:pt x="0" y="122"/>
                </a:lnTo>
                <a:lnTo>
                  <a:pt x="0" y="122"/>
                </a:lnTo>
                <a:lnTo>
                  <a:pt x="0" y="121"/>
                </a:lnTo>
                <a:lnTo>
                  <a:pt x="1" y="121"/>
                </a:lnTo>
                <a:lnTo>
                  <a:pt x="1" y="121"/>
                </a:lnTo>
                <a:lnTo>
                  <a:pt x="1" y="121"/>
                </a:lnTo>
                <a:lnTo>
                  <a:pt x="1" y="121"/>
                </a:lnTo>
                <a:lnTo>
                  <a:pt x="1" y="120"/>
                </a:lnTo>
                <a:lnTo>
                  <a:pt x="1" y="120"/>
                </a:lnTo>
                <a:lnTo>
                  <a:pt x="1" y="120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0" y="119"/>
                </a:lnTo>
                <a:lnTo>
                  <a:pt x="0" y="119"/>
                </a:lnTo>
                <a:lnTo>
                  <a:pt x="0" y="118"/>
                </a:lnTo>
                <a:lnTo>
                  <a:pt x="0" y="117"/>
                </a:lnTo>
                <a:lnTo>
                  <a:pt x="0" y="117"/>
                </a:lnTo>
                <a:lnTo>
                  <a:pt x="0" y="117"/>
                </a:lnTo>
                <a:lnTo>
                  <a:pt x="0" y="116"/>
                </a:lnTo>
                <a:lnTo>
                  <a:pt x="0" y="116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4" name="Freeform 57">
            <a:extLst>
              <a:ext uri="{FF2B5EF4-FFF2-40B4-BE49-F238E27FC236}">
                <a16:creationId xmlns="" xmlns:a16="http://schemas.microsoft.com/office/drawing/2014/main" id="{36ABCED1-B936-4CBB-80E3-A6B369F53C85}"/>
              </a:ext>
            </a:extLst>
          </p:cNvPr>
          <p:cNvSpPr>
            <a:spLocks/>
          </p:cNvSpPr>
          <p:nvPr/>
        </p:nvSpPr>
        <p:spPr bwMode="auto">
          <a:xfrm>
            <a:off x="5400529" y="2110726"/>
            <a:ext cx="852488" cy="1449388"/>
          </a:xfrm>
          <a:custGeom>
            <a:avLst/>
            <a:gdLst>
              <a:gd name="T0" fmla="*/ 2 w 90"/>
              <a:gd name="T1" fmla="*/ 105 h 153"/>
              <a:gd name="T2" fmla="*/ 6 w 90"/>
              <a:gd name="T3" fmla="*/ 96 h 153"/>
              <a:gd name="T4" fmla="*/ 11 w 90"/>
              <a:gd name="T5" fmla="*/ 82 h 153"/>
              <a:gd name="T6" fmla="*/ 17 w 90"/>
              <a:gd name="T7" fmla="*/ 70 h 153"/>
              <a:gd name="T8" fmla="*/ 27 w 90"/>
              <a:gd name="T9" fmla="*/ 55 h 153"/>
              <a:gd name="T10" fmla="*/ 25 w 90"/>
              <a:gd name="T11" fmla="*/ 43 h 153"/>
              <a:gd name="T12" fmla="*/ 33 w 90"/>
              <a:gd name="T13" fmla="*/ 30 h 153"/>
              <a:gd name="T14" fmla="*/ 42 w 90"/>
              <a:gd name="T15" fmla="*/ 22 h 153"/>
              <a:gd name="T16" fmla="*/ 44 w 90"/>
              <a:gd name="T17" fmla="*/ 13 h 153"/>
              <a:gd name="T18" fmla="*/ 43 w 90"/>
              <a:gd name="T19" fmla="*/ 5 h 153"/>
              <a:gd name="T20" fmla="*/ 37 w 90"/>
              <a:gd name="T21" fmla="*/ 3 h 153"/>
              <a:gd name="T22" fmla="*/ 50 w 90"/>
              <a:gd name="T23" fmla="*/ 2 h 153"/>
              <a:gd name="T24" fmla="*/ 59 w 90"/>
              <a:gd name="T25" fmla="*/ 16 h 153"/>
              <a:gd name="T26" fmla="*/ 57 w 90"/>
              <a:gd name="T27" fmla="*/ 31 h 153"/>
              <a:gd name="T28" fmla="*/ 58 w 90"/>
              <a:gd name="T29" fmla="*/ 40 h 153"/>
              <a:gd name="T30" fmla="*/ 60 w 90"/>
              <a:gd name="T31" fmla="*/ 46 h 153"/>
              <a:gd name="T32" fmla="*/ 62 w 90"/>
              <a:gd name="T33" fmla="*/ 48 h 153"/>
              <a:gd name="T34" fmla="*/ 64 w 90"/>
              <a:gd name="T35" fmla="*/ 51 h 153"/>
              <a:gd name="T36" fmla="*/ 68 w 90"/>
              <a:gd name="T37" fmla="*/ 52 h 153"/>
              <a:gd name="T38" fmla="*/ 72 w 90"/>
              <a:gd name="T39" fmla="*/ 51 h 153"/>
              <a:gd name="T40" fmla="*/ 76 w 90"/>
              <a:gd name="T41" fmla="*/ 56 h 153"/>
              <a:gd name="T42" fmla="*/ 70 w 90"/>
              <a:gd name="T43" fmla="*/ 60 h 153"/>
              <a:gd name="T44" fmla="*/ 69 w 90"/>
              <a:gd name="T45" fmla="*/ 63 h 153"/>
              <a:gd name="T46" fmla="*/ 68 w 90"/>
              <a:gd name="T47" fmla="*/ 66 h 153"/>
              <a:gd name="T48" fmla="*/ 66 w 90"/>
              <a:gd name="T49" fmla="*/ 70 h 153"/>
              <a:gd name="T50" fmla="*/ 68 w 90"/>
              <a:gd name="T51" fmla="*/ 72 h 153"/>
              <a:gd name="T52" fmla="*/ 70 w 90"/>
              <a:gd name="T53" fmla="*/ 76 h 153"/>
              <a:gd name="T54" fmla="*/ 74 w 90"/>
              <a:gd name="T55" fmla="*/ 81 h 153"/>
              <a:gd name="T56" fmla="*/ 76 w 90"/>
              <a:gd name="T57" fmla="*/ 88 h 153"/>
              <a:gd name="T58" fmla="*/ 86 w 90"/>
              <a:gd name="T59" fmla="*/ 94 h 153"/>
              <a:gd name="T60" fmla="*/ 87 w 90"/>
              <a:gd name="T61" fmla="*/ 98 h 153"/>
              <a:gd name="T62" fmla="*/ 81 w 90"/>
              <a:gd name="T63" fmla="*/ 104 h 153"/>
              <a:gd name="T64" fmla="*/ 75 w 90"/>
              <a:gd name="T65" fmla="*/ 115 h 153"/>
              <a:gd name="T66" fmla="*/ 82 w 90"/>
              <a:gd name="T67" fmla="*/ 119 h 153"/>
              <a:gd name="T68" fmla="*/ 79 w 90"/>
              <a:gd name="T69" fmla="*/ 122 h 153"/>
              <a:gd name="T70" fmla="*/ 78 w 90"/>
              <a:gd name="T71" fmla="*/ 126 h 153"/>
              <a:gd name="T72" fmla="*/ 79 w 90"/>
              <a:gd name="T73" fmla="*/ 132 h 153"/>
              <a:gd name="T74" fmla="*/ 81 w 90"/>
              <a:gd name="T75" fmla="*/ 136 h 153"/>
              <a:gd name="T76" fmla="*/ 79 w 90"/>
              <a:gd name="T77" fmla="*/ 143 h 153"/>
              <a:gd name="T78" fmla="*/ 78 w 90"/>
              <a:gd name="T79" fmla="*/ 144 h 153"/>
              <a:gd name="T80" fmla="*/ 69 w 90"/>
              <a:gd name="T81" fmla="*/ 146 h 153"/>
              <a:gd name="T82" fmla="*/ 65 w 90"/>
              <a:gd name="T83" fmla="*/ 148 h 153"/>
              <a:gd name="T84" fmla="*/ 62 w 90"/>
              <a:gd name="T85" fmla="*/ 149 h 153"/>
              <a:gd name="T86" fmla="*/ 56 w 90"/>
              <a:gd name="T87" fmla="*/ 147 h 153"/>
              <a:gd name="T88" fmla="*/ 55 w 90"/>
              <a:gd name="T89" fmla="*/ 151 h 153"/>
              <a:gd name="T90" fmla="*/ 50 w 90"/>
              <a:gd name="T91" fmla="*/ 151 h 153"/>
              <a:gd name="T92" fmla="*/ 46 w 90"/>
              <a:gd name="T93" fmla="*/ 151 h 153"/>
              <a:gd name="T94" fmla="*/ 44 w 90"/>
              <a:gd name="T95" fmla="*/ 148 h 153"/>
              <a:gd name="T96" fmla="*/ 42 w 90"/>
              <a:gd name="T97" fmla="*/ 150 h 153"/>
              <a:gd name="T98" fmla="*/ 40 w 90"/>
              <a:gd name="T99" fmla="*/ 148 h 153"/>
              <a:gd name="T100" fmla="*/ 39 w 90"/>
              <a:gd name="T101" fmla="*/ 147 h 153"/>
              <a:gd name="T102" fmla="*/ 36 w 90"/>
              <a:gd name="T103" fmla="*/ 143 h 153"/>
              <a:gd name="T104" fmla="*/ 31 w 90"/>
              <a:gd name="T105" fmla="*/ 143 h 153"/>
              <a:gd name="T106" fmla="*/ 26 w 90"/>
              <a:gd name="T107" fmla="*/ 144 h 153"/>
              <a:gd name="T108" fmla="*/ 12 w 90"/>
              <a:gd name="T109" fmla="*/ 144 h 153"/>
              <a:gd name="T110" fmla="*/ 8 w 90"/>
              <a:gd name="T111" fmla="*/ 142 h 153"/>
              <a:gd name="T112" fmla="*/ 9 w 90"/>
              <a:gd name="T113" fmla="*/ 138 h 153"/>
              <a:gd name="T114" fmla="*/ 10 w 90"/>
              <a:gd name="T115" fmla="*/ 134 h 153"/>
              <a:gd name="T116" fmla="*/ 6 w 90"/>
              <a:gd name="T117" fmla="*/ 137 h 153"/>
              <a:gd name="T118" fmla="*/ 4 w 90"/>
              <a:gd name="T119" fmla="*/ 141 h 153"/>
              <a:gd name="T120" fmla="*/ 1 w 90"/>
              <a:gd name="T121" fmla="*/ 137 h 153"/>
              <a:gd name="T122" fmla="*/ 1 w 90"/>
              <a:gd name="T123" fmla="*/ 127 h 153"/>
              <a:gd name="T124" fmla="*/ 1 w 90"/>
              <a:gd name="T125" fmla="*/ 11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0" h="153">
                <a:moveTo>
                  <a:pt x="0" y="116"/>
                </a:moveTo>
                <a:lnTo>
                  <a:pt x="0" y="116"/>
                </a:lnTo>
                <a:lnTo>
                  <a:pt x="0" y="115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1" y="114"/>
                </a:lnTo>
                <a:lnTo>
                  <a:pt x="1" y="114"/>
                </a:lnTo>
                <a:lnTo>
                  <a:pt x="1" y="113"/>
                </a:lnTo>
                <a:lnTo>
                  <a:pt x="1" y="113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1"/>
                </a:lnTo>
                <a:lnTo>
                  <a:pt x="1" y="111"/>
                </a:lnTo>
                <a:lnTo>
                  <a:pt x="1" y="111"/>
                </a:lnTo>
                <a:lnTo>
                  <a:pt x="1" y="110"/>
                </a:lnTo>
                <a:lnTo>
                  <a:pt x="2" y="110"/>
                </a:lnTo>
                <a:lnTo>
                  <a:pt x="2" y="110"/>
                </a:lnTo>
                <a:lnTo>
                  <a:pt x="2" y="110"/>
                </a:lnTo>
                <a:lnTo>
                  <a:pt x="2" y="109"/>
                </a:lnTo>
                <a:lnTo>
                  <a:pt x="2" y="109"/>
                </a:lnTo>
                <a:lnTo>
                  <a:pt x="2" y="109"/>
                </a:lnTo>
                <a:lnTo>
                  <a:pt x="2" y="108"/>
                </a:lnTo>
                <a:lnTo>
                  <a:pt x="2" y="108"/>
                </a:lnTo>
                <a:lnTo>
                  <a:pt x="2" y="108"/>
                </a:lnTo>
                <a:lnTo>
                  <a:pt x="2" y="107"/>
                </a:lnTo>
                <a:lnTo>
                  <a:pt x="2" y="107"/>
                </a:lnTo>
                <a:lnTo>
                  <a:pt x="2" y="106"/>
                </a:lnTo>
                <a:lnTo>
                  <a:pt x="2" y="106"/>
                </a:lnTo>
                <a:lnTo>
                  <a:pt x="2" y="106"/>
                </a:lnTo>
                <a:lnTo>
                  <a:pt x="2" y="106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5"/>
                </a:lnTo>
                <a:lnTo>
                  <a:pt x="2" y="104"/>
                </a:lnTo>
                <a:lnTo>
                  <a:pt x="2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3"/>
                </a:lnTo>
                <a:lnTo>
                  <a:pt x="3" y="103"/>
                </a:lnTo>
                <a:lnTo>
                  <a:pt x="3" y="103"/>
                </a:lnTo>
                <a:lnTo>
                  <a:pt x="3" y="102"/>
                </a:lnTo>
                <a:lnTo>
                  <a:pt x="2" y="102"/>
                </a:lnTo>
                <a:lnTo>
                  <a:pt x="2" y="102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3" y="101"/>
                </a:lnTo>
                <a:lnTo>
                  <a:pt x="4" y="100"/>
                </a:lnTo>
                <a:lnTo>
                  <a:pt x="4" y="100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9"/>
                </a:lnTo>
                <a:lnTo>
                  <a:pt x="4" y="98"/>
                </a:lnTo>
                <a:lnTo>
                  <a:pt x="5" y="97"/>
                </a:lnTo>
                <a:lnTo>
                  <a:pt x="5" y="97"/>
                </a:lnTo>
                <a:lnTo>
                  <a:pt x="5" y="96"/>
                </a:lnTo>
                <a:lnTo>
                  <a:pt x="6" y="96"/>
                </a:lnTo>
                <a:lnTo>
                  <a:pt x="6" y="96"/>
                </a:lnTo>
                <a:lnTo>
                  <a:pt x="6" y="96"/>
                </a:lnTo>
                <a:lnTo>
                  <a:pt x="6" y="96"/>
                </a:lnTo>
                <a:lnTo>
                  <a:pt x="6" y="95"/>
                </a:lnTo>
                <a:lnTo>
                  <a:pt x="6" y="94"/>
                </a:lnTo>
                <a:lnTo>
                  <a:pt x="6" y="94"/>
                </a:lnTo>
                <a:lnTo>
                  <a:pt x="6" y="93"/>
                </a:lnTo>
                <a:lnTo>
                  <a:pt x="6" y="93"/>
                </a:lnTo>
                <a:lnTo>
                  <a:pt x="6" y="93"/>
                </a:lnTo>
                <a:lnTo>
                  <a:pt x="6" y="92"/>
                </a:lnTo>
                <a:lnTo>
                  <a:pt x="6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8" y="90"/>
                </a:lnTo>
                <a:lnTo>
                  <a:pt x="8" y="90"/>
                </a:lnTo>
                <a:lnTo>
                  <a:pt x="8" y="90"/>
                </a:lnTo>
                <a:lnTo>
                  <a:pt x="8" y="89"/>
                </a:lnTo>
                <a:lnTo>
                  <a:pt x="8" y="89"/>
                </a:lnTo>
                <a:lnTo>
                  <a:pt x="8" y="89"/>
                </a:lnTo>
                <a:lnTo>
                  <a:pt x="8" y="88"/>
                </a:lnTo>
                <a:lnTo>
                  <a:pt x="8" y="88"/>
                </a:lnTo>
                <a:lnTo>
                  <a:pt x="9" y="87"/>
                </a:lnTo>
                <a:lnTo>
                  <a:pt x="9" y="87"/>
                </a:lnTo>
                <a:lnTo>
                  <a:pt x="9" y="87"/>
                </a:lnTo>
                <a:lnTo>
                  <a:pt x="9" y="86"/>
                </a:lnTo>
                <a:lnTo>
                  <a:pt x="9" y="86"/>
                </a:lnTo>
                <a:lnTo>
                  <a:pt x="9" y="86"/>
                </a:lnTo>
                <a:lnTo>
                  <a:pt x="9" y="86"/>
                </a:lnTo>
                <a:lnTo>
                  <a:pt x="10" y="85"/>
                </a:lnTo>
                <a:lnTo>
                  <a:pt x="10" y="84"/>
                </a:lnTo>
                <a:lnTo>
                  <a:pt x="10" y="84"/>
                </a:lnTo>
                <a:lnTo>
                  <a:pt x="10" y="84"/>
                </a:lnTo>
                <a:lnTo>
                  <a:pt x="10" y="83"/>
                </a:lnTo>
                <a:lnTo>
                  <a:pt x="11" y="83"/>
                </a:lnTo>
                <a:lnTo>
                  <a:pt x="11" y="83"/>
                </a:lnTo>
                <a:lnTo>
                  <a:pt x="11" y="82"/>
                </a:lnTo>
                <a:lnTo>
                  <a:pt x="11" y="82"/>
                </a:lnTo>
                <a:lnTo>
                  <a:pt x="11" y="82"/>
                </a:lnTo>
                <a:lnTo>
                  <a:pt x="11" y="82"/>
                </a:lnTo>
                <a:lnTo>
                  <a:pt x="11" y="81"/>
                </a:lnTo>
                <a:lnTo>
                  <a:pt x="12" y="81"/>
                </a:lnTo>
                <a:lnTo>
                  <a:pt x="11" y="81"/>
                </a:lnTo>
                <a:lnTo>
                  <a:pt x="11" y="80"/>
                </a:lnTo>
                <a:lnTo>
                  <a:pt x="11" y="80"/>
                </a:lnTo>
                <a:lnTo>
                  <a:pt x="11" y="80"/>
                </a:lnTo>
                <a:lnTo>
                  <a:pt x="11" y="80"/>
                </a:lnTo>
                <a:lnTo>
                  <a:pt x="11" y="80"/>
                </a:lnTo>
                <a:lnTo>
                  <a:pt x="12" y="79"/>
                </a:lnTo>
                <a:lnTo>
                  <a:pt x="12" y="78"/>
                </a:lnTo>
                <a:lnTo>
                  <a:pt x="12" y="78"/>
                </a:lnTo>
                <a:lnTo>
                  <a:pt x="12" y="78"/>
                </a:lnTo>
                <a:lnTo>
                  <a:pt x="12" y="77"/>
                </a:lnTo>
                <a:lnTo>
                  <a:pt x="12" y="77"/>
                </a:lnTo>
                <a:lnTo>
                  <a:pt x="12" y="77"/>
                </a:lnTo>
                <a:lnTo>
                  <a:pt x="12" y="77"/>
                </a:lnTo>
                <a:lnTo>
                  <a:pt x="12" y="76"/>
                </a:lnTo>
                <a:lnTo>
                  <a:pt x="13" y="76"/>
                </a:lnTo>
                <a:lnTo>
                  <a:pt x="13" y="76"/>
                </a:lnTo>
                <a:lnTo>
                  <a:pt x="13" y="75"/>
                </a:lnTo>
                <a:lnTo>
                  <a:pt x="14" y="75"/>
                </a:lnTo>
                <a:lnTo>
                  <a:pt x="14" y="75"/>
                </a:lnTo>
                <a:lnTo>
                  <a:pt x="15" y="74"/>
                </a:lnTo>
                <a:lnTo>
                  <a:pt x="15" y="74"/>
                </a:lnTo>
                <a:lnTo>
                  <a:pt x="15" y="74"/>
                </a:lnTo>
                <a:lnTo>
                  <a:pt x="15" y="74"/>
                </a:lnTo>
                <a:lnTo>
                  <a:pt x="15" y="73"/>
                </a:lnTo>
                <a:lnTo>
                  <a:pt x="16" y="73"/>
                </a:lnTo>
                <a:lnTo>
                  <a:pt x="16" y="72"/>
                </a:lnTo>
                <a:lnTo>
                  <a:pt x="16" y="72"/>
                </a:lnTo>
                <a:lnTo>
                  <a:pt x="16" y="72"/>
                </a:lnTo>
                <a:lnTo>
                  <a:pt x="17" y="71"/>
                </a:lnTo>
                <a:lnTo>
                  <a:pt x="17" y="70"/>
                </a:lnTo>
                <a:lnTo>
                  <a:pt x="17" y="70"/>
                </a:lnTo>
                <a:lnTo>
                  <a:pt x="17" y="70"/>
                </a:lnTo>
                <a:lnTo>
                  <a:pt x="18" y="69"/>
                </a:lnTo>
                <a:lnTo>
                  <a:pt x="18" y="69"/>
                </a:lnTo>
                <a:lnTo>
                  <a:pt x="19" y="68"/>
                </a:lnTo>
                <a:lnTo>
                  <a:pt x="20" y="68"/>
                </a:lnTo>
                <a:lnTo>
                  <a:pt x="20" y="68"/>
                </a:lnTo>
                <a:lnTo>
                  <a:pt x="20" y="68"/>
                </a:lnTo>
                <a:lnTo>
                  <a:pt x="21" y="68"/>
                </a:lnTo>
                <a:lnTo>
                  <a:pt x="21" y="67"/>
                </a:lnTo>
                <a:lnTo>
                  <a:pt x="21" y="67"/>
                </a:lnTo>
                <a:lnTo>
                  <a:pt x="22" y="65"/>
                </a:lnTo>
                <a:lnTo>
                  <a:pt x="22" y="65"/>
                </a:lnTo>
                <a:lnTo>
                  <a:pt x="23" y="64"/>
                </a:lnTo>
                <a:lnTo>
                  <a:pt x="23" y="64"/>
                </a:lnTo>
                <a:lnTo>
                  <a:pt x="23" y="64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2"/>
                </a:lnTo>
                <a:lnTo>
                  <a:pt x="24" y="61"/>
                </a:lnTo>
                <a:lnTo>
                  <a:pt x="24" y="61"/>
                </a:lnTo>
                <a:lnTo>
                  <a:pt x="25" y="60"/>
                </a:lnTo>
                <a:lnTo>
                  <a:pt x="25" y="60"/>
                </a:lnTo>
                <a:lnTo>
                  <a:pt x="25" y="60"/>
                </a:lnTo>
                <a:lnTo>
                  <a:pt x="26" y="60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8"/>
                </a:lnTo>
                <a:lnTo>
                  <a:pt x="27" y="57"/>
                </a:lnTo>
                <a:lnTo>
                  <a:pt x="27" y="56"/>
                </a:lnTo>
                <a:lnTo>
                  <a:pt x="27" y="56"/>
                </a:lnTo>
                <a:lnTo>
                  <a:pt x="27" y="56"/>
                </a:lnTo>
                <a:lnTo>
                  <a:pt x="27" y="55"/>
                </a:lnTo>
                <a:lnTo>
                  <a:pt x="27" y="55"/>
                </a:lnTo>
                <a:lnTo>
                  <a:pt x="27" y="55"/>
                </a:lnTo>
                <a:lnTo>
                  <a:pt x="27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3"/>
                </a:lnTo>
                <a:lnTo>
                  <a:pt x="28" y="53"/>
                </a:lnTo>
                <a:lnTo>
                  <a:pt x="28" y="52"/>
                </a:lnTo>
                <a:lnTo>
                  <a:pt x="28" y="52"/>
                </a:lnTo>
                <a:lnTo>
                  <a:pt x="28" y="51"/>
                </a:lnTo>
                <a:lnTo>
                  <a:pt x="28" y="51"/>
                </a:lnTo>
                <a:lnTo>
                  <a:pt x="28" y="50"/>
                </a:lnTo>
                <a:lnTo>
                  <a:pt x="28" y="50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8" y="49"/>
                </a:lnTo>
                <a:lnTo>
                  <a:pt x="27" y="48"/>
                </a:lnTo>
                <a:lnTo>
                  <a:pt x="27" y="48"/>
                </a:lnTo>
                <a:lnTo>
                  <a:pt x="27" y="48"/>
                </a:lnTo>
                <a:lnTo>
                  <a:pt x="26" y="47"/>
                </a:lnTo>
                <a:lnTo>
                  <a:pt x="26" y="47"/>
                </a:lnTo>
                <a:lnTo>
                  <a:pt x="25" y="47"/>
                </a:lnTo>
                <a:lnTo>
                  <a:pt x="25" y="46"/>
                </a:lnTo>
                <a:lnTo>
                  <a:pt x="25" y="46"/>
                </a:lnTo>
                <a:lnTo>
                  <a:pt x="25" y="45"/>
                </a:lnTo>
                <a:lnTo>
                  <a:pt x="25" y="45"/>
                </a:lnTo>
                <a:lnTo>
                  <a:pt x="24" y="45"/>
                </a:lnTo>
                <a:lnTo>
                  <a:pt x="24" y="44"/>
                </a:lnTo>
                <a:lnTo>
                  <a:pt x="24" y="43"/>
                </a:lnTo>
                <a:lnTo>
                  <a:pt x="25" y="43"/>
                </a:lnTo>
                <a:lnTo>
                  <a:pt x="25" y="43"/>
                </a:lnTo>
                <a:lnTo>
                  <a:pt x="25" y="42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7" y="40"/>
                </a:lnTo>
                <a:lnTo>
                  <a:pt x="27" y="40"/>
                </a:lnTo>
                <a:lnTo>
                  <a:pt x="27" y="39"/>
                </a:lnTo>
                <a:lnTo>
                  <a:pt x="28" y="38"/>
                </a:lnTo>
                <a:lnTo>
                  <a:pt x="28" y="38"/>
                </a:lnTo>
                <a:lnTo>
                  <a:pt x="28" y="38"/>
                </a:lnTo>
                <a:lnTo>
                  <a:pt x="28" y="37"/>
                </a:lnTo>
                <a:lnTo>
                  <a:pt x="28" y="35"/>
                </a:lnTo>
                <a:lnTo>
                  <a:pt x="28" y="35"/>
                </a:lnTo>
                <a:lnTo>
                  <a:pt x="28" y="35"/>
                </a:lnTo>
                <a:lnTo>
                  <a:pt x="28" y="35"/>
                </a:lnTo>
                <a:lnTo>
                  <a:pt x="27" y="34"/>
                </a:lnTo>
                <a:lnTo>
                  <a:pt x="27" y="34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8" y="32"/>
                </a:lnTo>
                <a:lnTo>
                  <a:pt x="28" y="32"/>
                </a:lnTo>
                <a:lnTo>
                  <a:pt x="28" y="32"/>
                </a:lnTo>
                <a:lnTo>
                  <a:pt x="28" y="32"/>
                </a:lnTo>
                <a:lnTo>
                  <a:pt x="29" y="32"/>
                </a:lnTo>
                <a:lnTo>
                  <a:pt x="29" y="31"/>
                </a:lnTo>
                <a:lnTo>
                  <a:pt x="30" y="31"/>
                </a:lnTo>
                <a:lnTo>
                  <a:pt x="30" y="30"/>
                </a:lnTo>
                <a:lnTo>
                  <a:pt x="31" y="30"/>
                </a:lnTo>
                <a:lnTo>
                  <a:pt x="32" y="30"/>
                </a:lnTo>
                <a:lnTo>
                  <a:pt x="32" y="30"/>
                </a:lnTo>
                <a:lnTo>
                  <a:pt x="32" y="30"/>
                </a:lnTo>
                <a:lnTo>
                  <a:pt x="33" y="30"/>
                </a:lnTo>
                <a:lnTo>
                  <a:pt x="33" y="29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5" y="29"/>
                </a:lnTo>
                <a:lnTo>
                  <a:pt x="35" y="29"/>
                </a:lnTo>
                <a:lnTo>
                  <a:pt x="35" y="29"/>
                </a:lnTo>
                <a:lnTo>
                  <a:pt x="36" y="28"/>
                </a:lnTo>
                <a:lnTo>
                  <a:pt x="37" y="28"/>
                </a:lnTo>
                <a:lnTo>
                  <a:pt x="37" y="28"/>
                </a:lnTo>
                <a:lnTo>
                  <a:pt x="37" y="28"/>
                </a:lnTo>
                <a:lnTo>
                  <a:pt x="37" y="27"/>
                </a:lnTo>
                <a:lnTo>
                  <a:pt x="37" y="27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5"/>
                </a:lnTo>
                <a:lnTo>
                  <a:pt x="37" y="25"/>
                </a:lnTo>
                <a:lnTo>
                  <a:pt x="38" y="25"/>
                </a:lnTo>
                <a:lnTo>
                  <a:pt x="38" y="24"/>
                </a:lnTo>
                <a:lnTo>
                  <a:pt x="38" y="24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40" y="23"/>
                </a:lnTo>
                <a:lnTo>
                  <a:pt x="40" y="22"/>
                </a:lnTo>
                <a:lnTo>
                  <a:pt x="40" y="22"/>
                </a:lnTo>
                <a:lnTo>
                  <a:pt x="41" y="22"/>
                </a:lnTo>
                <a:lnTo>
                  <a:pt x="41" y="22"/>
                </a:lnTo>
                <a:lnTo>
                  <a:pt x="42" y="23"/>
                </a:lnTo>
                <a:lnTo>
                  <a:pt x="42" y="23"/>
                </a:lnTo>
                <a:lnTo>
                  <a:pt x="42" y="23"/>
                </a:lnTo>
                <a:lnTo>
                  <a:pt x="42" y="22"/>
                </a:lnTo>
                <a:lnTo>
                  <a:pt x="42" y="22"/>
                </a:lnTo>
                <a:lnTo>
                  <a:pt x="42" y="22"/>
                </a:lnTo>
                <a:lnTo>
                  <a:pt x="42" y="21"/>
                </a:lnTo>
                <a:lnTo>
                  <a:pt x="42" y="21"/>
                </a:lnTo>
                <a:lnTo>
                  <a:pt x="41" y="21"/>
                </a:lnTo>
                <a:lnTo>
                  <a:pt x="41" y="21"/>
                </a:lnTo>
                <a:lnTo>
                  <a:pt x="42" y="21"/>
                </a:lnTo>
                <a:lnTo>
                  <a:pt x="41" y="21"/>
                </a:lnTo>
                <a:lnTo>
                  <a:pt x="41" y="20"/>
                </a:lnTo>
                <a:lnTo>
                  <a:pt x="41" y="20"/>
                </a:lnTo>
                <a:lnTo>
                  <a:pt x="41" y="19"/>
                </a:lnTo>
                <a:lnTo>
                  <a:pt x="41" y="19"/>
                </a:lnTo>
                <a:lnTo>
                  <a:pt x="41" y="19"/>
                </a:lnTo>
                <a:lnTo>
                  <a:pt x="42" y="18"/>
                </a:lnTo>
                <a:lnTo>
                  <a:pt x="42" y="18"/>
                </a:lnTo>
                <a:lnTo>
                  <a:pt x="42" y="18"/>
                </a:lnTo>
                <a:lnTo>
                  <a:pt x="43" y="18"/>
                </a:lnTo>
                <a:lnTo>
                  <a:pt x="43" y="18"/>
                </a:lnTo>
                <a:lnTo>
                  <a:pt x="44" y="18"/>
                </a:lnTo>
                <a:lnTo>
                  <a:pt x="44" y="17"/>
                </a:lnTo>
                <a:lnTo>
                  <a:pt x="44" y="17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6"/>
                </a:lnTo>
                <a:lnTo>
                  <a:pt x="43" y="15"/>
                </a:lnTo>
                <a:lnTo>
                  <a:pt x="43" y="15"/>
                </a:lnTo>
                <a:lnTo>
                  <a:pt x="44" y="15"/>
                </a:lnTo>
                <a:lnTo>
                  <a:pt x="44" y="15"/>
                </a:lnTo>
                <a:lnTo>
                  <a:pt x="45" y="15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2"/>
                </a:lnTo>
                <a:lnTo>
                  <a:pt x="44" y="12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4" y="11"/>
                </a:lnTo>
                <a:lnTo>
                  <a:pt x="45" y="11"/>
                </a:lnTo>
                <a:lnTo>
                  <a:pt x="45" y="11"/>
                </a:lnTo>
                <a:lnTo>
                  <a:pt x="45" y="11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9"/>
                </a:lnTo>
                <a:lnTo>
                  <a:pt x="47" y="9"/>
                </a:lnTo>
                <a:lnTo>
                  <a:pt x="47" y="9"/>
                </a:lnTo>
                <a:lnTo>
                  <a:pt x="47" y="8"/>
                </a:lnTo>
                <a:lnTo>
                  <a:pt x="46" y="8"/>
                </a:lnTo>
                <a:lnTo>
                  <a:pt x="46" y="8"/>
                </a:lnTo>
                <a:lnTo>
                  <a:pt x="45" y="8"/>
                </a:lnTo>
                <a:lnTo>
                  <a:pt x="45" y="7"/>
                </a:lnTo>
                <a:lnTo>
                  <a:pt x="45" y="7"/>
                </a:lnTo>
                <a:lnTo>
                  <a:pt x="44" y="7"/>
                </a:lnTo>
                <a:lnTo>
                  <a:pt x="44" y="7"/>
                </a:lnTo>
                <a:lnTo>
                  <a:pt x="44" y="7"/>
                </a:lnTo>
                <a:lnTo>
                  <a:pt x="44" y="7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5"/>
                </a:lnTo>
                <a:lnTo>
                  <a:pt x="43" y="5"/>
                </a:lnTo>
                <a:lnTo>
                  <a:pt x="43" y="5"/>
                </a:lnTo>
                <a:lnTo>
                  <a:pt x="42" y="5"/>
                </a:lnTo>
                <a:lnTo>
                  <a:pt x="42" y="5"/>
                </a:lnTo>
                <a:lnTo>
                  <a:pt x="42" y="4"/>
                </a:lnTo>
                <a:lnTo>
                  <a:pt x="42" y="4"/>
                </a:lnTo>
                <a:lnTo>
                  <a:pt x="42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0" y="5"/>
                </a:lnTo>
                <a:lnTo>
                  <a:pt x="40" y="5"/>
                </a:lnTo>
                <a:lnTo>
                  <a:pt x="40" y="5"/>
                </a:lnTo>
                <a:lnTo>
                  <a:pt x="39" y="5"/>
                </a:lnTo>
                <a:lnTo>
                  <a:pt x="38" y="5"/>
                </a:lnTo>
                <a:lnTo>
                  <a:pt x="38" y="5"/>
                </a:lnTo>
                <a:lnTo>
                  <a:pt x="38" y="5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3"/>
                </a:lnTo>
                <a:lnTo>
                  <a:pt x="37" y="3"/>
                </a:lnTo>
                <a:lnTo>
                  <a:pt x="37" y="3"/>
                </a:lnTo>
                <a:lnTo>
                  <a:pt x="37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9" y="2"/>
                </a:lnTo>
                <a:lnTo>
                  <a:pt x="39" y="2"/>
                </a:lnTo>
                <a:lnTo>
                  <a:pt x="39" y="2"/>
                </a:lnTo>
                <a:lnTo>
                  <a:pt x="39" y="1"/>
                </a:lnTo>
                <a:lnTo>
                  <a:pt x="39" y="1"/>
                </a:lnTo>
                <a:lnTo>
                  <a:pt x="40" y="1"/>
                </a:lnTo>
                <a:lnTo>
                  <a:pt x="40" y="1"/>
                </a:lnTo>
                <a:lnTo>
                  <a:pt x="41" y="1"/>
                </a:lnTo>
                <a:lnTo>
                  <a:pt x="42" y="0"/>
                </a:lnTo>
                <a:lnTo>
                  <a:pt x="43" y="0"/>
                </a:lnTo>
                <a:lnTo>
                  <a:pt x="43" y="1"/>
                </a:lnTo>
                <a:lnTo>
                  <a:pt x="44" y="1"/>
                </a:lnTo>
                <a:lnTo>
                  <a:pt x="44" y="1"/>
                </a:lnTo>
                <a:lnTo>
                  <a:pt x="45" y="1"/>
                </a:lnTo>
                <a:lnTo>
                  <a:pt x="45" y="2"/>
                </a:lnTo>
                <a:lnTo>
                  <a:pt x="45" y="2"/>
                </a:lnTo>
                <a:lnTo>
                  <a:pt x="45" y="2"/>
                </a:lnTo>
                <a:lnTo>
                  <a:pt x="46" y="2"/>
                </a:lnTo>
                <a:lnTo>
                  <a:pt x="46" y="2"/>
                </a:lnTo>
                <a:lnTo>
                  <a:pt x="47" y="2"/>
                </a:lnTo>
                <a:lnTo>
                  <a:pt x="47" y="2"/>
                </a:lnTo>
                <a:lnTo>
                  <a:pt x="48" y="2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1" y="2"/>
                </a:lnTo>
                <a:lnTo>
                  <a:pt x="51" y="2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2" y="4"/>
                </a:lnTo>
                <a:lnTo>
                  <a:pt x="52" y="4"/>
                </a:lnTo>
                <a:lnTo>
                  <a:pt x="53" y="4"/>
                </a:lnTo>
                <a:lnTo>
                  <a:pt x="53" y="4"/>
                </a:lnTo>
                <a:lnTo>
                  <a:pt x="54" y="4"/>
                </a:lnTo>
                <a:lnTo>
                  <a:pt x="55" y="5"/>
                </a:lnTo>
                <a:lnTo>
                  <a:pt x="55" y="5"/>
                </a:lnTo>
                <a:lnTo>
                  <a:pt x="56" y="6"/>
                </a:lnTo>
                <a:lnTo>
                  <a:pt x="56" y="6"/>
                </a:lnTo>
                <a:lnTo>
                  <a:pt x="57" y="6"/>
                </a:lnTo>
                <a:lnTo>
                  <a:pt x="57" y="6"/>
                </a:lnTo>
                <a:lnTo>
                  <a:pt x="58" y="7"/>
                </a:lnTo>
                <a:lnTo>
                  <a:pt x="58" y="8"/>
                </a:lnTo>
                <a:lnTo>
                  <a:pt x="58" y="8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10"/>
                </a:lnTo>
                <a:lnTo>
                  <a:pt x="58" y="11"/>
                </a:lnTo>
                <a:lnTo>
                  <a:pt x="58" y="11"/>
                </a:lnTo>
                <a:lnTo>
                  <a:pt x="58" y="11"/>
                </a:lnTo>
                <a:lnTo>
                  <a:pt x="59" y="12"/>
                </a:lnTo>
                <a:lnTo>
                  <a:pt x="59" y="13"/>
                </a:lnTo>
                <a:lnTo>
                  <a:pt x="59" y="13"/>
                </a:lnTo>
                <a:lnTo>
                  <a:pt x="59" y="14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7"/>
                </a:lnTo>
                <a:lnTo>
                  <a:pt x="59" y="17"/>
                </a:lnTo>
                <a:lnTo>
                  <a:pt x="59" y="18"/>
                </a:lnTo>
                <a:lnTo>
                  <a:pt x="59" y="19"/>
                </a:lnTo>
                <a:lnTo>
                  <a:pt x="60" y="20"/>
                </a:lnTo>
                <a:lnTo>
                  <a:pt x="60" y="20"/>
                </a:lnTo>
                <a:lnTo>
                  <a:pt x="60" y="20"/>
                </a:lnTo>
                <a:lnTo>
                  <a:pt x="60" y="21"/>
                </a:lnTo>
                <a:lnTo>
                  <a:pt x="60" y="21"/>
                </a:lnTo>
                <a:lnTo>
                  <a:pt x="60" y="22"/>
                </a:lnTo>
                <a:lnTo>
                  <a:pt x="60" y="22"/>
                </a:lnTo>
                <a:lnTo>
                  <a:pt x="59" y="23"/>
                </a:lnTo>
                <a:lnTo>
                  <a:pt x="59" y="23"/>
                </a:lnTo>
                <a:lnTo>
                  <a:pt x="59" y="24"/>
                </a:lnTo>
                <a:lnTo>
                  <a:pt x="59" y="24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6"/>
                </a:lnTo>
                <a:lnTo>
                  <a:pt x="59" y="26"/>
                </a:lnTo>
                <a:lnTo>
                  <a:pt x="59" y="26"/>
                </a:lnTo>
                <a:lnTo>
                  <a:pt x="59" y="26"/>
                </a:lnTo>
                <a:lnTo>
                  <a:pt x="59" y="27"/>
                </a:lnTo>
                <a:lnTo>
                  <a:pt x="59" y="27"/>
                </a:lnTo>
                <a:lnTo>
                  <a:pt x="58" y="27"/>
                </a:lnTo>
                <a:lnTo>
                  <a:pt x="58" y="28"/>
                </a:lnTo>
                <a:lnTo>
                  <a:pt x="58" y="28"/>
                </a:lnTo>
                <a:lnTo>
                  <a:pt x="58" y="29"/>
                </a:lnTo>
                <a:lnTo>
                  <a:pt x="58" y="29"/>
                </a:lnTo>
                <a:lnTo>
                  <a:pt x="58" y="30"/>
                </a:lnTo>
                <a:lnTo>
                  <a:pt x="58" y="30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8" y="32"/>
                </a:lnTo>
                <a:lnTo>
                  <a:pt x="58" y="32"/>
                </a:lnTo>
                <a:lnTo>
                  <a:pt x="58" y="32"/>
                </a:lnTo>
                <a:lnTo>
                  <a:pt x="57" y="33"/>
                </a:lnTo>
                <a:lnTo>
                  <a:pt x="57" y="34"/>
                </a:lnTo>
                <a:lnTo>
                  <a:pt x="57" y="34"/>
                </a:lnTo>
                <a:lnTo>
                  <a:pt x="57" y="34"/>
                </a:lnTo>
                <a:lnTo>
                  <a:pt x="57" y="34"/>
                </a:lnTo>
                <a:lnTo>
                  <a:pt x="57" y="35"/>
                </a:lnTo>
                <a:lnTo>
                  <a:pt x="56" y="35"/>
                </a:lnTo>
                <a:lnTo>
                  <a:pt x="56" y="35"/>
                </a:lnTo>
                <a:lnTo>
                  <a:pt x="56" y="36"/>
                </a:lnTo>
                <a:lnTo>
                  <a:pt x="56" y="36"/>
                </a:lnTo>
                <a:lnTo>
                  <a:pt x="55" y="37"/>
                </a:lnTo>
                <a:lnTo>
                  <a:pt x="55" y="37"/>
                </a:lnTo>
                <a:lnTo>
                  <a:pt x="55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3" y="37"/>
                </a:lnTo>
                <a:lnTo>
                  <a:pt x="53" y="37"/>
                </a:lnTo>
                <a:lnTo>
                  <a:pt x="53" y="38"/>
                </a:lnTo>
                <a:lnTo>
                  <a:pt x="53" y="38"/>
                </a:lnTo>
                <a:lnTo>
                  <a:pt x="54" y="38"/>
                </a:lnTo>
                <a:lnTo>
                  <a:pt x="54" y="38"/>
                </a:lnTo>
                <a:lnTo>
                  <a:pt x="55" y="39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6" y="40"/>
                </a:lnTo>
                <a:lnTo>
                  <a:pt x="56" y="39"/>
                </a:lnTo>
                <a:lnTo>
                  <a:pt x="56" y="39"/>
                </a:lnTo>
                <a:lnTo>
                  <a:pt x="57" y="39"/>
                </a:lnTo>
                <a:lnTo>
                  <a:pt x="57" y="39"/>
                </a:lnTo>
                <a:lnTo>
                  <a:pt x="58" y="40"/>
                </a:lnTo>
                <a:lnTo>
                  <a:pt x="58" y="40"/>
                </a:lnTo>
                <a:lnTo>
                  <a:pt x="58" y="40"/>
                </a:lnTo>
                <a:lnTo>
                  <a:pt x="58" y="41"/>
                </a:lnTo>
                <a:lnTo>
                  <a:pt x="58" y="41"/>
                </a:lnTo>
                <a:lnTo>
                  <a:pt x="58" y="41"/>
                </a:lnTo>
                <a:lnTo>
                  <a:pt x="57" y="42"/>
                </a:lnTo>
                <a:lnTo>
                  <a:pt x="56" y="42"/>
                </a:lnTo>
                <a:lnTo>
                  <a:pt x="56" y="42"/>
                </a:lnTo>
                <a:lnTo>
                  <a:pt x="57" y="42"/>
                </a:lnTo>
                <a:lnTo>
                  <a:pt x="57" y="42"/>
                </a:lnTo>
                <a:lnTo>
                  <a:pt x="57" y="42"/>
                </a:lnTo>
                <a:lnTo>
                  <a:pt x="58" y="42"/>
                </a:lnTo>
                <a:lnTo>
                  <a:pt x="58" y="42"/>
                </a:lnTo>
                <a:lnTo>
                  <a:pt x="58" y="42"/>
                </a:lnTo>
                <a:lnTo>
                  <a:pt x="58" y="43"/>
                </a:lnTo>
                <a:lnTo>
                  <a:pt x="58" y="43"/>
                </a:lnTo>
                <a:lnTo>
                  <a:pt x="58" y="44"/>
                </a:lnTo>
                <a:lnTo>
                  <a:pt x="58" y="44"/>
                </a:lnTo>
                <a:lnTo>
                  <a:pt x="58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59" y="44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0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8"/>
                </a:lnTo>
                <a:lnTo>
                  <a:pt x="61" y="48"/>
                </a:lnTo>
                <a:lnTo>
                  <a:pt x="61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9"/>
                </a:lnTo>
                <a:lnTo>
                  <a:pt x="63" y="49"/>
                </a:lnTo>
                <a:lnTo>
                  <a:pt x="62" y="49"/>
                </a:lnTo>
                <a:lnTo>
                  <a:pt x="63" y="49"/>
                </a:lnTo>
                <a:lnTo>
                  <a:pt x="62" y="49"/>
                </a:lnTo>
                <a:lnTo>
                  <a:pt x="62" y="49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0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4" y="51"/>
                </a:lnTo>
                <a:lnTo>
                  <a:pt x="65" y="51"/>
                </a:lnTo>
                <a:lnTo>
                  <a:pt x="65" y="51"/>
                </a:lnTo>
                <a:lnTo>
                  <a:pt x="65" y="51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5" y="52"/>
                </a:lnTo>
                <a:lnTo>
                  <a:pt x="66" y="53"/>
                </a:lnTo>
                <a:lnTo>
                  <a:pt x="66" y="53"/>
                </a:lnTo>
                <a:lnTo>
                  <a:pt x="66" y="53"/>
                </a:lnTo>
                <a:lnTo>
                  <a:pt x="66" y="53"/>
                </a:lnTo>
                <a:lnTo>
                  <a:pt x="66" y="53"/>
                </a:lnTo>
                <a:lnTo>
                  <a:pt x="66" y="54"/>
                </a:lnTo>
                <a:lnTo>
                  <a:pt x="66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7" y="54"/>
                </a:lnTo>
                <a:lnTo>
                  <a:pt x="67" y="54"/>
                </a:lnTo>
                <a:lnTo>
                  <a:pt x="67" y="54"/>
                </a:lnTo>
                <a:lnTo>
                  <a:pt x="67" y="53"/>
                </a:lnTo>
                <a:lnTo>
                  <a:pt x="67" y="54"/>
                </a:lnTo>
                <a:lnTo>
                  <a:pt x="67" y="53"/>
                </a:lnTo>
                <a:lnTo>
                  <a:pt x="68" y="53"/>
                </a:lnTo>
                <a:lnTo>
                  <a:pt x="67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8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1" y="52"/>
                </a:lnTo>
                <a:lnTo>
                  <a:pt x="71" y="52"/>
                </a:lnTo>
                <a:lnTo>
                  <a:pt x="71" y="52"/>
                </a:lnTo>
                <a:lnTo>
                  <a:pt x="71" y="52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3" y="51"/>
                </a:lnTo>
                <a:lnTo>
                  <a:pt x="74" y="51"/>
                </a:lnTo>
                <a:lnTo>
                  <a:pt x="74" y="51"/>
                </a:lnTo>
                <a:lnTo>
                  <a:pt x="74" y="51"/>
                </a:lnTo>
                <a:lnTo>
                  <a:pt x="74" y="51"/>
                </a:lnTo>
                <a:lnTo>
                  <a:pt x="74" y="51"/>
                </a:lnTo>
                <a:lnTo>
                  <a:pt x="75" y="51"/>
                </a:lnTo>
                <a:lnTo>
                  <a:pt x="75" y="51"/>
                </a:lnTo>
                <a:lnTo>
                  <a:pt x="75" y="51"/>
                </a:lnTo>
                <a:lnTo>
                  <a:pt x="75" y="52"/>
                </a:lnTo>
                <a:lnTo>
                  <a:pt x="75" y="52"/>
                </a:lnTo>
                <a:lnTo>
                  <a:pt x="76" y="52"/>
                </a:lnTo>
                <a:lnTo>
                  <a:pt x="76" y="52"/>
                </a:lnTo>
                <a:lnTo>
                  <a:pt x="76" y="53"/>
                </a:lnTo>
                <a:lnTo>
                  <a:pt x="76" y="53"/>
                </a:lnTo>
                <a:lnTo>
                  <a:pt x="76" y="53"/>
                </a:lnTo>
                <a:lnTo>
                  <a:pt x="76" y="53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4"/>
                </a:lnTo>
                <a:lnTo>
                  <a:pt x="76" y="55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6"/>
                </a:lnTo>
                <a:lnTo>
                  <a:pt x="76" y="57"/>
                </a:lnTo>
                <a:lnTo>
                  <a:pt x="76" y="57"/>
                </a:lnTo>
                <a:lnTo>
                  <a:pt x="76" y="58"/>
                </a:lnTo>
                <a:lnTo>
                  <a:pt x="75" y="58"/>
                </a:lnTo>
                <a:lnTo>
                  <a:pt x="75" y="58"/>
                </a:lnTo>
                <a:lnTo>
                  <a:pt x="75" y="58"/>
                </a:lnTo>
                <a:lnTo>
                  <a:pt x="75" y="59"/>
                </a:lnTo>
                <a:lnTo>
                  <a:pt x="74" y="59"/>
                </a:lnTo>
                <a:lnTo>
                  <a:pt x="74" y="59"/>
                </a:lnTo>
                <a:lnTo>
                  <a:pt x="74" y="59"/>
                </a:lnTo>
                <a:lnTo>
                  <a:pt x="73" y="58"/>
                </a:lnTo>
                <a:lnTo>
                  <a:pt x="73" y="59"/>
                </a:lnTo>
                <a:lnTo>
                  <a:pt x="73" y="59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2" y="59"/>
                </a:lnTo>
                <a:lnTo>
                  <a:pt x="72" y="60"/>
                </a:lnTo>
                <a:lnTo>
                  <a:pt x="72" y="59"/>
                </a:lnTo>
                <a:lnTo>
                  <a:pt x="71" y="59"/>
                </a:lnTo>
                <a:lnTo>
                  <a:pt x="71" y="59"/>
                </a:lnTo>
                <a:lnTo>
                  <a:pt x="71" y="59"/>
                </a:lnTo>
                <a:lnTo>
                  <a:pt x="71" y="59"/>
                </a:lnTo>
                <a:lnTo>
                  <a:pt x="71" y="59"/>
                </a:lnTo>
                <a:lnTo>
                  <a:pt x="71" y="60"/>
                </a:lnTo>
                <a:lnTo>
                  <a:pt x="71" y="60"/>
                </a:lnTo>
                <a:lnTo>
                  <a:pt x="71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70" y="61"/>
                </a:lnTo>
                <a:lnTo>
                  <a:pt x="69" y="61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70" y="62"/>
                </a:lnTo>
                <a:lnTo>
                  <a:pt x="69" y="62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3"/>
                </a:lnTo>
                <a:lnTo>
                  <a:pt x="69" y="64"/>
                </a:lnTo>
                <a:lnTo>
                  <a:pt x="69" y="64"/>
                </a:lnTo>
                <a:lnTo>
                  <a:pt x="68" y="63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9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8" y="64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9" y="65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6"/>
                </a:lnTo>
                <a:lnTo>
                  <a:pt x="68" y="67"/>
                </a:lnTo>
                <a:lnTo>
                  <a:pt x="68" y="67"/>
                </a:lnTo>
                <a:lnTo>
                  <a:pt x="68" y="67"/>
                </a:lnTo>
                <a:lnTo>
                  <a:pt x="69" y="67"/>
                </a:lnTo>
                <a:lnTo>
                  <a:pt x="69" y="67"/>
                </a:lnTo>
                <a:lnTo>
                  <a:pt x="69" y="67"/>
                </a:lnTo>
                <a:lnTo>
                  <a:pt x="69" y="68"/>
                </a:lnTo>
                <a:lnTo>
                  <a:pt x="68" y="68"/>
                </a:lnTo>
                <a:lnTo>
                  <a:pt x="69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8"/>
                </a:lnTo>
                <a:lnTo>
                  <a:pt x="68" y="69"/>
                </a:lnTo>
                <a:lnTo>
                  <a:pt x="68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6" y="70"/>
                </a:lnTo>
                <a:lnTo>
                  <a:pt x="67" y="70"/>
                </a:lnTo>
                <a:lnTo>
                  <a:pt x="67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7" y="72"/>
                </a:lnTo>
                <a:lnTo>
                  <a:pt x="67" y="73"/>
                </a:lnTo>
                <a:lnTo>
                  <a:pt x="67" y="73"/>
                </a:lnTo>
                <a:lnTo>
                  <a:pt x="67" y="73"/>
                </a:lnTo>
                <a:lnTo>
                  <a:pt x="67" y="72"/>
                </a:lnTo>
                <a:lnTo>
                  <a:pt x="67" y="72"/>
                </a:lnTo>
                <a:lnTo>
                  <a:pt x="67" y="73"/>
                </a:lnTo>
                <a:lnTo>
                  <a:pt x="68" y="72"/>
                </a:lnTo>
                <a:lnTo>
                  <a:pt x="68" y="72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9" y="73"/>
                </a:lnTo>
                <a:lnTo>
                  <a:pt x="69" y="73"/>
                </a:lnTo>
                <a:lnTo>
                  <a:pt x="69" y="73"/>
                </a:lnTo>
                <a:lnTo>
                  <a:pt x="69" y="73"/>
                </a:lnTo>
                <a:lnTo>
                  <a:pt x="69" y="74"/>
                </a:lnTo>
                <a:lnTo>
                  <a:pt x="69" y="74"/>
                </a:lnTo>
                <a:lnTo>
                  <a:pt x="69" y="74"/>
                </a:lnTo>
                <a:lnTo>
                  <a:pt x="69" y="74"/>
                </a:lnTo>
                <a:lnTo>
                  <a:pt x="70" y="74"/>
                </a:lnTo>
                <a:lnTo>
                  <a:pt x="69" y="74"/>
                </a:lnTo>
                <a:lnTo>
                  <a:pt x="69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5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6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0" y="77"/>
                </a:lnTo>
                <a:lnTo>
                  <a:pt x="71" y="77"/>
                </a:lnTo>
                <a:lnTo>
                  <a:pt x="71" y="78"/>
                </a:lnTo>
                <a:lnTo>
                  <a:pt x="71" y="78"/>
                </a:lnTo>
                <a:lnTo>
                  <a:pt x="71" y="78"/>
                </a:lnTo>
                <a:lnTo>
                  <a:pt x="71" y="78"/>
                </a:lnTo>
                <a:lnTo>
                  <a:pt x="71" y="79"/>
                </a:lnTo>
                <a:lnTo>
                  <a:pt x="71" y="79"/>
                </a:lnTo>
                <a:lnTo>
                  <a:pt x="71" y="79"/>
                </a:lnTo>
                <a:lnTo>
                  <a:pt x="72" y="78"/>
                </a:lnTo>
                <a:lnTo>
                  <a:pt x="72" y="78"/>
                </a:lnTo>
                <a:lnTo>
                  <a:pt x="72" y="78"/>
                </a:lnTo>
                <a:lnTo>
                  <a:pt x="73" y="78"/>
                </a:lnTo>
                <a:lnTo>
                  <a:pt x="73" y="78"/>
                </a:lnTo>
                <a:lnTo>
                  <a:pt x="73" y="78"/>
                </a:lnTo>
                <a:lnTo>
                  <a:pt x="73" y="79"/>
                </a:lnTo>
                <a:lnTo>
                  <a:pt x="73" y="79"/>
                </a:lnTo>
                <a:lnTo>
                  <a:pt x="73" y="79"/>
                </a:lnTo>
                <a:lnTo>
                  <a:pt x="73" y="79"/>
                </a:lnTo>
                <a:lnTo>
                  <a:pt x="73" y="79"/>
                </a:lnTo>
                <a:lnTo>
                  <a:pt x="73" y="80"/>
                </a:lnTo>
                <a:lnTo>
                  <a:pt x="74" y="80"/>
                </a:lnTo>
                <a:lnTo>
                  <a:pt x="74" y="80"/>
                </a:lnTo>
                <a:lnTo>
                  <a:pt x="74" y="80"/>
                </a:lnTo>
                <a:lnTo>
                  <a:pt x="74" y="80"/>
                </a:lnTo>
                <a:lnTo>
                  <a:pt x="75" y="80"/>
                </a:lnTo>
                <a:lnTo>
                  <a:pt x="75" y="80"/>
                </a:lnTo>
                <a:lnTo>
                  <a:pt x="74" y="80"/>
                </a:lnTo>
                <a:lnTo>
                  <a:pt x="74" y="81"/>
                </a:lnTo>
                <a:lnTo>
                  <a:pt x="75" y="81"/>
                </a:lnTo>
                <a:lnTo>
                  <a:pt x="75" y="81"/>
                </a:lnTo>
                <a:lnTo>
                  <a:pt x="75" y="81"/>
                </a:lnTo>
                <a:lnTo>
                  <a:pt x="75" y="81"/>
                </a:lnTo>
                <a:lnTo>
                  <a:pt x="74" y="82"/>
                </a:lnTo>
                <a:lnTo>
                  <a:pt x="74" y="82"/>
                </a:lnTo>
                <a:lnTo>
                  <a:pt x="74" y="82"/>
                </a:lnTo>
                <a:lnTo>
                  <a:pt x="74" y="83"/>
                </a:lnTo>
                <a:lnTo>
                  <a:pt x="74" y="83"/>
                </a:lnTo>
                <a:lnTo>
                  <a:pt x="74" y="83"/>
                </a:lnTo>
                <a:lnTo>
                  <a:pt x="73" y="84"/>
                </a:lnTo>
                <a:lnTo>
                  <a:pt x="73" y="84"/>
                </a:lnTo>
                <a:lnTo>
                  <a:pt x="73" y="85"/>
                </a:lnTo>
                <a:lnTo>
                  <a:pt x="73" y="85"/>
                </a:lnTo>
                <a:lnTo>
                  <a:pt x="73" y="85"/>
                </a:lnTo>
                <a:lnTo>
                  <a:pt x="73" y="85"/>
                </a:lnTo>
                <a:lnTo>
                  <a:pt x="74" y="85"/>
                </a:lnTo>
                <a:lnTo>
                  <a:pt x="74" y="85"/>
                </a:lnTo>
                <a:lnTo>
                  <a:pt x="75" y="85"/>
                </a:lnTo>
                <a:lnTo>
                  <a:pt x="74" y="85"/>
                </a:lnTo>
                <a:lnTo>
                  <a:pt x="74" y="86"/>
                </a:lnTo>
                <a:lnTo>
                  <a:pt x="74" y="86"/>
                </a:lnTo>
                <a:lnTo>
                  <a:pt x="75" y="86"/>
                </a:lnTo>
                <a:lnTo>
                  <a:pt x="75" y="86"/>
                </a:lnTo>
                <a:lnTo>
                  <a:pt x="76" y="86"/>
                </a:lnTo>
                <a:lnTo>
                  <a:pt x="76" y="86"/>
                </a:lnTo>
                <a:lnTo>
                  <a:pt x="76" y="86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7"/>
                </a:lnTo>
                <a:lnTo>
                  <a:pt x="76" y="88"/>
                </a:lnTo>
                <a:lnTo>
                  <a:pt x="76" y="88"/>
                </a:lnTo>
                <a:lnTo>
                  <a:pt x="76" y="88"/>
                </a:lnTo>
                <a:lnTo>
                  <a:pt x="76" y="88"/>
                </a:lnTo>
                <a:lnTo>
                  <a:pt x="76" y="89"/>
                </a:lnTo>
                <a:lnTo>
                  <a:pt x="76" y="89"/>
                </a:lnTo>
                <a:lnTo>
                  <a:pt x="76" y="89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1"/>
                </a:lnTo>
                <a:lnTo>
                  <a:pt x="77" y="91"/>
                </a:lnTo>
                <a:lnTo>
                  <a:pt x="77" y="91"/>
                </a:lnTo>
                <a:lnTo>
                  <a:pt x="78" y="92"/>
                </a:lnTo>
                <a:lnTo>
                  <a:pt x="78" y="93"/>
                </a:lnTo>
                <a:lnTo>
                  <a:pt x="78" y="93"/>
                </a:lnTo>
                <a:lnTo>
                  <a:pt x="79" y="93"/>
                </a:lnTo>
                <a:lnTo>
                  <a:pt x="79" y="93"/>
                </a:lnTo>
                <a:lnTo>
                  <a:pt x="79" y="93"/>
                </a:lnTo>
                <a:lnTo>
                  <a:pt x="80" y="93"/>
                </a:lnTo>
                <a:lnTo>
                  <a:pt x="80" y="93"/>
                </a:lnTo>
                <a:lnTo>
                  <a:pt x="81" y="93"/>
                </a:lnTo>
                <a:lnTo>
                  <a:pt x="81" y="93"/>
                </a:lnTo>
                <a:lnTo>
                  <a:pt x="81" y="93"/>
                </a:lnTo>
                <a:lnTo>
                  <a:pt x="81" y="93"/>
                </a:lnTo>
                <a:lnTo>
                  <a:pt x="82" y="93"/>
                </a:lnTo>
                <a:lnTo>
                  <a:pt x="82" y="93"/>
                </a:lnTo>
                <a:lnTo>
                  <a:pt x="83" y="93"/>
                </a:lnTo>
                <a:lnTo>
                  <a:pt x="84" y="93"/>
                </a:lnTo>
                <a:lnTo>
                  <a:pt x="84" y="93"/>
                </a:lnTo>
                <a:lnTo>
                  <a:pt x="84" y="93"/>
                </a:lnTo>
                <a:lnTo>
                  <a:pt x="84" y="93"/>
                </a:lnTo>
                <a:lnTo>
                  <a:pt x="84" y="94"/>
                </a:lnTo>
                <a:lnTo>
                  <a:pt x="85" y="94"/>
                </a:lnTo>
                <a:lnTo>
                  <a:pt x="85" y="94"/>
                </a:lnTo>
                <a:lnTo>
                  <a:pt x="85" y="94"/>
                </a:lnTo>
                <a:lnTo>
                  <a:pt x="86" y="94"/>
                </a:lnTo>
                <a:lnTo>
                  <a:pt x="86" y="94"/>
                </a:lnTo>
                <a:lnTo>
                  <a:pt x="87" y="94"/>
                </a:lnTo>
                <a:lnTo>
                  <a:pt x="88" y="94"/>
                </a:lnTo>
                <a:lnTo>
                  <a:pt x="88" y="94"/>
                </a:lnTo>
                <a:lnTo>
                  <a:pt x="89" y="94"/>
                </a:lnTo>
                <a:lnTo>
                  <a:pt x="90" y="94"/>
                </a:lnTo>
                <a:lnTo>
                  <a:pt x="90" y="93"/>
                </a:lnTo>
                <a:lnTo>
                  <a:pt x="90" y="93"/>
                </a:lnTo>
                <a:lnTo>
                  <a:pt x="89" y="93"/>
                </a:lnTo>
                <a:lnTo>
                  <a:pt x="90" y="92"/>
                </a:lnTo>
                <a:lnTo>
                  <a:pt x="90" y="93"/>
                </a:lnTo>
                <a:lnTo>
                  <a:pt x="90" y="93"/>
                </a:lnTo>
                <a:lnTo>
                  <a:pt x="90" y="93"/>
                </a:lnTo>
                <a:lnTo>
                  <a:pt x="90" y="93"/>
                </a:lnTo>
                <a:lnTo>
                  <a:pt x="90" y="93"/>
                </a:lnTo>
                <a:lnTo>
                  <a:pt x="90" y="94"/>
                </a:lnTo>
                <a:lnTo>
                  <a:pt x="90" y="94"/>
                </a:lnTo>
                <a:lnTo>
                  <a:pt x="90" y="94"/>
                </a:lnTo>
                <a:lnTo>
                  <a:pt x="90" y="94"/>
                </a:lnTo>
                <a:lnTo>
                  <a:pt x="90" y="95"/>
                </a:lnTo>
                <a:lnTo>
                  <a:pt x="90" y="95"/>
                </a:lnTo>
                <a:lnTo>
                  <a:pt x="89" y="96"/>
                </a:lnTo>
                <a:lnTo>
                  <a:pt x="89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7"/>
                </a:lnTo>
                <a:lnTo>
                  <a:pt x="88" y="97"/>
                </a:lnTo>
                <a:lnTo>
                  <a:pt x="88" y="98"/>
                </a:lnTo>
                <a:lnTo>
                  <a:pt x="88" y="98"/>
                </a:lnTo>
                <a:lnTo>
                  <a:pt x="87" y="98"/>
                </a:lnTo>
                <a:lnTo>
                  <a:pt x="87" y="98"/>
                </a:lnTo>
                <a:lnTo>
                  <a:pt x="86" y="98"/>
                </a:lnTo>
                <a:lnTo>
                  <a:pt x="86" y="98"/>
                </a:lnTo>
                <a:lnTo>
                  <a:pt x="86" y="99"/>
                </a:lnTo>
                <a:lnTo>
                  <a:pt x="85" y="99"/>
                </a:lnTo>
                <a:lnTo>
                  <a:pt x="85" y="99"/>
                </a:lnTo>
                <a:lnTo>
                  <a:pt x="85" y="99"/>
                </a:lnTo>
                <a:lnTo>
                  <a:pt x="85" y="99"/>
                </a:lnTo>
                <a:lnTo>
                  <a:pt x="84" y="99"/>
                </a:lnTo>
                <a:lnTo>
                  <a:pt x="84" y="99"/>
                </a:lnTo>
                <a:lnTo>
                  <a:pt x="84" y="100"/>
                </a:lnTo>
                <a:lnTo>
                  <a:pt x="84" y="100"/>
                </a:lnTo>
                <a:lnTo>
                  <a:pt x="84" y="100"/>
                </a:lnTo>
                <a:lnTo>
                  <a:pt x="84" y="101"/>
                </a:lnTo>
                <a:lnTo>
                  <a:pt x="83" y="101"/>
                </a:lnTo>
                <a:lnTo>
                  <a:pt x="83" y="101"/>
                </a:lnTo>
                <a:lnTo>
                  <a:pt x="83" y="101"/>
                </a:lnTo>
                <a:lnTo>
                  <a:pt x="82" y="101"/>
                </a:lnTo>
                <a:lnTo>
                  <a:pt x="82" y="101"/>
                </a:lnTo>
                <a:lnTo>
                  <a:pt x="82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3"/>
                </a:lnTo>
                <a:lnTo>
                  <a:pt x="81" y="103"/>
                </a:lnTo>
                <a:lnTo>
                  <a:pt x="80" y="103"/>
                </a:lnTo>
                <a:lnTo>
                  <a:pt x="80" y="103"/>
                </a:lnTo>
                <a:lnTo>
                  <a:pt x="81" y="104"/>
                </a:lnTo>
                <a:lnTo>
                  <a:pt x="81" y="104"/>
                </a:lnTo>
                <a:lnTo>
                  <a:pt x="81" y="104"/>
                </a:lnTo>
                <a:lnTo>
                  <a:pt x="80" y="104"/>
                </a:lnTo>
                <a:lnTo>
                  <a:pt x="80" y="105"/>
                </a:lnTo>
                <a:lnTo>
                  <a:pt x="80" y="105"/>
                </a:lnTo>
                <a:lnTo>
                  <a:pt x="80" y="105"/>
                </a:lnTo>
                <a:lnTo>
                  <a:pt x="79" y="105"/>
                </a:lnTo>
                <a:lnTo>
                  <a:pt x="79" y="106"/>
                </a:lnTo>
                <a:lnTo>
                  <a:pt x="80" y="106"/>
                </a:lnTo>
                <a:lnTo>
                  <a:pt x="80" y="106"/>
                </a:lnTo>
                <a:lnTo>
                  <a:pt x="79" y="107"/>
                </a:lnTo>
                <a:lnTo>
                  <a:pt x="79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8"/>
                </a:lnTo>
                <a:lnTo>
                  <a:pt x="78" y="108"/>
                </a:lnTo>
                <a:lnTo>
                  <a:pt x="78" y="108"/>
                </a:lnTo>
                <a:lnTo>
                  <a:pt x="78" y="108"/>
                </a:lnTo>
                <a:lnTo>
                  <a:pt x="77" y="109"/>
                </a:lnTo>
                <a:lnTo>
                  <a:pt x="77" y="110"/>
                </a:lnTo>
                <a:lnTo>
                  <a:pt x="77" y="111"/>
                </a:lnTo>
                <a:lnTo>
                  <a:pt x="76" y="111"/>
                </a:lnTo>
                <a:lnTo>
                  <a:pt x="76" y="112"/>
                </a:lnTo>
                <a:lnTo>
                  <a:pt x="76" y="112"/>
                </a:lnTo>
                <a:lnTo>
                  <a:pt x="74" y="112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4"/>
                </a:lnTo>
                <a:lnTo>
                  <a:pt x="74" y="114"/>
                </a:lnTo>
                <a:lnTo>
                  <a:pt x="74" y="114"/>
                </a:lnTo>
                <a:lnTo>
                  <a:pt x="74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5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7"/>
                </a:lnTo>
                <a:lnTo>
                  <a:pt x="76" y="117"/>
                </a:lnTo>
                <a:lnTo>
                  <a:pt x="76" y="117"/>
                </a:lnTo>
                <a:lnTo>
                  <a:pt x="76" y="117"/>
                </a:lnTo>
                <a:lnTo>
                  <a:pt x="76" y="117"/>
                </a:lnTo>
                <a:lnTo>
                  <a:pt x="76" y="117"/>
                </a:lnTo>
                <a:lnTo>
                  <a:pt x="77" y="117"/>
                </a:lnTo>
                <a:lnTo>
                  <a:pt x="77" y="117"/>
                </a:lnTo>
                <a:lnTo>
                  <a:pt x="77" y="118"/>
                </a:lnTo>
                <a:lnTo>
                  <a:pt x="77" y="118"/>
                </a:lnTo>
                <a:lnTo>
                  <a:pt x="77" y="118"/>
                </a:lnTo>
                <a:lnTo>
                  <a:pt x="78" y="118"/>
                </a:lnTo>
                <a:lnTo>
                  <a:pt x="78" y="118"/>
                </a:lnTo>
                <a:lnTo>
                  <a:pt x="78" y="118"/>
                </a:lnTo>
                <a:lnTo>
                  <a:pt x="78" y="118"/>
                </a:lnTo>
                <a:lnTo>
                  <a:pt x="78" y="118"/>
                </a:lnTo>
                <a:lnTo>
                  <a:pt x="79" y="118"/>
                </a:lnTo>
                <a:lnTo>
                  <a:pt x="80" y="118"/>
                </a:lnTo>
                <a:lnTo>
                  <a:pt x="80" y="118"/>
                </a:lnTo>
                <a:lnTo>
                  <a:pt x="80" y="118"/>
                </a:lnTo>
                <a:lnTo>
                  <a:pt x="80" y="118"/>
                </a:lnTo>
                <a:lnTo>
                  <a:pt x="81" y="118"/>
                </a:lnTo>
                <a:lnTo>
                  <a:pt x="81" y="119"/>
                </a:lnTo>
                <a:lnTo>
                  <a:pt x="81" y="119"/>
                </a:lnTo>
                <a:lnTo>
                  <a:pt x="81" y="119"/>
                </a:lnTo>
                <a:lnTo>
                  <a:pt x="81" y="119"/>
                </a:lnTo>
                <a:lnTo>
                  <a:pt x="81" y="119"/>
                </a:lnTo>
                <a:lnTo>
                  <a:pt x="82" y="119"/>
                </a:lnTo>
                <a:lnTo>
                  <a:pt x="82" y="119"/>
                </a:lnTo>
                <a:lnTo>
                  <a:pt x="82" y="119"/>
                </a:lnTo>
                <a:lnTo>
                  <a:pt x="82" y="119"/>
                </a:lnTo>
                <a:lnTo>
                  <a:pt x="82" y="119"/>
                </a:lnTo>
                <a:lnTo>
                  <a:pt x="83" y="119"/>
                </a:lnTo>
                <a:lnTo>
                  <a:pt x="83" y="119"/>
                </a:lnTo>
                <a:lnTo>
                  <a:pt x="83" y="119"/>
                </a:lnTo>
                <a:lnTo>
                  <a:pt x="83" y="119"/>
                </a:lnTo>
                <a:lnTo>
                  <a:pt x="83" y="120"/>
                </a:lnTo>
                <a:lnTo>
                  <a:pt x="83" y="120"/>
                </a:lnTo>
                <a:lnTo>
                  <a:pt x="82" y="120"/>
                </a:lnTo>
                <a:lnTo>
                  <a:pt x="82" y="120"/>
                </a:lnTo>
                <a:lnTo>
                  <a:pt x="82" y="120"/>
                </a:lnTo>
                <a:lnTo>
                  <a:pt x="81" y="120"/>
                </a:lnTo>
                <a:lnTo>
                  <a:pt x="81" y="120"/>
                </a:lnTo>
                <a:lnTo>
                  <a:pt x="80" y="119"/>
                </a:lnTo>
                <a:lnTo>
                  <a:pt x="80" y="119"/>
                </a:lnTo>
                <a:lnTo>
                  <a:pt x="80" y="119"/>
                </a:lnTo>
                <a:lnTo>
                  <a:pt x="80" y="119"/>
                </a:lnTo>
                <a:lnTo>
                  <a:pt x="80" y="120"/>
                </a:lnTo>
                <a:lnTo>
                  <a:pt x="79" y="119"/>
                </a:lnTo>
                <a:lnTo>
                  <a:pt x="79" y="120"/>
                </a:lnTo>
                <a:lnTo>
                  <a:pt x="79" y="120"/>
                </a:lnTo>
                <a:lnTo>
                  <a:pt x="79" y="120"/>
                </a:lnTo>
                <a:lnTo>
                  <a:pt x="79" y="120"/>
                </a:lnTo>
                <a:lnTo>
                  <a:pt x="79" y="121"/>
                </a:lnTo>
                <a:lnTo>
                  <a:pt x="79" y="121"/>
                </a:lnTo>
                <a:lnTo>
                  <a:pt x="79" y="121"/>
                </a:lnTo>
                <a:lnTo>
                  <a:pt x="79" y="121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9" y="122"/>
                </a:lnTo>
                <a:lnTo>
                  <a:pt x="79" y="122"/>
                </a:lnTo>
                <a:lnTo>
                  <a:pt x="79" y="122"/>
                </a:lnTo>
                <a:lnTo>
                  <a:pt x="79" y="122"/>
                </a:lnTo>
                <a:lnTo>
                  <a:pt x="79" y="123"/>
                </a:lnTo>
                <a:lnTo>
                  <a:pt x="79" y="123"/>
                </a:lnTo>
                <a:lnTo>
                  <a:pt x="79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3"/>
                </a:lnTo>
                <a:lnTo>
                  <a:pt x="78" y="124"/>
                </a:lnTo>
                <a:lnTo>
                  <a:pt x="78" y="124"/>
                </a:lnTo>
                <a:lnTo>
                  <a:pt x="78" y="124"/>
                </a:lnTo>
                <a:lnTo>
                  <a:pt x="78" y="124"/>
                </a:lnTo>
                <a:lnTo>
                  <a:pt x="79" y="124"/>
                </a:lnTo>
                <a:lnTo>
                  <a:pt x="79" y="125"/>
                </a:lnTo>
                <a:lnTo>
                  <a:pt x="79" y="125"/>
                </a:lnTo>
                <a:lnTo>
                  <a:pt x="80" y="124"/>
                </a:lnTo>
                <a:lnTo>
                  <a:pt x="80" y="124"/>
                </a:lnTo>
                <a:lnTo>
                  <a:pt x="80" y="125"/>
                </a:lnTo>
                <a:lnTo>
                  <a:pt x="80" y="125"/>
                </a:lnTo>
                <a:lnTo>
                  <a:pt x="81" y="125"/>
                </a:lnTo>
                <a:lnTo>
                  <a:pt x="81" y="124"/>
                </a:lnTo>
                <a:lnTo>
                  <a:pt x="81" y="124"/>
                </a:lnTo>
                <a:lnTo>
                  <a:pt x="82" y="124"/>
                </a:lnTo>
                <a:lnTo>
                  <a:pt x="82" y="125"/>
                </a:lnTo>
                <a:lnTo>
                  <a:pt x="82" y="125"/>
                </a:lnTo>
                <a:lnTo>
                  <a:pt x="81" y="125"/>
                </a:lnTo>
                <a:lnTo>
                  <a:pt x="81" y="125"/>
                </a:lnTo>
                <a:lnTo>
                  <a:pt x="80" y="125"/>
                </a:lnTo>
                <a:lnTo>
                  <a:pt x="80" y="125"/>
                </a:lnTo>
                <a:lnTo>
                  <a:pt x="79" y="125"/>
                </a:lnTo>
                <a:lnTo>
                  <a:pt x="79" y="126"/>
                </a:lnTo>
                <a:lnTo>
                  <a:pt x="79" y="126"/>
                </a:lnTo>
                <a:lnTo>
                  <a:pt x="79" y="126"/>
                </a:lnTo>
                <a:lnTo>
                  <a:pt x="78" y="126"/>
                </a:lnTo>
                <a:lnTo>
                  <a:pt x="78" y="126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7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8"/>
                </a:lnTo>
                <a:lnTo>
                  <a:pt x="78" y="129"/>
                </a:lnTo>
                <a:lnTo>
                  <a:pt x="78" y="129"/>
                </a:lnTo>
                <a:lnTo>
                  <a:pt x="78" y="129"/>
                </a:lnTo>
                <a:lnTo>
                  <a:pt x="78" y="129"/>
                </a:lnTo>
                <a:lnTo>
                  <a:pt x="78" y="129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0"/>
                </a:lnTo>
                <a:lnTo>
                  <a:pt x="78" y="131"/>
                </a:lnTo>
                <a:lnTo>
                  <a:pt x="78" y="131"/>
                </a:lnTo>
                <a:lnTo>
                  <a:pt x="78" y="131"/>
                </a:lnTo>
                <a:lnTo>
                  <a:pt x="78" y="131"/>
                </a:lnTo>
                <a:lnTo>
                  <a:pt x="78" y="131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3"/>
                </a:lnTo>
                <a:lnTo>
                  <a:pt x="78" y="133"/>
                </a:lnTo>
                <a:lnTo>
                  <a:pt x="79" y="133"/>
                </a:lnTo>
                <a:lnTo>
                  <a:pt x="79" y="133"/>
                </a:lnTo>
                <a:lnTo>
                  <a:pt x="79" y="133"/>
                </a:lnTo>
                <a:lnTo>
                  <a:pt x="79" y="133"/>
                </a:lnTo>
                <a:lnTo>
                  <a:pt x="79" y="133"/>
                </a:lnTo>
                <a:lnTo>
                  <a:pt x="80" y="133"/>
                </a:lnTo>
                <a:lnTo>
                  <a:pt x="79" y="134"/>
                </a:lnTo>
                <a:lnTo>
                  <a:pt x="79" y="134"/>
                </a:lnTo>
                <a:lnTo>
                  <a:pt x="79" y="134"/>
                </a:lnTo>
                <a:lnTo>
                  <a:pt x="79" y="134"/>
                </a:lnTo>
                <a:lnTo>
                  <a:pt x="79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4"/>
                </a:lnTo>
                <a:lnTo>
                  <a:pt x="80" y="135"/>
                </a:lnTo>
                <a:lnTo>
                  <a:pt x="80" y="135"/>
                </a:lnTo>
                <a:lnTo>
                  <a:pt x="80" y="135"/>
                </a:lnTo>
                <a:lnTo>
                  <a:pt x="81" y="136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6"/>
                </a:lnTo>
                <a:lnTo>
                  <a:pt x="82" y="136"/>
                </a:lnTo>
                <a:lnTo>
                  <a:pt x="82" y="136"/>
                </a:lnTo>
                <a:lnTo>
                  <a:pt x="81" y="136"/>
                </a:lnTo>
                <a:lnTo>
                  <a:pt x="81" y="136"/>
                </a:lnTo>
                <a:lnTo>
                  <a:pt x="80" y="136"/>
                </a:lnTo>
                <a:lnTo>
                  <a:pt x="80" y="136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8"/>
                </a:lnTo>
                <a:lnTo>
                  <a:pt x="80" y="139"/>
                </a:lnTo>
                <a:lnTo>
                  <a:pt x="80" y="139"/>
                </a:lnTo>
                <a:lnTo>
                  <a:pt x="79" y="139"/>
                </a:lnTo>
                <a:lnTo>
                  <a:pt x="80" y="139"/>
                </a:lnTo>
                <a:lnTo>
                  <a:pt x="80" y="139"/>
                </a:lnTo>
                <a:lnTo>
                  <a:pt x="80" y="139"/>
                </a:lnTo>
                <a:lnTo>
                  <a:pt x="80" y="140"/>
                </a:lnTo>
                <a:lnTo>
                  <a:pt x="80" y="140"/>
                </a:lnTo>
                <a:lnTo>
                  <a:pt x="80" y="140"/>
                </a:lnTo>
                <a:lnTo>
                  <a:pt x="80" y="140"/>
                </a:lnTo>
                <a:lnTo>
                  <a:pt x="80" y="141"/>
                </a:lnTo>
                <a:lnTo>
                  <a:pt x="80" y="141"/>
                </a:lnTo>
                <a:lnTo>
                  <a:pt x="80" y="141"/>
                </a:lnTo>
                <a:lnTo>
                  <a:pt x="80" y="141"/>
                </a:lnTo>
                <a:lnTo>
                  <a:pt x="80" y="141"/>
                </a:lnTo>
                <a:lnTo>
                  <a:pt x="80" y="142"/>
                </a:lnTo>
                <a:lnTo>
                  <a:pt x="80" y="142"/>
                </a:lnTo>
                <a:lnTo>
                  <a:pt x="80" y="142"/>
                </a:lnTo>
                <a:lnTo>
                  <a:pt x="79" y="142"/>
                </a:lnTo>
                <a:lnTo>
                  <a:pt x="80" y="143"/>
                </a:lnTo>
                <a:lnTo>
                  <a:pt x="80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81" y="144"/>
                </a:lnTo>
                <a:lnTo>
                  <a:pt x="81" y="143"/>
                </a:lnTo>
                <a:lnTo>
                  <a:pt x="81" y="143"/>
                </a:lnTo>
                <a:lnTo>
                  <a:pt x="82" y="143"/>
                </a:lnTo>
                <a:lnTo>
                  <a:pt x="82" y="143"/>
                </a:lnTo>
                <a:lnTo>
                  <a:pt x="83" y="143"/>
                </a:lnTo>
                <a:lnTo>
                  <a:pt x="83" y="143"/>
                </a:lnTo>
                <a:lnTo>
                  <a:pt x="82" y="144"/>
                </a:lnTo>
                <a:lnTo>
                  <a:pt x="82" y="144"/>
                </a:lnTo>
                <a:lnTo>
                  <a:pt x="82" y="144"/>
                </a:lnTo>
                <a:lnTo>
                  <a:pt x="82" y="144"/>
                </a:lnTo>
                <a:lnTo>
                  <a:pt x="81" y="144"/>
                </a:lnTo>
                <a:lnTo>
                  <a:pt x="81" y="144"/>
                </a:lnTo>
                <a:lnTo>
                  <a:pt x="81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80" y="144"/>
                </a:lnTo>
                <a:lnTo>
                  <a:pt x="79" y="144"/>
                </a:lnTo>
                <a:lnTo>
                  <a:pt x="79" y="144"/>
                </a:lnTo>
                <a:lnTo>
                  <a:pt x="79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3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8" y="142"/>
                </a:lnTo>
                <a:lnTo>
                  <a:pt x="77" y="142"/>
                </a:lnTo>
                <a:lnTo>
                  <a:pt x="77" y="142"/>
                </a:lnTo>
                <a:lnTo>
                  <a:pt x="77" y="142"/>
                </a:lnTo>
                <a:lnTo>
                  <a:pt x="77" y="142"/>
                </a:lnTo>
                <a:lnTo>
                  <a:pt x="77" y="144"/>
                </a:lnTo>
                <a:lnTo>
                  <a:pt x="77" y="144"/>
                </a:lnTo>
                <a:lnTo>
                  <a:pt x="77" y="144"/>
                </a:lnTo>
                <a:lnTo>
                  <a:pt x="77" y="144"/>
                </a:lnTo>
                <a:lnTo>
                  <a:pt x="77" y="144"/>
                </a:lnTo>
                <a:lnTo>
                  <a:pt x="76" y="144"/>
                </a:lnTo>
                <a:lnTo>
                  <a:pt x="73" y="144"/>
                </a:lnTo>
                <a:lnTo>
                  <a:pt x="71" y="144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5"/>
                </a:lnTo>
                <a:lnTo>
                  <a:pt x="70" y="146"/>
                </a:lnTo>
                <a:lnTo>
                  <a:pt x="70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9" y="146"/>
                </a:lnTo>
                <a:lnTo>
                  <a:pt x="68" y="146"/>
                </a:lnTo>
                <a:lnTo>
                  <a:pt x="68" y="146"/>
                </a:lnTo>
                <a:lnTo>
                  <a:pt x="68" y="147"/>
                </a:lnTo>
                <a:lnTo>
                  <a:pt x="68" y="147"/>
                </a:lnTo>
                <a:lnTo>
                  <a:pt x="68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7" y="147"/>
                </a:lnTo>
                <a:lnTo>
                  <a:pt x="66" y="147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6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5" y="148"/>
                </a:lnTo>
                <a:lnTo>
                  <a:pt x="64" y="148"/>
                </a:lnTo>
                <a:lnTo>
                  <a:pt x="64" y="148"/>
                </a:lnTo>
                <a:lnTo>
                  <a:pt x="64" y="148"/>
                </a:lnTo>
                <a:lnTo>
                  <a:pt x="64" y="149"/>
                </a:lnTo>
                <a:lnTo>
                  <a:pt x="64" y="149"/>
                </a:lnTo>
                <a:lnTo>
                  <a:pt x="64" y="149"/>
                </a:lnTo>
                <a:lnTo>
                  <a:pt x="64" y="149"/>
                </a:lnTo>
                <a:lnTo>
                  <a:pt x="64" y="149"/>
                </a:lnTo>
                <a:lnTo>
                  <a:pt x="64" y="148"/>
                </a:lnTo>
                <a:lnTo>
                  <a:pt x="64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8"/>
                </a:lnTo>
                <a:lnTo>
                  <a:pt x="63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49"/>
                </a:lnTo>
                <a:lnTo>
                  <a:pt x="62" y="150"/>
                </a:lnTo>
                <a:lnTo>
                  <a:pt x="62" y="150"/>
                </a:lnTo>
                <a:lnTo>
                  <a:pt x="62" y="150"/>
                </a:lnTo>
                <a:lnTo>
                  <a:pt x="62" y="150"/>
                </a:lnTo>
                <a:lnTo>
                  <a:pt x="62" y="149"/>
                </a:lnTo>
                <a:lnTo>
                  <a:pt x="61" y="149"/>
                </a:lnTo>
                <a:lnTo>
                  <a:pt x="61" y="150"/>
                </a:lnTo>
                <a:lnTo>
                  <a:pt x="61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49"/>
                </a:lnTo>
                <a:lnTo>
                  <a:pt x="60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50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9" y="149"/>
                </a:lnTo>
                <a:lnTo>
                  <a:pt x="58" y="149"/>
                </a:lnTo>
                <a:lnTo>
                  <a:pt x="58" y="149"/>
                </a:lnTo>
                <a:lnTo>
                  <a:pt x="58" y="148"/>
                </a:lnTo>
                <a:lnTo>
                  <a:pt x="58" y="148"/>
                </a:lnTo>
                <a:lnTo>
                  <a:pt x="58" y="148"/>
                </a:lnTo>
                <a:lnTo>
                  <a:pt x="58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8"/>
                </a:lnTo>
                <a:lnTo>
                  <a:pt x="57" y="147"/>
                </a:lnTo>
                <a:lnTo>
                  <a:pt x="57" y="147"/>
                </a:lnTo>
                <a:lnTo>
                  <a:pt x="56" y="147"/>
                </a:lnTo>
                <a:lnTo>
                  <a:pt x="56" y="147"/>
                </a:lnTo>
                <a:lnTo>
                  <a:pt x="56" y="147"/>
                </a:lnTo>
                <a:lnTo>
                  <a:pt x="56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7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8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49"/>
                </a:lnTo>
                <a:lnTo>
                  <a:pt x="55" y="150"/>
                </a:lnTo>
                <a:lnTo>
                  <a:pt x="55" y="150"/>
                </a:lnTo>
                <a:lnTo>
                  <a:pt x="55" y="150"/>
                </a:lnTo>
                <a:lnTo>
                  <a:pt x="55" y="150"/>
                </a:lnTo>
                <a:lnTo>
                  <a:pt x="55" y="150"/>
                </a:lnTo>
                <a:lnTo>
                  <a:pt x="55" y="151"/>
                </a:lnTo>
                <a:lnTo>
                  <a:pt x="55" y="151"/>
                </a:lnTo>
                <a:lnTo>
                  <a:pt x="55" y="151"/>
                </a:lnTo>
                <a:lnTo>
                  <a:pt x="55" y="151"/>
                </a:lnTo>
                <a:lnTo>
                  <a:pt x="55" y="152"/>
                </a:lnTo>
                <a:lnTo>
                  <a:pt x="56" y="152"/>
                </a:lnTo>
                <a:lnTo>
                  <a:pt x="56" y="152"/>
                </a:lnTo>
                <a:lnTo>
                  <a:pt x="56" y="152"/>
                </a:lnTo>
                <a:lnTo>
                  <a:pt x="55" y="152"/>
                </a:lnTo>
                <a:lnTo>
                  <a:pt x="55" y="152"/>
                </a:lnTo>
                <a:lnTo>
                  <a:pt x="55" y="152"/>
                </a:lnTo>
                <a:lnTo>
                  <a:pt x="55" y="153"/>
                </a:lnTo>
                <a:lnTo>
                  <a:pt x="55" y="153"/>
                </a:lnTo>
                <a:lnTo>
                  <a:pt x="55" y="153"/>
                </a:lnTo>
                <a:lnTo>
                  <a:pt x="55" y="153"/>
                </a:lnTo>
                <a:lnTo>
                  <a:pt x="52" y="151"/>
                </a:lnTo>
                <a:lnTo>
                  <a:pt x="52" y="151"/>
                </a:lnTo>
                <a:lnTo>
                  <a:pt x="52" y="151"/>
                </a:lnTo>
                <a:lnTo>
                  <a:pt x="52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1"/>
                </a:lnTo>
                <a:lnTo>
                  <a:pt x="51" y="150"/>
                </a:lnTo>
                <a:lnTo>
                  <a:pt x="51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0"/>
                </a:lnTo>
                <a:lnTo>
                  <a:pt x="50" y="151"/>
                </a:lnTo>
                <a:lnTo>
                  <a:pt x="50" y="151"/>
                </a:lnTo>
                <a:lnTo>
                  <a:pt x="50" y="151"/>
                </a:lnTo>
                <a:lnTo>
                  <a:pt x="50" y="151"/>
                </a:lnTo>
                <a:lnTo>
                  <a:pt x="49" y="151"/>
                </a:lnTo>
                <a:lnTo>
                  <a:pt x="49" y="150"/>
                </a:lnTo>
                <a:lnTo>
                  <a:pt x="49" y="150"/>
                </a:lnTo>
                <a:lnTo>
                  <a:pt x="49" y="150"/>
                </a:lnTo>
                <a:lnTo>
                  <a:pt x="49" y="150"/>
                </a:lnTo>
                <a:lnTo>
                  <a:pt x="49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50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8" y="149"/>
                </a:lnTo>
                <a:lnTo>
                  <a:pt x="47" y="149"/>
                </a:lnTo>
                <a:lnTo>
                  <a:pt x="48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7" y="150"/>
                </a:lnTo>
                <a:lnTo>
                  <a:pt x="46" y="150"/>
                </a:lnTo>
                <a:lnTo>
                  <a:pt x="46" y="151"/>
                </a:lnTo>
                <a:lnTo>
                  <a:pt x="46" y="150"/>
                </a:lnTo>
                <a:lnTo>
                  <a:pt x="46" y="151"/>
                </a:lnTo>
                <a:lnTo>
                  <a:pt x="46" y="150"/>
                </a:lnTo>
                <a:lnTo>
                  <a:pt x="46" y="151"/>
                </a:lnTo>
                <a:lnTo>
                  <a:pt x="46" y="150"/>
                </a:lnTo>
                <a:lnTo>
                  <a:pt x="46" y="150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9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6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5" y="148"/>
                </a:lnTo>
                <a:lnTo>
                  <a:pt x="44" y="148"/>
                </a:lnTo>
                <a:lnTo>
                  <a:pt x="44" y="148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4" y="148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4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3" y="149"/>
                </a:lnTo>
                <a:lnTo>
                  <a:pt x="42" y="149"/>
                </a:lnTo>
                <a:lnTo>
                  <a:pt x="42" y="149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2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50"/>
                </a:lnTo>
                <a:lnTo>
                  <a:pt x="41" y="149"/>
                </a:lnTo>
                <a:lnTo>
                  <a:pt x="41" y="149"/>
                </a:lnTo>
                <a:lnTo>
                  <a:pt x="41" y="149"/>
                </a:lnTo>
                <a:lnTo>
                  <a:pt x="41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9"/>
                </a:lnTo>
                <a:lnTo>
                  <a:pt x="40" y="148"/>
                </a:lnTo>
                <a:lnTo>
                  <a:pt x="40" y="148"/>
                </a:lnTo>
                <a:lnTo>
                  <a:pt x="40" y="148"/>
                </a:lnTo>
                <a:lnTo>
                  <a:pt x="40" y="148"/>
                </a:lnTo>
                <a:lnTo>
                  <a:pt x="40" y="148"/>
                </a:lnTo>
                <a:lnTo>
                  <a:pt x="41" y="148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7"/>
                </a:lnTo>
                <a:lnTo>
                  <a:pt x="40" y="148"/>
                </a:lnTo>
                <a:lnTo>
                  <a:pt x="39" y="148"/>
                </a:lnTo>
                <a:lnTo>
                  <a:pt x="39" y="148"/>
                </a:lnTo>
                <a:lnTo>
                  <a:pt x="39" y="148"/>
                </a:lnTo>
                <a:lnTo>
                  <a:pt x="39" y="149"/>
                </a:lnTo>
                <a:lnTo>
                  <a:pt x="39" y="149"/>
                </a:lnTo>
                <a:lnTo>
                  <a:pt x="39" y="149"/>
                </a:lnTo>
                <a:lnTo>
                  <a:pt x="39" y="149"/>
                </a:lnTo>
                <a:lnTo>
                  <a:pt x="39" y="150"/>
                </a:lnTo>
                <a:lnTo>
                  <a:pt x="39" y="150"/>
                </a:lnTo>
                <a:lnTo>
                  <a:pt x="39" y="150"/>
                </a:lnTo>
                <a:lnTo>
                  <a:pt x="39" y="150"/>
                </a:lnTo>
                <a:lnTo>
                  <a:pt x="39" y="151"/>
                </a:lnTo>
                <a:lnTo>
                  <a:pt x="39" y="151"/>
                </a:lnTo>
                <a:lnTo>
                  <a:pt x="38" y="151"/>
                </a:lnTo>
                <a:lnTo>
                  <a:pt x="38" y="150"/>
                </a:lnTo>
                <a:lnTo>
                  <a:pt x="38" y="150"/>
                </a:lnTo>
                <a:lnTo>
                  <a:pt x="38" y="150"/>
                </a:lnTo>
                <a:lnTo>
                  <a:pt x="38" y="150"/>
                </a:lnTo>
                <a:lnTo>
                  <a:pt x="38" y="149"/>
                </a:lnTo>
                <a:lnTo>
                  <a:pt x="38" y="149"/>
                </a:lnTo>
                <a:lnTo>
                  <a:pt x="38" y="149"/>
                </a:lnTo>
                <a:lnTo>
                  <a:pt x="38" y="149"/>
                </a:lnTo>
                <a:lnTo>
                  <a:pt x="38" y="149"/>
                </a:lnTo>
                <a:lnTo>
                  <a:pt x="38" y="148"/>
                </a:lnTo>
                <a:lnTo>
                  <a:pt x="39" y="148"/>
                </a:lnTo>
                <a:lnTo>
                  <a:pt x="38" y="148"/>
                </a:lnTo>
                <a:lnTo>
                  <a:pt x="39" y="148"/>
                </a:lnTo>
                <a:lnTo>
                  <a:pt x="38" y="148"/>
                </a:lnTo>
                <a:lnTo>
                  <a:pt x="38" y="148"/>
                </a:lnTo>
                <a:lnTo>
                  <a:pt x="38" y="148"/>
                </a:lnTo>
                <a:lnTo>
                  <a:pt x="38" y="148"/>
                </a:lnTo>
                <a:lnTo>
                  <a:pt x="38" y="147"/>
                </a:lnTo>
                <a:lnTo>
                  <a:pt x="38" y="147"/>
                </a:lnTo>
                <a:lnTo>
                  <a:pt x="38" y="147"/>
                </a:lnTo>
                <a:lnTo>
                  <a:pt x="39" y="147"/>
                </a:lnTo>
                <a:lnTo>
                  <a:pt x="38" y="147"/>
                </a:lnTo>
                <a:lnTo>
                  <a:pt x="38" y="147"/>
                </a:lnTo>
                <a:lnTo>
                  <a:pt x="38" y="147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6"/>
                </a:lnTo>
                <a:lnTo>
                  <a:pt x="38" y="145"/>
                </a:lnTo>
                <a:lnTo>
                  <a:pt x="38" y="145"/>
                </a:lnTo>
                <a:lnTo>
                  <a:pt x="38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7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5"/>
                </a:lnTo>
                <a:lnTo>
                  <a:pt x="36" y="144"/>
                </a:lnTo>
                <a:lnTo>
                  <a:pt x="36" y="144"/>
                </a:lnTo>
                <a:lnTo>
                  <a:pt x="36" y="144"/>
                </a:lnTo>
                <a:lnTo>
                  <a:pt x="36" y="144"/>
                </a:lnTo>
                <a:lnTo>
                  <a:pt x="36" y="143"/>
                </a:lnTo>
                <a:lnTo>
                  <a:pt x="36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2"/>
                </a:lnTo>
                <a:lnTo>
                  <a:pt x="35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2"/>
                </a:lnTo>
                <a:lnTo>
                  <a:pt x="34" y="141"/>
                </a:lnTo>
                <a:lnTo>
                  <a:pt x="34" y="141"/>
                </a:lnTo>
                <a:lnTo>
                  <a:pt x="34" y="141"/>
                </a:lnTo>
                <a:lnTo>
                  <a:pt x="33" y="141"/>
                </a:lnTo>
                <a:lnTo>
                  <a:pt x="33" y="141"/>
                </a:lnTo>
                <a:lnTo>
                  <a:pt x="33" y="141"/>
                </a:lnTo>
                <a:lnTo>
                  <a:pt x="33" y="141"/>
                </a:lnTo>
                <a:lnTo>
                  <a:pt x="33" y="142"/>
                </a:lnTo>
                <a:lnTo>
                  <a:pt x="31" y="144"/>
                </a:lnTo>
                <a:lnTo>
                  <a:pt x="31" y="144"/>
                </a:lnTo>
                <a:lnTo>
                  <a:pt x="31" y="144"/>
                </a:lnTo>
                <a:lnTo>
                  <a:pt x="31" y="143"/>
                </a:lnTo>
                <a:lnTo>
                  <a:pt x="31" y="143"/>
                </a:lnTo>
                <a:lnTo>
                  <a:pt x="31" y="143"/>
                </a:lnTo>
                <a:lnTo>
                  <a:pt x="30" y="143"/>
                </a:lnTo>
                <a:lnTo>
                  <a:pt x="30" y="143"/>
                </a:lnTo>
                <a:lnTo>
                  <a:pt x="30" y="143"/>
                </a:lnTo>
                <a:lnTo>
                  <a:pt x="30" y="143"/>
                </a:lnTo>
                <a:lnTo>
                  <a:pt x="30" y="143"/>
                </a:lnTo>
                <a:lnTo>
                  <a:pt x="29" y="143"/>
                </a:lnTo>
                <a:lnTo>
                  <a:pt x="29" y="143"/>
                </a:lnTo>
                <a:lnTo>
                  <a:pt x="30" y="143"/>
                </a:lnTo>
                <a:lnTo>
                  <a:pt x="29" y="143"/>
                </a:lnTo>
                <a:lnTo>
                  <a:pt x="30" y="142"/>
                </a:lnTo>
                <a:lnTo>
                  <a:pt x="30" y="142"/>
                </a:lnTo>
                <a:lnTo>
                  <a:pt x="30" y="142"/>
                </a:lnTo>
                <a:lnTo>
                  <a:pt x="30" y="142"/>
                </a:lnTo>
                <a:lnTo>
                  <a:pt x="29" y="142"/>
                </a:lnTo>
                <a:lnTo>
                  <a:pt x="29" y="142"/>
                </a:lnTo>
                <a:lnTo>
                  <a:pt x="29" y="142"/>
                </a:lnTo>
                <a:lnTo>
                  <a:pt x="29" y="141"/>
                </a:lnTo>
                <a:lnTo>
                  <a:pt x="29" y="141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8" y="142"/>
                </a:lnTo>
                <a:lnTo>
                  <a:pt x="27" y="142"/>
                </a:lnTo>
                <a:lnTo>
                  <a:pt x="27" y="143"/>
                </a:lnTo>
                <a:lnTo>
                  <a:pt x="27" y="142"/>
                </a:lnTo>
                <a:lnTo>
                  <a:pt x="27" y="143"/>
                </a:lnTo>
                <a:lnTo>
                  <a:pt x="27" y="143"/>
                </a:lnTo>
                <a:lnTo>
                  <a:pt x="27" y="143"/>
                </a:lnTo>
                <a:lnTo>
                  <a:pt x="27" y="143"/>
                </a:lnTo>
                <a:lnTo>
                  <a:pt x="27" y="143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4"/>
                </a:lnTo>
                <a:lnTo>
                  <a:pt x="26" y="145"/>
                </a:lnTo>
                <a:lnTo>
                  <a:pt x="26" y="145"/>
                </a:lnTo>
                <a:lnTo>
                  <a:pt x="26" y="145"/>
                </a:lnTo>
                <a:lnTo>
                  <a:pt x="25" y="146"/>
                </a:lnTo>
                <a:lnTo>
                  <a:pt x="25" y="146"/>
                </a:lnTo>
                <a:lnTo>
                  <a:pt x="25" y="147"/>
                </a:lnTo>
                <a:lnTo>
                  <a:pt x="25" y="147"/>
                </a:lnTo>
                <a:lnTo>
                  <a:pt x="25" y="147"/>
                </a:lnTo>
                <a:lnTo>
                  <a:pt x="25" y="147"/>
                </a:lnTo>
                <a:lnTo>
                  <a:pt x="25" y="147"/>
                </a:lnTo>
                <a:lnTo>
                  <a:pt x="25" y="148"/>
                </a:lnTo>
                <a:lnTo>
                  <a:pt x="25" y="148"/>
                </a:lnTo>
                <a:lnTo>
                  <a:pt x="25" y="148"/>
                </a:lnTo>
                <a:lnTo>
                  <a:pt x="25" y="149"/>
                </a:lnTo>
                <a:lnTo>
                  <a:pt x="25" y="149"/>
                </a:lnTo>
                <a:lnTo>
                  <a:pt x="25" y="149"/>
                </a:lnTo>
                <a:lnTo>
                  <a:pt x="25" y="149"/>
                </a:lnTo>
                <a:lnTo>
                  <a:pt x="25" y="150"/>
                </a:lnTo>
                <a:lnTo>
                  <a:pt x="24" y="150"/>
                </a:lnTo>
                <a:lnTo>
                  <a:pt x="23" y="149"/>
                </a:lnTo>
                <a:lnTo>
                  <a:pt x="20" y="147"/>
                </a:lnTo>
                <a:lnTo>
                  <a:pt x="15" y="144"/>
                </a:lnTo>
                <a:lnTo>
                  <a:pt x="15" y="144"/>
                </a:lnTo>
                <a:lnTo>
                  <a:pt x="15" y="144"/>
                </a:lnTo>
                <a:lnTo>
                  <a:pt x="14" y="144"/>
                </a:lnTo>
                <a:lnTo>
                  <a:pt x="14" y="144"/>
                </a:lnTo>
                <a:lnTo>
                  <a:pt x="13" y="144"/>
                </a:lnTo>
                <a:lnTo>
                  <a:pt x="13" y="144"/>
                </a:lnTo>
                <a:lnTo>
                  <a:pt x="13" y="144"/>
                </a:lnTo>
                <a:lnTo>
                  <a:pt x="13" y="143"/>
                </a:lnTo>
                <a:lnTo>
                  <a:pt x="12" y="144"/>
                </a:lnTo>
                <a:lnTo>
                  <a:pt x="12" y="144"/>
                </a:lnTo>
                <a:lnTo>
                  <a:pt x="12" y="143"/>
                </a:lnTo>
                <a:lnTo>
                  <a:pt x="12" y="143"/>
                </a:lnTo>
                <a:lnTo>
                  <a:pt x="12" y="143"/>
                </a:lnTo>
                <a:lnTo>
                  <a:pt x="11" y="143"/>
                </a:lnTo>
                <a:lnTo>
                  <a:pt x="11" y="143"/>
                </a:lnTo>
                <a:lnTo>
                  <a:pt x="11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9" y="143"/>
                </a:lnTo>
                <a:lnTo>
                  <a:pt x="9" y="142"/>
                </a:lnTo>
                <a:lnTo>
                  <a:pt x="9" y="143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9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2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8" y="138"/>
                </a:lnTo>
                <a:lnTo>
                  <a:pt x="8" y="138"/>
                </a:lnTo>
                <a:lnTo>
                  <a:pt x="8" y="138"/>
                </a:lnTo>
                <a:lnTo>
                  <a:pt x="9" y="138"/>
                </a:lnTo>
                <a:lnTo>
                  <a:pt x="9" y="138"/>
                </a:lnTo>
                <a:lnTo>
                  <a:pt x="9" y="138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10" y="137"/>
                </a:lnTo>
                <a:lnTo>
                  <a:pt x="10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7"/>
                </a:lnTo>
                <a:lnTo>
                  <a:pt x="9" y="136"/>
                </a:lnTo>
                <a:lnTo>
                  <a:pt x="9" y="136"/>
                </a:lnTo>
                <a:lnTo>
                  <a:pt x="9" y="136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10" y="135"/>
                </a:lnTo>
                <a:lnTo>
                  <a:pt x="10" y="135"/>
                </a:lnTo>
                <a:lnTo>
                  <a:pt x="10" y="135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1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10" y="134"/>
                </a:lnTo>
                <a:lnTo>
                  <a:pt x="9" y="134"/>
                </a:lnTo>
                <a:lnTo>
                  <a:pt x="9" y="134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9" y="135"/>
                </a:lnTo>
                <a:lnTo>
                  <a:pt x="8" y="135"/>
                </a:lnTo>
                <a:lnTo>
                  <a:pt x="8" y="135"/>
                </a:lnTo>
                <a:lnTo>
                  <a:pt x="8" y="135"/>
                </a:lnTo>
                <a:lnTo>
                  <a:pt x="8" y="135"/>
                </a:lnTo>
                <a:lnTo>
                  <a:pt x="8" y="136"/>
                </a:lnTo>
                <a:lnTo>
                  <a:pt x="7" y="136"/>
                </a:lnTo>
                <a:lnTo>
                  <a:pt x="7" y="136"/>
                </a:lnTo>
                <a:lnTo>
                  <a:pt x="8" y="136"/>
                </a:lnTo>
                <a:lnTo>
                  <a:pt x="8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6"/>
                </a:lnTo>
                <a:lnTo>
                  <a:pt x="7" y="137"/>
                </a:lnTo>
                <a:lnTo>
                  <a:pt x="7" y="137"/>
                </a:lnTo>
                <a:lnTo>
                  <a:pt x="7" y="137"/>
                </a:lnTo>
                <a:lnTo>
                  <a:pt x="7" y="137"/>
                </a:lnTo>
                <a:lnTo>
                  <a:pt x="6" y="137"/>
                </a:lnTo>
                <a:lnTo>
                  <a:pt x="6" y="137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6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39"/>
                </a:lnTo>
                <a:lnTo>
                  <a:pt x="5" y="140"/>
                </a:lnTo>
                <a:lnTo>
                  <a:pt x="5" y="140"/>
                </a:lnTo>
                <a:lnTo>
                  <a:pt x="5" y="140"/>
                </a:lnTo>
                <a:lnTo>
                  <a:pt x="5" y="140"/>
                </a:lnTo>
                <a:lnTo>
                  <a:pt x="4" y="140"/>
                </a:lnTo>
                <a:lnTo>
                  <a:pt x="4" y="140"/>
                </a:lnTo>
                <a:lnTo>
                  <a:pt x="4" y="140"/>
                </a:lnTo>
                <a:lnTo>
                  <a:pt x="5" y="140"/>
                </a:lnTo>
                <a:lnTo>
                  <a:pt x="5" y="140"/>
                </a:lnTo>
                <a:lnTo>
                  <a:pt x="5" y="141"/>
                </a:lnTo>
                <a:lnTo>
                  <a:pt x="4" y="141"/>
                </a:lnTo>
                <a:lnTo>
                  <a:pt x="4" y="141"/>
                </a:lnTo>
                <a:lnTo>
                  <a:pt x="4" y="141"/>
                </a:lnTo>
                <a:lnTo>
                  <a:pt x="4" y="141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4" y="142"/>
                </a:lnTo>
                <a:lnTo>
                  <a:pt x="3" y="142"/>
                </a:lnTo>
                <a:lnTo>
                  <a:pt x="2" y="142"/>
                </a:lnTo>
                <a:lnTo>
                  <a:pt x="2" y="142"/>
                </a:lnTo>
                <a:lnTo>
                  <a:pt x="3" y="141"/>
                </a:lnTo>
                <a:lnTo>
                  <a:pt x="3" y="141"/>
                </a:lnTo>
                <a:lnTo>
                  <a:pt x="3" y="141"/>
                </a:lnTo>
                <a:lnTo>
                  <a:pt x="2" y="141"/>
                </a:lnTo>
                <a:lnTo>
                  <a:pt x="2" y="142"/>
                </a:lnTo>
                <a:lnTo>
                  <a:pt x="2" y="142"/>
                </a:lnTo>
                <a:lnTo>
                  <a:pt x="2" y="141"/>
                </a:lnTo>
                <a:lnTo>
                  <a:pt x="2" y="141"/>
                </a:lnTo>
                <a:lnTo>
                  <a:pt x="2" y="141"/>
                </a:lnTo>
                <a:lnTo>
                  <a:pt x="2" y="141"/>
                </a:lnTo>
                <a:lnTo>
                  <a:pt x="2" y="140"/>
                </a:lnTo>
                <a:lnTo>
                  <a:pt x="2" y="140"/>
                </a:lnTo>
                <a:lnTo>
                  <a:pt x="2" y="140"/>
                </a:lnTo>
                <a:lnTo>
                  <a:pt x="2" y="139"/>
                </a:lnTo>
                <a:lnTo>
                  <a:pt x="2" y="139"/>
                </a:lnTo>
                <a:lnTo>
                  <a:pt x="1" y="139"/>
                </a:lnTo>
                <a:lnTo>
                  <a:pt x="2" y="139"/>
                </a:lnTo>
                <a:lnTo>
                  <a:pt x="2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0" y="138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7"/>
                </a:lnTo>
                <a:lnTo>
                  <a:pt x="1" y="136"/>
                </a:lnTo>
                <a:lnTo>
                  <a:pt x="1" y="136"/>
                </a:lnTo>
                <a:lnTo>
                  <a:pt x="2" y="135"/>
                </a:lnTo>
                <a:lnTo>
                  <a:pt x="1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4"/>
                </a:lnTo>
                <a:lnTo>
                  <a:pt x="2" y="134"/>
                </a:lnTo>
                <a:lnTo>
                  <a:pt x="2" y="134"/>
                </a:lnTo>
                <a:lnTo>
                  <a:pt x="2" y="133"/>
                </a:lnTo>
                <a:lnTo>
                  <a:pt x="2" y="133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1"/>
                </a:lnTo>
                <a:lnTo>
                  <a:pt x="2" y="131"/>
                </a:lnTo>
                <a:lnTo>
                  <a:pt x="2" y="130"/>
                </a:lnTo>
                <a:lnTo>
                  <a:pt x="1" y="130"/>
                </a:lnTo>
                <a:lnTo>
                  <a:pt x="1" y="130"/>
                </a:lnTo>
                <a:lnTo>
                  <a:pt x="1" y="130"/>
                </a:lnTo>
                <a:lnTo>
                  <a:pt x="1" y="130"/>
                </a:lnTo>
                <a:lnTo>
                  <a:pt x="1" y="129"/>
                </a:lnTo>
                <a:lnTo>
                  <a:pt x="1" y="129"/>
                </a:lnTo>
                <a:lnTo>
                  <a:pt x="1" y="129"/>
                </a:lnTo>
                <a:lnTo>
                  <a:pt x="1" y="128"/>
                </a:lnTo>
                <a:lnTo>
                  <a:pt x="1" y="128"/>
                </a:lnTo>
                <a:lnTo>
                  <a:pt x="1" y="127"/>
                </a:lnTo>
                <a:lnTo>
                  <a:pt x="1" y="127"/>
                </a:lnTo>
                <a:lnTo>
                  <a:pt x="1" y="127"/>
                </a:lnTo>
                <a:lnTo>
                  <a:pt x="1" y="127"/>
                </a:lnTo>
                <a:lnTo>
                  <a:pt x="1" y="126"/>
                </a:lnTo>
                <a:lnTo>
                  <a:pt x="1" y="126"/>
                </a:lnTo>
                <a:lnTo>
                  <a:pt x="1" y="126"/>
                </a:lnTo>
                <a:lnTo>
                  <a:pt x="1" y="125"/>
                </a:lnTo>
                <a:lnTo>
                  <a:pt x="1" y="125"/>
                </a:lnTo>
                <a:lnTo>
                  <a:pt x="1" y="125"/>
                </a:lnTo>
                <a:lnTo>
                  <a:pt x="2" y="125"/>
                </a:lnTo>
                <a:lnTo>
                  <a:pt x="2" y="124"/>
                </a:lnTo>
                <a:lnTo>
                  <a:pt x="1" y="124"/>
                </a:lnTo>
                <a:lnTo>
                  <a:pt x="1" y="124"/>
                </a:lnTo>
                <a:lnTo>
                  <a:pt x="1" y="124"/>
                </a:lnTo>
                <a:lnTo>
                  <a:pt x="1" y="123"/>
                </a:lnTo>
                <a:lnTo>
                  <a:pt x="1" y="123"/>
                </a:lnTo>
                <a:lnTo>
                  <a:pt x="1" y="123"/>
                </a:lnTo>
                <a:lnTo>
                  <a:pt x="0" y="122"/>
                </a:lnTo>
                <a:lnTo>
                  <a:pt x="0" y="122"/>
                </a:lnTo>
                <a:lnTo>
                  <a:pt x="0" y="122"/>
                </a:lnTo>
                <a:lnTo>
                  <a:pt x="0" y="121"/>
                </a:lnTo>
                <a:lnTo>
                  <a:pt x="1" y="121"/>
                </a:lnTo>
                <a:lnTo>
                  <a:pt x="1" y="121"/>
                </a:lnTo>
                <a:lnTo>
                  <a:pt x="1" y="121"/>
                </a:lnTo>
                <a:lnTo>
                  <a:pt x="1" y="121"/>
                </a:lnTo>
                <a:lnTo>
                  <a:pt x="1" y="120"/>
                </a:lnTo>
                <a:lnTo>
                  <a:pt x="1" y="120"/>
                </a:lnTo>
                <a:lnTo>
                  <a:pt x="1" y="120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0" y="119"/>
                </a:lnTo>
                <a:lnTo>
                  <a:pt x="0" y="119"/>
                </a:lnTo>
                <a:lnTo>
                  <a:pt x="0" y="118"/>
                </a:lnTo>
                <a:lnTo>
                  <a:pt x="0" y="117"/>
                </a:lnTo>
                <a:lnTo>
                  <a:pt x="0" y="117"/>
                </a:lnTo>
                <a:lnTo>
                  <a:pt x="0" y="117"/>
                </a:lnTo>
                <a:lnTo>
                  <a:pt x="0" y="116"/>
                </a:lnTo>
                <a:lnTo>
                  <a:pt x="0" y="11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5" name="Freeform 22">
            <a:extLst>
              <a:ext uri="{FF2B5EF4-FFF2-40B4-BE49-F238E27FC236}">
                <a16:creationId xmlns="" xmlns:a16="http://schemas.microsoft.com/office/drawing/2014/main" id="{538E87DE-8037-4F2D-B653-9CE313D3AE63}"/>
              </a:ext>
            </a:extLst>
          </p:cNvPr>
          <p:cNvSpPr>
            <a:spLocks/>
          </p:cNvSpPr>
          <p:nvPr/>
        </p:nvSpPr>
        <p:spPr bwMode="auto">
          <a:xfrm>
            <a:off x="4975079" y="3379139"/>
            <a:ext cx="1239838" cy="1241427"/>
          </a:xfrm>
          <a:custGeom>
            <a:avLst/>
            <a:gdLst>
              <a:gd name="T0" fmla="*/ 1 w 131"/>
              <a:gd name="T1" fmla="*/ 90 h 131"/>
              <a:gd name="T2" fmla="*/ 3 w 131"/>
              <a:gd name="T3" fmla="*/ 85 h 131"/>
              <a:gd name="T4" fmla="*/ 6 w 131"/>
              <a:gd name="T5" fmla="*/ 82 h 131"/>
              <a:gd name="T6" fmla="*/ 9 w 131"/>
              <a:gd name="T7" fmla="*/ 77 h 131"/>
              <a:gd name="T8" fmla="*/ 10 w 131"/>
              <a:gd name="T9" fmla="*/ 73 h 131"/>
              <a:gd name="T10" fmla="*/ 17 w 131"/>
              <a:gd name="T11" fmla="*/ 67 h 131"/>
              <a:gd name="T12" fmla="*/ 27 w 131"/>
              <a:gd name="T13" fmla="*/ 58 h 131"/>
              <a:gd name="T14" fmla="*/ 35 w 131"/>
              <a:gd name="T15" fmla="*/ 48 h 131"/>
              <a:gd name="T16" fmla="*/ 41 w 131"/>
              <a:gd name="T17" fmla="*/ 34 h 131"/>
              <a:gd name="T18" fmla="*/ 46 w 131"/>
              <a:gd name="T19" fmla="*/ 18 h 131"/>
              <a:gd name="T20" fmla="*/ 49 w 131"/>
              <a:gd name="T21" fmla="*/ 6 h 131"/>
              <a:gd name="T22" fmla="*/ 52 w 131"/>
              <a:gd name="T23" fmla="*/ 2 h 131"/>
              <a:gd name="T24" fmla="*/ 54 w 131"/>
              <a:gd name="T25" fmla="*/ 3 h 131"/>
              <a:gd name="T26" fmla="*/ 53 w 131"/>
              <a:gd name="T27" fmla="*/ 8 h 131"/>
              <a:gd name="T28" fmla="*/ 70 w 131"/>
              <a:gd name="T29" fmla="*/ 14 h 131"/>
              <a:gd name="T30" fmla="*/ 75 w 131"/>
              <a:gd name="T31" fmla="*/ 9 h 131"/>
              <a:gd name="T32" fmla="*/ 81 w 131"/>
              <a:gd name="T33" fmla="*/ 11 h 131"/>
              <a:gd name="T34" fmla="*/ 83 w 131"/>
              <a:gd name="T35" fmla="*/ 16 h 131"/>
              <a:gd name="T36" fmla="*/ 86 w 131"/>
              <a:gd name="T37" fmla="*/ 16 h 131"/>
              <a:gd name="T38" fmla="*/ 90 w 131"/>
              <a:gd name="T39" fmla="*/ 14 h 131"/>
              <a:gd name="T40" fmla="*/ 93 w 131"/>
              <a:gd name="T41" fmla="*/ 15 h 131"/>
              <a:gd name="T42" fmla="*/ 100 w 131"/>
              <a:gd name="T43" fmla="*/ 18 h 131"/>
              <a:gd name="T44" fmla="*/ 103 w 131"/>
              <a:gd name="T45" fmla="*/ 14 h 131"/>
              <a:gd name="T46" fmla="*/ 109 w 131"/>
              <a:gd name="T47" fmla="*/ 15 h 131"/>
              <a:gd name="T48" fmla="*/ 114 w 131"/>
              <a:gd name="T49" fmla="*/ 12 h 131"/>
              <a:gd name="T50" fmla="*/ 125 w 131"/>
              <a:gd name="T51" fmla="*/ 10 h 131"/>
              <a:gd name="T52" fmla="*/ 124 w 131"/>
              <a:gd name="T53" fmla="*/ 14 h 131"/>
              <a:gd name="T54" fmla="*/ 126 w 131"/>
              <a:gd name="T55" fmla="*/ 20 h 131"/>
              <a:gd name="T56" fmla="*/ 126 w 131"/>
              <a:gd name="T57" fmla="*/ 29 h 131"/>
              <a:gd name="T58" fmla="*/ 131 w 131"/>
              <a:gd name="T59" fmla="*/ 36 h 131"/>
              <a:gd name="T60" fmla="*/ 130 w 131"/>
              <a:gd name="T61" fmla="*/ 41 h 131"/>
              <a:gd name="T62" fmla="*/ 126 w 131"/>
              <a:gd name="T63" fmla="*/ 47 h 131"/>
              <a:gd name="T64" fmla="*/ 120 w 131"/>
              <a:gd name="T65" fmla="*/ 45 h 131"/>
              <a:gd name="T66" fmla="*/ 114 w 131"/>
              <a:gd name="T67" fmla="*/ 50 h 131"/>
              <a:gd name="T68" fmla="*/ 115 w 131"/>
              <a:gd name="T69" fmla="*/ 64 h 131"/>
              <a:gd name="T70" fmla="*/ 107 w 131"/>
              <a:gd name="T71" fmla="*/ 67 h 131"/>
              <a:gd name="T72" fmla="*/ 105 w 131"/>
              <a:gd name="T73" fmla="*/ 64 h 131"/>
              <a:gd name="T74" fmla="*/ 104 w 131"/>
              <a:gd name="T75" fmla="*/ 57 h 131"/>
              <a:gd name="T76" fmla="*/ 89 w 131"/>
              <a:gd name="T77" fmla="*/ 67 h 131"/>
              <a:gd name="T78" fmla="*/ 106 w 131"/>
              <a:gd name="T79" fmla="*/ 71 h 131"/>
              <a:gd name="T80" fmla="*/ 105 w 131"/>
              <a:gd name="T81" fmla="*/ 77 h 131"/>
              <a:gd name="T82" fmla="*/ 108 w 131"/>
              <a:gd name="T83" fmla="*/ 80 h 131"/>
              <a:gd name="T84" fmla="*/ 109 w 131"/>
              <a:gd name="T85" fmla="*/ 85 h 131"/>
              <a:gd name="T86" fmla="*/ 107 w 131"/>
              <a:gd name="T87" fmla="*/ 86 h 131"/>
              <a:gd name="T88" fmla="*/ 104 w 131"/>
              <a:gd name="T89" fmla="*/ 90 h 131"/>
              <a:gd name="T90" fmla="*/ 102 w 131"/>
              <a:gd name="T91" fmla="*/ 93 h 131"/>
              <a:gd name="T92" fmla="*/ 106 w 131"/>
              <a:gd name="T93" fmla="*/ 99 h 131"/>
              <a:gd name="T94" fmla="*/ 107 w 131"/>
              <a:gd name="T95" fmla="*/ 104 h 131"/>
              <a:gd name="T96" fmla="*/ 102 w 131"/>
              <a:gd name="T97" fmla="*/ 107 h 131"/>
              <a:gd name="T98" fmla="*/ 98 w 131"/>
              <a:gd name="T99" fmla="*/ 111 h 131"/>
              <a:gd name="T100" fmla="*/ 93 w 131"/>
              <a:gd name="T101" fmla="*/ 111 h 131"/>
              <a:gd name="T102" fmla="*/ 84 w 131"/>
              <a:gd name="T103" fmla="*/ 110 h 131"/>
              <a:gd name="T104" fmla="*/ 74 w 131"/>
              <a:gd name="T105" fmla="*/ 111 h 131"/>
              <a:gd name="T106" fmla="*/ 66 w 131"/>
              <a:gd name="T107" fmla="*/ 113 h 131"/>
              <a:gd name="T108" fmla="*/ 53 w 131"/>
              <a:gd name="T109" fmla="*/ 116 h 131"/>
              <a:gd name="T110" fmla="*/ 43 w 131"/>
              <a:gd name="T111" fmla="*/ 129 h 131"/>
              <a:gd name="T112" fmla="*/ 36 w 131"/>
              <a:gd name="T113" fmla="*/ 126 h 131"/>
              <a:gd name="T114" fmla="*/ 29 w 131"/>
              <a:gd name="T115" fmla="*/ 124 h 131"/>
              <a:gd name="T116" fmla="*/ 23 w 131"/>
              <a:gd name="T117" fmla="*/ 121 h 131"/>
              <a:gd name="T118" fmla="*/ 19 w 131"/>
              <a:gd name="T119" fmla="*/ 119 h 131"/>
              <a:gd name="T120" fmla="*/ 11 w 131"/>
              <a:gd name="T121" fmla="*/ 116 h 131"/>
              <a:gd name="T122" fmla="*/ 5 w 131"/>
              <a:gd name="T123" fmla="*/ 109 h 131"/>
              <a:gd name="T124" fmla="*/ 0 w 131"/>
              <a:gd name="T125" fmla="*/ 98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1" h="131">
                <a:moveTo>
                  <a:pt x="0" y="94"/>
                </a:moveTo>
                <a:lnTo>
                  <a:pt x="0" y="94"/>
                </a:lnTo>
                <a:lnTo>
                  <a:pt x="0" y="94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2"/>
                </a:lnTo>
                <a:lnTo>
                  <a:pt x="0" y="92"/>
                </a:lnTo>
                <a:lnTo>
                  <a:pt x="0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0" y="91"/>
                </a:lnTo>
                <a:lnTo>
                  <a:pt x="1" y="91"/>
                </a:lnTo>
                <a:lnTo>
                  <a:pt x="1" y="91"/>
                </a:lnTo>
                <a:lnTo>
                  <a:pt x="1" y="90"/>
                </a:lnTo>
                <a:lnTo>
                  <a:pt x="1" y="90"/>
                </a:lnTo>
                <a:lnTo>
                  <a:pt x="1" y="90"/>
                </a:lnTo>
                <a:lnTo>
                  <a:pt x="0" y="90"/>
                </a:lnTo>
                <a:lnTo>
                  <a:pt x="0" y="90"/>
                </a:lnTo>
                <a:lnTo>
                  <a:pt x="0" y="90"/>
                </a:lnTo>
                <a:lnTo>
                  <a:pt x="1" y="90"/>
                </a:lnTo>
                <a:lnTo>
                  <a:pt x="1" y="90"/>
                </a:lnTo>
                <a:lnTo>
                  <a:pt x="1" y="90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4" y="85"/>
                </a:lnTo>
                <a:lnTo>
                  <a:pt x="3" y="84"/>
                </a:lnTo>
                <a:lnTo>
                  <a:pt x="3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6" y="82"/>
                </a:lnTo>
                <a:lnTo>
                  <a:pt x="6" y="82"/>
                </a:lnTo>
                <a:lnTo>
                  <a:pt x="6" y="82"/>
                </a:lnTo>
                <a:lnTo>
                  <a:pt x="6" y="81"/>
                </a:lnTo>
                <a:lnTo>
                  <a:pt x="5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7" y="81"/>
                </a:lnTo>
                <a:lnTo>
                  <a:pt x="7" y="81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79"/>
                </a:lnTo>
                <a:lnTo>
                  <a:pt x="8" y="79"/>
                </a:lnTo>
                <a:lnTo>
                  <a:pt x="9" y="79"/>
                </a:lnTo>
                <a:lnTo>
                  <a:pt x="9" y="79"/>
                </a:lnTo>
                <a:lnTo>
                  <a:pt x="9" y="79"/>
                </a:lnTo>
                <a:lnTo>
                  <a:pt x="9" y="79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6"/>
                </a:lnTo>
                <a:lnTo>
                  <a:pt x="10" y="76"/>
                </a:lnTo>
                <a:lnTo>
                  <a:pt x="11" y="77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2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0" y="74"/>
                </a:lnTo>
                <a:lnTo>
                  <a:pt x="10" y="74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3" y="71"/>
                </a:lnTo>
                <a:lnTo>
                  <a:pt x="13" y="71"/>
                </a:lnTo>
                <a:lnTo>
                  <a:pt x="12" y="70"/>
                </a:lnTo>
                <a:lnTo>
                  <a:pt x="12" y="70"/>
                </a:lnTo>
                <a:lnTo>
                  <a:pt x="12" y="70"/>
                </a:lnTo>
                <a:lnTo>
                  <a:pt x="13" y="70"/>
                </a:lnTo>
                <a:lnTo>
                  <a:pt x="13" y="70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4" y="69"/>
                </a:lnTo>
                <a:lnTo>
                  <a:pt x="14" y="69"/>
                </a:lnTo>
                <a:lnTo>
                  <a:pt x="14" y="69"/>
                </a:lnTo>
                <a:lnTo>
                  <a:pt x="14" y="68"/>
                </a:lnTo>
                <a:lnTo>
                  <a:pt x="15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7"/>
                </a:lnTo>
                <a:lnTo>
                  <a:pt x="17" y="67"/>
                </a:lnTo>
                <a:lnTo>
                  <a:pt x="17" y="67"/>
                </a:lnTo>
                <a:lnTo>
                  <a:pt x="17" y="67"/>
                </a:lnTo>
                <a:lnTo>
                  <a:pt x="17" y="66"/>
                </a:lnTo>
                <a:lnTo>
                  <a:pt x="17" y="66"/>
                </a:lnTo>
                <a:lnTo>
                  <a:pt x="17" y="66"/>
                </a:lnTo>
                <a:lnTo>
                  <a:pt x="17" y="66"/>
                </a:lnTo>
                <a:lnTo>
                  <a:pt x="18" y="65"/>
                </a:lnTo>
                <a:lnTo>
                  <a:pt x="18" y="65"/>
                </a:lnTo>
                <a:lnTo>
                  <a:pt x="18" y="65"/>
                </a:lnTo>
                <a:lnTo>
                  <a:pt x="18" y="65"/>
                </a:lnTo>
                <a:lnTo>
                  <a:pt x="18" y="64"/>
                </a:lnTo>
                <a:lnTo>
                  <a:pt x="18" y="64"/>
                </a:lnTo>
                <a:lnTo>
                  <a:pt x="19" y="64"/>
                </a:lnTo>
                <a:lnTo>
                  <a:pt x="19" y="64"/>
                </a:lnTo>
                <a:lnTo>
                  <a:pt x="20" y="64"/>
                </a:lnTo>
                <a:lnTo>
                  <a:pt x="20" y="64"/>
                </a:lnTo>
                <a:lnTo>
                  <a:pt x="21" y="64"/>
                </a:lnTo>
                <a:lnTo>
                  <a:pt x="21" y="64"/>
                </a:lnTo>
                <a:lnTo>
                  <a:pt x="21" y="64"/>
                </a:lnTo>
                <a:lnTo>
                  <a:pt x="21" y="64"/>
                </a:lnTo>
                <a:lnTo>
                  <a:pt x="22" y="64"/>
                </a:lnTo>
                <a:lnTo>
                  <a:pt x="22" y="64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5" y="63"/>
                </a:lnTo>
                <a:lnTo>
                  <a:pt x="25" y="62"/>
                </a:lnTo>
                <a:lnTo>
                  <a:pt x="25" y="62"/>
                </a:lnTo>
                <a:lnTo>
                  <a:pt x="25" y="61"/>
                </a:lnTo>
                <a:lnTo>
                  <a:pt x="26" y="61"/>
                </a:lnTo>
                <a:lnTo>
                  <a:pt x="26" y="61"/>
                </a:lnTo>
                <a:lnTo>
                  <a:pt x="27" y="60"/>
                </a:lnTo>
                <a:lnTo>
                  <a:pt x="27" y="60"/>
                </a:lnTo>
                <a:lnTo>
                  <a:pt x="27" y="59"/>
                </a:lnTo>
                <a:lnTo>
                  <a:pt x="27" y="59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7"/>
                </a:lnTo>
                <a:lnTo>
                  <a:pt x="27" y="57"/>
                </a:lnTo>
                <a:lnTo>
                  <a:pt x="27" y="57"/>
                </a:lnTo>
                <a:lnTo>
                  <a:pt x="28" y="57"/>
                </a:lnTo>
                <a:lnTo>
                  <a:pt x="28" y="57"/>
                </a:lnTo>
                <a:lnTo>
                  <a:pt x="28" y="57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8" y="54"/>
                </a:lnTo>
                <a:lnTo>
                  <a:pt x="28" y="54"/>
                </a:lnTo>
                <a:lnTo>
                  <a:pt x="28" y="53"/>
                </a:lnTo>
                <a:lnTo>
                  <a:pt x="28" y="53"/>
                </a:lnTo>
                <a:lnTo>
                  <a:pt x="28" y="53"/>
                </a:lnTo>
                <a:lnTo>
                  <a:pt x="29" y="53"/>
                </a:lnTo>
                <a:lnTo>
                  <a:pt x="29" y="53"/>
                </a:lnTo>
                <a:lnTo>
                  <a:pt x="28" y="52"/>
                </a:lnTo>
                <a:lnTo>
                  <a:pt x="28" y="52"/>
                </a:lnTo>
                <a:lnTo>
                  <a:pt x="28" y="52"/>
                </a:lnTo>
                <a:lnTo>
                  <a:pt x="29" y="52"/>
                </a:lnTo>
                <a:lnTo>
                  <a:pt x="29" y="51"/>
                </a:lnTo>
                <a:lnTo>
                  <a:pt x="29" y="51"/>
                </a:lnTo>
                <a:lnTo>
                  <a:pt x="29" y="51"/>
                </a:lnTo>
                <a:lnTo>
                  <a:pt x="30" y="51"/>
                </a:lnTo>
                <a:lnTo>
                  <a:pt x="30" y="50"/>
                </a:lnTo>
                <a:lnTo>
                  <a:pt x="30" y="50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2" y="49"/>
                </a:lnTo>
                <a:lnTo>
                  <a:pt x="32" y="49"/>
                </a:lnTo>
                <a:lnTo>
                  <a:pt x="32" y="48"/>
                </a:lnTo>
                <a:lnTo>
                  <a:pt x="32" y="48"/>
                </a:lnTo>
                <a:lnTo>
                  <a:pt x="33" y="48"/>
                </a:lnTo>
                <a:lnTo>
                  <a:pt x="33" y="48"/>
                </a:lnTo>
                <a:lnTo>
                  <a:pt x="33" y="48"/>
                </a:lnTo>
                <a:lnTo>
                  <a:pt x="34" y="48"/>
                </a:lnTo>
                <a:lnTo>
                  <a:pt x="34" y="48"/>
                </a:lnTo>
                <a:lnTo>
                  <a:pt x="34" y="47"/>
                </a:lnTo>
                <a:lnTo>
                  <a:pt x="34" y="47"/>
                </a:lnTo>
                <a:lnTo>
                  <a:pt x="35" y="48"/>
                </a:lnTo>
                <a:lnTo>
                  <a:pt x="35" y="48"/>
                </a:lnTo>
                <a:lnTo>
                  <a:pt x="35" y="48"/>
                </a:lnTo>
                <a:lnTo>
                  <a:pt x="35" y="48"/>
                </a:lnTo>
                <a:lnTo>
                  <a:pt x="36" y="48"/>
                </a:lnTo>
                <a:lnTo>
                  <a:pt x="37" y="48"/>
                </a:lnTo>
                <a:lnTo>
                  <a:pt x="38" y="47"/>
                </a:lnTo>
                <a:lnTo>
                  <a:pt x="38" y="47"/>
                </a:lnTo>
                <a:lnTo>
                  <a:pt x="38" y="47"/>
                </a:lnTo>
                <a:lnTo>
                  <a:pt x="38" y="47"/>
                </a:lnTo>
                <a:lnTo>
                  <a:pt x="39" y="46"/>
                </a:lnTo>
                <a:lnTo>
                  <a:pt x="39" y="46"/>
                </a:lnTo>
                <a:lnTo>
                  <a:pt x="39" y="46"/>
                </a:lnTo>
                <a:lnTo>
                  <a:pt x="39" y="46"/>
                </a:lnTo>
                <a:lnTo>
                  <a:pt x="39" y="45"/>
                </a:lnTo>
                <a:lnTo>
                  <a:pt x="39" y="45"/>
                </a:lnTo>
                <a:lnTo>
                  <a:pt x="39" y="45"/>
                </a:lnTo>
                <a:lnTo>
                  <a:pt x="39" y="44"/>
                </a:lnTo>
                <a:lnTo>
                  <a:pt x="39" y="44"/>
                </a:lnTo>
                <a:lnTo>
                  <a:pt x="40" y="44"/>
                </a:lnTo>
                <a:lnTo>
                  <a:pt x="39" y="43"/>
                </a:lnTo>
                <a:lnTo>
                  <a:pt x="39" y="43"/>
                </a:lnTo>
                <a:lnTo>
                  <a:pt x="39" y="43"/>
                </a:lnTo>
                <a:lnTo>
                  <a:pt x="40" y="43"/>
                </a:lnTo>
                <a:lnTo>
                  <a:pt x="40" y="43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1"/>
                </a:lnTo>
                <a:lnTo>
                  <a:pt x="40" y="40"/>
                </a:lnTo>
                <a:lnTo>
                  <a:pt x="41" y="39"/>
                </a:lnTo>
                <a:lnTo>
                  <a:pt x="41" y="39"/>
                </a:lnTo>
                <a:lnTo>
                  <a:pt x="41" y="38"/>
                </a:lnTo>
                <a:lnTo>
                  <a:pt x="41" y="38"/>
                </a:lnTo>
                <a:lnTo>
                  <a:pt x="40" y="38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6"/>
                </a:lnTo>
                <a:lnTo>
                  <a:pt x="40" y="36"/>
                </a:lnTo>
                <a:lnTo>
                  <a:pt x="41" y="36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1" y="34"/>
                </a:lnTo>
                <a:lnTo>
                  <a:pt x="41" y="33"/>
                </a:lnTo>
                <a:lnTo>
                  <a:pt x="42" y="33"/>
                </a:lnTo>
                <a:lnTo>
                  <a:pt x="42" y="32"/>
                </a:lnTo>
                <a:lnTo>
                  <a:pt x="42" y="32"/>
                </a:lnTo>
                <a:lnTo>
                  <a:pt x="42" y="32"/>
                </a:lnTo>
                <a:lnTo>
                  <a:pt x="42" y="31"/>
                </a:lnTo>
                <a:lnTo>
                  <a:pt x="42" y="31"/>
                </a:lnTo>
                <a:lnTo>
                  <a:pt x="42" y="31"/>
                </a:lnTo>
                <a:lnTo>
                  <a:pt x="42" y="32"/>
                </a:lnTo>
                <a:lnTo>
                  <a:pt x="43" y="32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3" y="28"/>
                </a:lnTo>
                <a:lnTo>
                  <a:pt x="43" y="28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5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4" y="24"/>
                </a:lnTo>
                <a:lnTo>
                  <a:pt x="44" y="23"/>
                </a:lnTo>
                <a:lnTo>
                  <a:pt x="44" y="22"/>
                </a:lnTo>
                <a:lnTo>
                  <a:pt x="44" y="22"/>
                </a:lnTo>
                <a:lnTo>
                  <a:pt x="44" y="21"/>
                </a:lnTo>
                <a:lnTo>
                  <a:pt x="45" y="20"/>
                </a:lnTo>
                <a:lnTo>
                  <a:pt x="45" y="20"/>
                </a:lnTo>
                <a:lnTo>
                  <a:pt x="46" y="20"/>
                </a:lnTo>
                <a:lnTo>
                  <a:pt x="46" y="19"/>
                </a:lnTo>
                <a:lnTo>
                  <a:pt x="46" y="19"/>
                </a:lnTo>
                <a:lnTo>
                  <a:pt x="46" y="19"/>
                </a:lnTo>
                <a:lnTo>
                  <a:pt x="46" y="18"/>
                </a:lnTo>
                <a:lnTo>
                  <a:pt x="46" y="18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6"/>
                </a:lnTo>
                <a:lnTo>
                  <a:pt x="47" y="16"/>
                </a:lnTo>
                <a:lnTo>
                  <a:pt x="48" y="15"/>
                </a:lnTo>
                <a:lnTo>
                  <a:pt x="48" y="15"/>
                </a:lnTo>
                <a:lnTo>
                  <a:pt x="48" y="15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8" y="14"/>
                </a:lnTo>
                <a:lnTo>
                  <a:pt x="47" y="13"/>
                </a:lnTo>
                <a:lnTo>
                  <a:pt x="48" y="13"/>
                </a:lnTo>
                <a:lnTo>
                  <a:pt x="48" y="13"/>
                </a:lnTo>
                <a:lnTo>
                  <a:pt x="47" y="13"/>
                </a:lnTo>
                <a:lnTo>
                  <a:pt x="47" y="12"/>
                </a:lnTo>
                <a:lnTo>
                  <a:pt x="47" y="12"/>
                </a:lnTo>
                <a:lnTo>
                  <a:pt x="48" y="12"/>
                </a:lnTo>
                <a:lnTo>
                  <a:pt x="48" y="12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9" y="10"/>
                </a:lnTo>
                <a:lnTo>
                  <a:pt x="49" y="10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7"/>
                </a:lnTo>
                <a:lnTo>
                  <a:pt x="49" y="7"/>
                </a:lnTo>
                <a:lnTo>
                  <a:pt x="49" y="7"/>
                </a:lnTo>
                <a:lnTo>
                  <a:pt x="49" y="7"/>
                </a:lnTo>
                <a:lnTo>
                  <a:pt x="50" y="7"/>
                </a:lnTo>
                <a:lnTo>
                  <a:pt x="50" y="6"/>
                </a:lnTo>
                <a:lnTo>
                  <a:pt x="50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3"/>
                </a:lnTo>
                <a:lnTo>
                  <a:pt x="51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0"/>
                </a:lnTo>
                <a:lnTo>
                  <a:pt x="54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6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5" y="3"/>
                </a:lnTo>
                <a:lnTo>
                  <a:pt x="55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8"/>
                </a:lnTo>
                <a:lnTo>
                  <a:pt x="54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6" y="9"/>
                </a:lnTo>
                <a:lnTo>
                  <a:pt x="56" y="9"/>
                </a:lnTo>
                <a:lnTo>
                  <a:pt x="56" y="9"/>
                </a:lnTo>
                <a:lnTo>
                  <a:pt x="57" y="9"/>
                </a:lnTo>
                <a:lnTo>
                  <a:pt x="57" y="9"/>
                </a:lnTo>
                <a:lnTo>
                  <a:pt x="57" y="9"/>
                </a:lnTo>
                <a:lnTo>
                  <a:pt x="57" y="10"/>
                </a:lnTo>
                <a:lnTo>
                  <a:pt x="57" y="10"/>
                </a:lnTo>
                <a:lnTo>
                  <a:pt x="58" y="9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60" y="10"/>
                </a:lnTo>
                <a:lnTo>
                  <a:pt x="60" y="10"/>
                </a:lnTo>
                <a:lnTo>
                  <a:pt x="60" y="10"/>
                </a:lnTo>
                <a:lnTo>
                  <a:pt x="65" y="13"/>
                </a:lnTo>
                <a:lnTo>
                  <a:pt x="68" y="15"/>
                </a:lnTo>
                <a:lnTo>
                  <a:pt x="69" y="16"/>
                </a:lnTo>
                <a:lnTo>
                  <a:pt x="70" y="16"/>
                </a:lnTo>
                <a:lnTo>
                  <a:pt x="70" y="15"/>
                </a:lnTo>
                <a:lnTo>
                  <a:pt x="70" y="15"/>
                </a:lnTo>
                <a:lnTo>
                  <a:pt x="70" y="15"/>
                </a:lnTo>
                <a:lnTo>
                  <a:pt x="70" y="15"/>
                </a:lnTo>
                <a:lnTo>
                  <a:pt x="70" y="14"/>
                </a:lnTo>
                <a:lnTo>
                  <a:pt x="70" y="14"/>
                </a:lnTo>
                <a:lnTo>
                  <a:pt x="70" y="14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2"/>
                </a:lnTo>
                <a:lnTo>
                  <a:pt x="70" y="12"/>
                </a:lnTo>
                <a:lnTo>
                  <a:pt x="71" y="11"/>
                </a:lnTo>
                <a:lnTo>
                  <a:pt x="71" y="11"/>
                </a:lnTo>
                <a:lnTo>
                  <a:pt x="71" y="11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8"/>
                </a:lnTo>
                <a:lnTo>
                  <a:pt x="72" y="9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7"/>
                </a:lnTo>
                <a:lnTo>
                  <a:pt x="74" y="7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4" y="9"/>
                </a:lnTo>
                <a:lnTo>
                  <a:pt x="75" y="9"/>
                </a:lnTo>
                <a:lnTo>
                  <a:pt x="74" y="9"/>
                </a:lnTo>
                <a:lnTo>
                  <a:pt x="74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6" y="9"/>
                </a:lnTo>
                <a:lnTo>
                  <a:pt x="76" y="9"/>
                </a:lnTo>
                <a:lnTo>
                  <a:pt x="76" y="9"/>
                </a:lnTo>
                <a:lnTo>
                  <a:pt x="76" y="10"/>
                </a:lnTo>
                <a:lnTo>
                  <a:pt x="76" y="10"/>
                </a:lnTo>
                <a:lnTo>
                  <a:pt x="76" y="10"/>
                </a:lnTo>
                <a:lnTo>
                  <a:pt x="78" y="8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9" y="7"/>
                </a:lnTo>
                <a:lnTo>
                  <a:pt x="79" y="7"/>
                </a:lnTo>
                <a:lnTo>
                  <a:pt x="79" y="7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80" y="8"/>
                </a:lnTo>
                <a:lnTo>
                  <a:pt x="80" y="8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1" y="9"/>
                </a:lnTo>
                <a:lnTo>
                  <a:pt x="81" y="9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3" y="11"/>
                </a:lnTo>
                <a:lnTo>
                  <a:pt x="83" y="11"/>
                </a:lnTo>
                <a:lnTo>
                  <a:pt x="83" y="11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4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3" y="14"/>
                </a:lnTo>
                <a:lnTo>
                  <a:pt x="84" y="14"/>
                </a:lnTo>
                <a:lnTo>
                  <a:pt x="83" y="14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7"/>
                </a:lnTo>
                <a:lnTo>
                  <a:pt x="84" y="17"/>
                </a:lnTo>
                <a:lnTo>
                  <a:pt x="84" y="17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4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6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5"/>
                </a:lnTo>
                <a:lnTo>
                  <a:pt x="87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6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3" y="16"/>
                </a:lnTo>
                <a:lnTo>
                  <a:pt x="92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7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6" y="16"/>
                </a:lnTo>
                <a:lnTo>
                  <a:pt x="96" y="16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7" y="17"/>
                </a:lnTo>
                <a:lnTo>
                  <a:pt x="97" y="17"/>
                </a:lnTo>
                <a:lnTo>
                  <a:pt x="97" y="17"/>
                </a:lnTo>
                <a:lnTo>
                  <a:pt x="97" y="17"/>
                </a:lnTo>
                <a:lnTo>
                  <a:pt x="100" y="19"/>
                </a:lnTo>
                <a:lnTo>
                  <a:pt x="100" y="19"/>
                </a:lnTo>
                <a:lnTo>
                  <a:pt x="100" y="19"/>
                </a:lnTo>
                <a:lnTo>
                  <a:pt x="100" y="19"/>
                </a:lnTo>
                <a:lnTo>
                  <a:pt x="100" y="18"/>
                </a:lnTo>
                <a:lnTo>
                  <a:pt x="100" y="18"/>
                </a:lnTo>
                <a:lnTo>
                  <a:pt x="100" y="18"/>
                </a:lnTo>
                <a:lnTo>
                  <a:pt x="101" y="18"/>
                </a:lnTo>
                <a:lnTo>
                  <a:pt x="101" y="18"/>
                </a:lnTo>
                <a:lnTo>
                  <a:pt x="101" y="18"/>
                </a:lnTo>
                <a:lnTo>
                  <a:pt x="100" y="18"/>
                </a:lnTo>
                <a:lnTo>
                  <a:pt x="100" y="17"/>
                </a:lnTo>
                <a:lnTo>
                  <a:pt x="100" y="17"/>
                </a:lnTo>
                <a:lnTo>
                  <a:pt x="100" y="17"/>
                </a:lnTo>
                <a:lnTo>
                  <a:pt x="100" y="17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2" y="13"/>
                </a:lnTo>
                <a:lnTo>
                  <a:pt x="102" y="13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5"/>
                </a:lnTo>
                <a:lnTo>
                  <a:pt x="103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5" y="16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6" y="15"/>
                </a:lnTo>
                <a:lnTo>
                  <a:pt x="106" y="16"/>
                </a:lnTo>
                <a:lnTo>
                  <a:pt x="106" y="15"/>
                </a:lnTo>
                <a:lnTo>
                  <a:pt x="107" y="15"/>
                </a:lnTo>
                <a:lnTo>
                  <a:pt x="107" y="16"/>
                </a:lnTo>
                <a:lnTo>
                  <a:pt x="107" y="16"/>
                </a:lnTo>
                <a:lnTo>
                  <a:pt x="107" y="16"/>
                </a:lnTo>
                <a:lnTo>
                  <a:pt x="107" y="16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8" y="15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9" y="14"/>
                </a:lnTo>
                <a:lnTo>
                  <a:pt x="109" y="14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4"/>
                </a:lnTo>
                <a:lnTo>
                  <a:pt x="109" y="14"/>
                </a:lnTo>
                <a:lnTo>
                  <a:pt x="109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2"/>
                </a:lnTo>
                <a:lnTo>
                  <a:pt x="113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5" y="12"/>
                </a:lnTo>
                <a:lnTo>
                  <a:pt x="115" y="12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6" y="10"/>
                </a:lnTo>
                <a:lnTo>
                  <a:pt x="118" y="10"/>
                </a:lnTo>
                <a:lnTo>
                  <a:pt x="121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8"/>
                </a:lnTo>
                <a:lnTo>
                  <a:pt x="122" y="8"/>
                </a:lnTo>
                <a:lnTo>
                  <a:pt x="122" y="8"/>
                </a:lnTo>
                <a:lnTo>
                  <a:pt x="122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1"/>
                </a:lnTo>
                <a:lnTo>
                  <a:pt x="123" y="11"/>
                </a:lnTo>
                <a:lnTo>
                  <a:pt x="124" y="11"/>
                </a:lnTo>
                <a:lnTo>
                  <a:pt x="124" y="10"/>
                </a:lnTo>
                <a:lnTo>
                  <a:pt x="124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6" y="10"/>
                </a:lnTo>
                <a:lnTo>
                  <a:pt x="126" y="10"/>
                </a:lnTo>
                <a:lnTo>
                  <a:pt x="126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8" y="9"/>
                </a:lnTo>
                <a:lnTo>
                  <a:pt x="128" y="9"/>
                </a:lnTo>
                <a:lnTo>
                  <a:pt x="128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2"/>
                </a:lnTo>
                <a:lnTo>
                  <a:pt x="125" y="12"/>
                </a:lnTo>
                <a:lnTo>
                  <a:pt x="125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6" y="17"/>
                </a:lnTo>
                <a:lnTo>
                  <a:pt x="126" y="17"/>
                </a:lnTo>
                <a:lnTo>
                  <a:pt x="127" y="17"/>
                </a:lnTo>
                <a:lnTo>
                  <a:pt x="127" y="16"/>
                </a:lnTo>
                <a:lnTo>
                  <a:pt x="127" y="16"/>
                </a:lnTo>
                <a:lnTo>
                  <a:pt x="128" y="16"/>
                </a:lnTo>
                <a:lnTo>
                  <a:pt x="128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7"/>
                </a:lnTo>
                <a:lnTo>
                  <a:pt x="128" y="17"/>
                </a:lnTo>
                <a:lnTo>
                  <a:pt x="128" y="17"/>
                </a:lnTo>
                <a:lnTo>
                  <a:pt x="128" y="17"/>
                </a:lnTo>
                <a:lnTo>
                  <a:pt x="127" y="18"/>
                </a:lnTo>
                <a:lnTo>
                  <a:pt x="127" y="18"/>
                </a:lnTo>
                <a:lnTo>
                  <a:pt x="127" y="18"/>
                </a:lnTo>
                <a:lnTo>
                  <a:pt x="127" y="18"/>
                </a:lnTo>
                <a:lnTo>
                  <a:pt x="126" y="18"/>
                </a:lnTo>
                <a:lnTo>
                  <a:pt x="126" y="18"/>
                </a:lnTo>
                <a:lnTo>
                  <a:pt x="126" y="18"/>
                </a:lnTo>
                <a:lnTo>
                  <a:pt x="125" y="19"/>
                </a:lnTo>
                <a:lnTo>
                  <a:pt x="125" y="19"/>
                </a:lnTo>
                <a:lnTo>
                  <a:pt x="125" y="19"/>
                </a:lnTo>
                <a:lnTo>
                  <a:pt x="126" y="19"/>
                </a:lnTo>
                <a:lnTo>
                  <a:pt x="126" y="19"/>
                </a:lnTo>
                <a:lnTo>
                  <a:pt x="126" y="19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5" y="21"/>
                </a:lnTo>
                <a:lnTo>
                  <a:pt x="126" y="21"/>
                </a:lnTo>
                <a:lnTo>
                  <a:pt x="125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7" y="22"/>
                </a:lnTo>
                <a:lnTo>
                  <a:pt x="127" y="22"/>
                </a:lnTo>
                <a:lnTo>
                  <a:pt x="126" y="22"/>
                </a:lnTo>
                <a:lnTo>
                  <a:pt x="126" y="22"/>
                </a:lnTo>
                <a:lnTo>
                  <a:pt x="126" y="23"/>
                </a:lnTo>
                <a:lnTo>
                  <a:pt x="126" y="23"/>
                </a:lnTo>
                <a:lnTo>
                  <a:pt x="125" y="23"/>
                </a:lnTo>
                <a:lnTo>
                  <a:pt x="125" y="23"/>
                </a:lnTo>
                <a:lnTo>
                  <a:pt x="125" y="24"/>
                </a:lnTo>
                <a:lnTo>
                  <a:pt x="125" y="24"/>
                </a:lnTo>
                <a:lnTo>
                  <a:pt x="125" y="24"/>
                </a:lnTo>
                <a:lnTo>
                  <a:pt x="126" y="24"/>
                </a:lnTo>
                <a:lnTo>
                  <a:pt x="126" y="24"/>
                </a:lnTo>
                <a:lnTo>
                  <a:pt x="125" y="24"/>
                </a:lnTo>
                <a:lnTo>
                  <a:pt x="125" y="24"/>
                </a:lnTo>
                <a:lnTo>
                  <a:pt x="125" y="25"/>
                </a:lnTo>
                <a:lnTo>
                  <a:pt x="125" y="25"/>
                </a:lnTo>
                <a:lnTo>
                  <a:pt x="126" y="25"/>
                </a:lnTo>
                <a:lnTo>
                  <a:pt x="126" y="25"/>
                </a:lnTo>
                <a:lnTo>
                  <a:pt x="126" y="25"/>
                </a:lnTo>
                <a:lnTo>
                  <a:pt x="125" y="25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6" y="26"/>
                </a:lnTo>
                <a:lnTo>
                  <a:pt x="126" y="26"/>
                </a:lnTo>
                <a:lnTo>
                  <a:pt x="126" y="27"/>
                </a:lnTo>
                <a:lnTo>
                  <a:pt x="125" y="27"/>
                </a:lnTo>
                <a:lnTo>
                  <a:pt x="125" y="28"/>
                </a:lnTo>
                <a:lnTo>
                  <a:pt x="125" y="28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30"/>
                </a:lnTo>
                <a:lnTo>
                  <a:pt x="126" y="30"/>
                </a:lnTo>
                <a:lnTo>
                  <a:pt x="126" y="30"/>
                </a:lnTo>
                <a:lnTo>
                  <a:pt x="125" y="30"/>
                </a:lnTo>
                <a:lnTo>
                  <a:pt x="125" y="30"/>
                </a:lnTo>
                <a:lnTo>
                  <a:pt x="126" y="30"/>
                </a:lnTo>
                <a:lnTo>
                  <a:pt x="126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6" y="31"/>
                </a:lnTo>
                <a:lnTo>
                  <a:pt x="126" y="31"/>
                </a:lnTo>
                <a:lnTo>
                  <a:pt x="126" y="31"/>
                </a:lnTo>
                <a:lnTo>
                  <a:pt x="126" y="32"/>
                </a:lnTo>
                <a:lnTo>
                  <a:pt x="126" y="32"/>
                </a:lnTo>
                <a:lnTo>
                  <a:pt x="126" y="32"/>
                </a:lnTo>
                <a:lnTo>
                  <a:pt x="127" y="32"/>
                </a:lnTo>
                <a:lnTo>
                  <a:pt x="127" y="32"/>
                </a:lnTo>
                <a:lnTo>
                  <a:pt x="128" y="32"/>
                </a:lnTo>
                <a:lnTo>
                  <a:pt x="128" y="32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9" y="33"/>
                </a:lnTo>
                <a:lnTo>
                  <a:pt x="129" y="33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1" y="35"/>
                </a:lnTo>
                <a:lnTo>
                  <a:pt x="131" y="35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7"/>
                </a:lnTo>
                <a:lnTo>
                  <a:pt x="131" y="37"/>
                </a:lnTo>
                <a:lnTo>
                  <a:pt x="131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29" y="37"/>
                </a:lnTo>
                <a:lnTo>
                  <a:pt x="129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8"/>
                </a:lnTo>
                <a:lnTo>
                  <a:pt x="130" y="38"/>
                </a:lnTo>
                <a:lnTo>
                  <a:pt x="129" y="38"/>
                </a:lnTo>
                <a:lnTo>
                  <a:pt x="130" y="38"/>
                </a:lnTo>
                <a:lnTo>
                  <a:pt x="130" y="38"/>
                </a:lnTo>
                <a:lnTo>
                  <a:pt x="130" y="38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2"/>
                </a:lnTo>
                <a:lnTo>
                  <a:pt x="130" y="42"/>
                </a:lnTo>
                <a:lnTo>
                  <a:pt x="130" y="41"/>
                </a:lnTo>
                <a:lnTo>
                  <a:pt x="130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30" y="42"/>
                </a:lnTo>
                <a:lnTo>
                  <a:pt x="130" y="42"/>
                </a:lnTo>
                <a:lnTo>
                  <a:pt x="130" y="42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4"/>
                </a:lnTo>
                <a:lnTo>
                  <a:pt x="130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6"/>
                </a:lnTo>
                <a:lnTo>
                  <a:pt x="129" y="46"/>
                </a:lnTo>
                <a:lnTo>
                  <a:pt x="128" y="46"/>
                </a:lnTo>
                <a:lnTo>
                  <a:pt x="128" y="46"/>
                </a:lnTo>
                <a:lnTo>
                  <a:pt x="128" y="47"/>
                </a:lnTo>
                <a:lnTo>
                  <a:pt x="128" y="47"/>
                </a:lnTo>
                <a:lnTo>
                  <a:pt x="128" y="47"/>
                </a:lnTo>
                <a:lnTo>
                  <a:pt x="128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6"/>
                </a:lnTo>
                <a:lnTo>
                  <a:pt x="125" y="46"/>
                </a:lnTo>
                <a:lnTo>
                  <a:pt x="125" y="46"/>
                </a:lnTo>
                <a:lnTo>
                  <a:pt x="125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4"/>
                </a:lnTo>
                <a:lnTo>
                  <a:pt x="124" y="44"/>
                </a:lnTo>
                <a:lnTo>
                  <a:pt x="124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3"/>
                </a:lnTo>
                <a:lnTo>
                  <a:pt x="122" y="43"/>
                </a:lnTo>
                <a:lnTo>
                  <a:pt x="122" y="43"/>
                </a:lnTo>
                <a:lnTo>
                  <a:pt x="121" y="43"/>
                </a:lnTo>
                <a:lnTo>
                  <a:pt x="121" y="42"/>
                </a:lnTo>
                <a:lnTo>
                  <a:pt x="121" y="42"/>
                </a:lnTo>
                <a:lnTo>
                  <a:pt x="121" y="42"/>
                </a:lnTo>
                <a:lnTo>
                  <a:pt x="121" y="42"/>
                </a:lnTo>
                <a:lnTo>
                  <a:pt x="121" y="43"/>
                </a:lnTo>
                <a:lnTo>
                  <a:pt x="121" y="43"/>
                </a:lnTo>
                <a:lnTo>
                  <a:pt x="121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5"/>
                </a:lnTo>
                <a:lnTo>
                  <a:pt x="120" y="45"/>
                </a:lnTo>
                <a:lnTo>
                  <a:pt x="120" y="45"/>
                </a:lnTo>
                <a:lnTo>
                  <a:pt x="120" y="46"/>
                </a:lnTo>
                <a:lnTo>
                  <a:pt x="120" y="46"/>
                </a:lnTo>
                <a:lnTo>
                  <a:pt x="120" y="46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8"/>
                </a:lnTo>
                <a:lnTo>
                  <a:pt x="120" y="48"/>
                </a:lnTo>
                <a:lnTo>
                  <a:pt x="120" y="48"/>
                </a:lnTo>
                <a:lnTo>
                  <a:pt x="120" y="48"/>
                </a:lnTo>
                <a:lnTo>
                  <a:pt x="121" y="48"/>
                </a:lnTo>
                <a:lnTo>
                  <a:pt x="121" y="49"/>
                </a:lnTo>
                <a:lnTo>
                  <a:pt x="121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19" y="49"/>
                </a:lnTo>
                <a:lnTo>
                  <a:pt x="119" y="49"/>
                </a:lnTo>
                <a:lnTo>
                  <a:pt x="119" y="49"/>
                </a:lnTo>
                <a:lnTo>
                  <a:pt x="119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7" y="49"/>
                </a:lnTo>
                <a:lnTo>
                  <a:pt x="117" y="48"/>
                </a:lnTo>
                <a:lnTo>
                  <a:pt x="116" y="48"/>
                </a:lnTo>
                <a:lnTo>
                  <a:pt x="116" y="48"/>
                </a:lnTo>
                <a:lnTo>
                  <a:pt x="115" y="48"/>
                </a:lnTo>
                <a:lnTo>
                  <a:pt x="114" y="48"/>
                </a:lnTo>
                <a:lnTo>
                  <a:pt x="114" y="48"/>
                </a:lnTo>
                <a:lnTo>
                  <a:pt x="113" y="49"/>
                </a:lnTo>
                <a:lnTo>
                  <a:pt x="113" y="49"/>
                </a:lnTo>
                <a:lnTo>
                  <a:pt x="113" y="49"/>
                </a:lnTo>
                <a:lnTo>
                  <a:pt x="113" y="49"/>
                </a:lnTo>
                <a:lnTo>
                  <a:pt x="114" y="49"/>
                </a:lnTo>
                <a:lnTo>
                  <a:pt x="114" y="50"/>
                </a:lnTo>
                <a:lnTo>
                  <a:pt x="114" y="50"/>
                </a:lnTo>
                <a:lnTo>
                  <a:pt x="114" y="50"/>
                </a:lnTo>
                <a:lnTo>
                  <a:pt x="114" y="50"/>
                </a:lnTo>
                <a:lnTo>
                  <a:pt x="113" y="51"/>
                </a:lnTo>
                <a:lnTo>
                  <a:pt x="113" y="51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4" y="52"/>
                </a:lnTo>
                <a:lnTo>
                  <a:pt x="114" y="52"/>
                </a:lnTo>
                <a:lnTo>
                  <a:pt x="114" y="52"/>
                </a:lnTo>
                <a:lnTo>
                  <a:pt x="114" y="53"/>
                </a:lnTo>
                <a:lnTo>
                  <a:pt x="114" y="53"/>
                </a:lnTo>
                <a:lnTo>
                  <a:pt x="115" y="54"/>
                </a:lnTo>
                <a:lnTo>
                  <a:pt x="115" y="54"/>
                </a:lnTo>
                <a:lnTo>
                  <a:pt x="114" y="54"/>
                </a:lnTo>
                <a:lnTo>
                  <a:pt x="114" y="54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3" y="55"/>
                </a:lnTo>
                <a:lnTo>
                  <a:pt x="113" y="56"/>
                </a:lnTo>
                <a:lnTo>
                  <a:pt x="113" y="57"/>
                </a:lnTo>
                <a:lnTo>
                  <a:pt x="113" y="57"/>
                </a:lnTo>
                <a:lnTo>
                  <a:pt x="113" y="58"/>
                </a:lnTo>
                <a:lnTo>
                  <a:pt x="113" y="58"/>
                </a:lnTo>
                <a:lnTo>
                  <a:pt x="113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60"/>
                </a:lnTo>
                <a:lnTo>
                  <a:pt x="114" y="60"/>
                </a:lnTo>
                <a:lnTo>
                  <a:pt x="114" y="60"/>
                </a:lnTo>
                <a:lnTo>
                  <a:pt x="115" y="61"/>
                </a:lnTo>
                <a:lnTo>
                  <a:pt x="115" y="61"/>
                </a:lnTo>
                <a:lnTo>
                  <a:pt x="115" y="62"/>
                </a:lnTo>
                <a:lnTo>
                  <a:pt x="115" y="62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3" y="65"/>
                </a:lnTo>
                <a:lnTo>
                  <a:pt x="111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7" y="67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6" y="66"/>
                </a:lnTo>
                <a:lnTo>
                  <a:pt x="106" y="67"/>
                </a:lnTo>
                <a:lnTo>
                  <a:pt x="106" y="66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6"/>
                </a:lnTo>
                <a:lnTo>
                  <a:pt x="106" y="67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6" y="63"/>
                </a:lnTo>
                <a:lnTo>
                  <a:pt x="106" y="63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4" y="58"/>
                </a:lnTo>
                <a:lnTo>
                  <a:pt x="104" y="57"/>
                </a:lnTo>
                <a:lnTo>
                  <a:pt x="103" y="57"/>
                </a:lnTo>
                <a:lnTo>
                  <a:pt x="102" y="57"/>
                </a:lnTo>
                <a:lnTo>
                  <a:pt x="100" y="57"/>
                </a:lnTo>
                <a:lnTo>
                  <a:pt x="98" y="57"/>
                </a:lnTo>
                <a:lnTo>
                  <a:pt x="93" y="57"/>
                </a:lnTo>
                <a:lnTo>
                  <a:pt x="93" y="57"/>
                </a:lnTo>
                <a:lnTo>
                  <a:pt x="90" y="57"/>
                </a:lnTo>
                <a:lnTo>
                  <a:pt x="90" y="57"/>
                </a:lnTo>
                <a:lnTo>
                  <a:pt x="90" y="59"/>
                </a:lnTo>
                <a:lnTo>
                  <a:pt x="90" y="59"/>
                </a:lnTo>
                <a:lnTo>
                  <a:pt x="90" y="60"/>
                </a:lnTo>
                <a:lnTo>
                  <a:pt x="90" y="60"/>
                </a:lnTo>
                <a:lnTo>
                  <a:pt x="90" y="60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2"/>
                </a:lnTo>
                <a:lnTo>
                  <a:pt x="90" y="62"/>
                </a:lnTo>
                <a:lnTo>
                  <a:pt x="90" y="62"/>
                </a:lnTo>
                <a:lnTo>
                  <a:pt x="90" y="62"/>
                </a:lnTo>
                <a:lnTo>
                  <a:pt x="89" y="63"/>
                </a:lnTo>
                <a:lnTo>
                  <a:pt x="89" y="63"/>
                </a:lnTo>
                <a:lnTo>
                  <a:pt x="89" y="63"/>
                </a:lnTo>
                <a:lnTo>
                  <a:pt x="89" y="63"/>
                </a:lnTo>
                <a:lnTo>
                  <a:pt x="89" y="64"/>
                </a:lnTo>
                <a:lnTo>
                  <a:pt x="89" y="64"/>
                </a:lnTo>
                <a:lnTo>
                  <a:pt x="89" y="64"/>
                </a:lnTo>
                <a:lnTo>
                  <a:pt x="89" y="64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6"/>
                </a:lnTo>
                <a:lnTo>
                  <a:pt x="89" y="66"/>
                </a:lnTo>
                <a:lnTo>
                  <a:pt x="89" y="66"/>
                </a:lnTo>
                <a:lnTo>
                  <a:pt x="89" y="66"/>
                </a:lnTo>
                <a:lnTo>
                  <a:pt x="89" y="67"/>
                </a:lnTo>
                <a:lnTo>
                  <a:pt x="89" y="67"/>
                </a:lnTo>
                <a:lnTo>
                  <a:pt x="89" y="67"/>
                </a:lnTo>
                <a:lnTo>
                  <a:pt x="92" y="67"/>
                </a:lnTo>
                <a:lnTo>
                  <a:pt x="93" y="67"/>
                </a:lnTo>
                <a:lnTo>
                  <a:pt x="94" y="67"/>
                </a:lnTo>
                <a:lnTo>
                  <a:pt x="95" y="67"/>
                </a:lnTo>
                <a:lnTo>
                  <a:pt x="97" y="67"/>
                </a:lnTo>
                <a:lnTo>
                  <a:pt x="100" y="67"/>
                </a:lnTo>
                <a:lnTo>
                  <a:pt x="101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9"/>
                </a:lnTo>
                <a:lnTo>
                  <a:pt x="105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1"/>
                </a:lnTo>
                <a:lnTo>
                  <a:pt x="106" y="71"/>
                </a:lnTo>
                <a:lnTo>
                  <a:pt x="106" y="71"/>
                </a:lnTo>
                <a:lnTo>
                  <a:pt x="106" y="71"/>
                </a:lnTo>
                <a:lnTo>
                  <a:pt x="105" y="71"/>
                </a:lnTo>
                <a:lnTo>
                  <a:pt x="106" y="71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3"/>
                </a:lnTo>
                <a:lnTo>
                  <a:pt x="105" y="73"/>
                </a:lnTo>
                <a:lnTo>
                  <a:pt x="104" y="73"/>
                </a:lnTo>
                <a:lnTo>
                  <a:pt x="104" y="73"/>
                </a:lnTo>
                <a:lnTo>
                  <a:pt x="104" y="74"/>
                </a:lnTo>
                <a:lnTo>
                  <a:pt x="104" y="74"/>
                </a:lnTo>
                <a:lnTo>
                  <a:pt x="104" y="74"/>
                </a:lnTo>
                <a:lnTo>
                  <a:pt x="104" y="74"/>
                </a:lnTo>
                <a:lnTo>
                  <a:pt x="104" y="75"/>
                </a:lnTo>
                <a:lnTo>
                  <a:pt x="104" y="75"/>
                </a:lnTo>
                <a:lnTo>
                  <a:pt x="104" y="75"/>
                </a:lnTo>
                <a:lnTo>
                  <a:pt x="104" y="75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5" y="76"/>
                </a:lnTo>
                <a:lnTo>
                  <a:pt x="104" y="77"/>
                </a:lnTo>
                <a:lnTo>
                  <a:pt x="105" y="77"/>
                </a:lnTo>
                <a:lnTo>
                  <a:pt x="104" y="77"/>
                </a:lnTo>
                <a:lnTo>
                  <a:pt x="105" y="77"/>
                </a:lnTo>
                <a:lnTo>
                  <a:pt x="104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8"/>
                </a:lnTo>
                <a:lnTo>
                  <a:pt x="106" y="78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8" y="79"/>
                </a:lnTo>
                <a:lnTo>
                  <a:pt x="108" y="79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2"/>
                </a:lnTo>
                <a:lnTo>
                  <a:pt x="108" y="81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4"/>
                </a:lnTo>
                <a:lnTo>
                  <a:pt x="109" y="83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10" y="84"/>
                </a:lnTo>
                <a:lnTo>
                  <a:pt x="109" y="84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6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7" y="86"/>
                </a:lnTo>
                <a:lnTo>
                  <a:pt x="107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6"/>
                </a:lnTo>
                <a:lnTo>
                  <a:pt x="107" y="87"/>
                </a:lnTo>
                <a:lnTo>
                  <a:pt x="107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8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6" y="88"/>
                </a:lnTo>
                <a:lnTo>
                  <a:pt x="105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4" y="89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2" y="91"/>
                </a:lnTo>
                <a:lnTo>
                  <a:pt x="103" y="91"/>
                </a:lnTo>
                <a:lnTo>
                  <a:pt x="103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3" y="93"/>
                </a:lnTo>
                <a:lnTo>
                  <a:pt x="103" y="93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5"/>
                </a:lnTo>
                <a:lnTo>
                  <a:pt x="104" y="95"/>
                </a:lnTo>
                <a:lnTo>
                  <a:pt x="104" y="95"/>
                </a:lnTo>
                <a:lnTo>
                  <a:pt x="104" y="94"/>
                </a:lnTo>
                <a:lnTo>
                  <a:pt x="104" y="94"/>
                </a:lnTo>
                <a:lnTo>
                  <a:pt x="105" y="94"/>
                </a:lnTo>
                <a:lnTo>
                  <a:pt x="105" y="94"/>
                </a:lnTo>
                <a:lnTo>
                  <a:pt x="105" y="94"/>
                </a:lnTo>
                <a:lnTo>
                  <a:pt x="105" y="94"/>
                </a:lnTo>
                <a:lnTo>
                  <a:pt x="106" y="94"/>
                </a:lnTo>
                <a:lnTo>
                  <a:pt x="106" y="94"/>
                </a:lnTo>
                <a:lnTo>
                  <a:pt x="106" y="95"/>
                </a:lnTo>
                <a:lnTo>
                  <a:pt x="106" y="95"/>
                </a:lnTo>
                <a:lnTo>
                  <a:pt x="107" y="95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5" y="99"/>
                </a:lnTo>
                <a:lnTo>
                  <a:pt x="105" y="99"/>
                </a:lnTo>
                <a:lnTo>
                  <a:pt x="106" y="99"/>
                </a:lnTo>
                <a:lnTo>
                  <a:pt x="105" y="100"/>
                </a:lnTo>
                <a:lnTo>
                  <a:pt x="105" y="100"/>
                </a:lnTo>
                <a:lnTo>
                  <a:pt x="106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7" y="103"/>
                </a:lnTo>
                <a:lnTo>
                  <a:pt x="106" y="104"/>
                </a:lnTo>
                <a:lnTo>
                  <a:pt x="107" y="104"/>
                </a:lnTo>
                <a:lnTo>
                  <a:pt x="106" y="104"/>
                </a:lnTo>
                <a:lnTo>
                  <a:pt x="107" y="104"/>
                </a:lnTo>
                <a:lnTo>
                  <a:pt x="107" y="104"/>
                </a:lnTo>
                <a:lnTo>
                  <a:pt x="107" y="104"/>
                </a:lnTo>
                <a:lnTo>
                  <a:pt x="107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5"/>
                </a:lnTo>
                <a:lnTo>
                  <a:pt x="106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6"/>
                </a:lnTo>
                <a:lnTo>
                  <a:pt x="105" y="106"/>
                </a:lnTo>
                <a:lnTo>
                  <a:pt x="105" y="106"/>
                </a:lnTo>
                <a:lnTo>
                  <a:pt x="105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0" y="108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10"/>
                </a:lnTo>
                <a:lnTo>
                  <a:pt x="100" y="110"/>
                </a:lnTo>
                <a:lnTo>
                  <a:pt x="100" y="110"/>
                </a:lnTo>
                <a:lnTo>
                  <a:pt x="100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8" y="110"/>
                </a:lnTo>
                <a:lnTo>
                  <a:pt x="98" y="110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7" y="111"/>
                </a:lnTo>
                <a:lnTo>
                  <a:pt x="98" y="111"/>
                </a:lnTo>
                <a:lnTo>
                  <a:pt x="97" y="111"/>
                </a:lnTo>
                <a:lnTo>
                  <a:pt x="97" y="110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6" y="111"/>
                </a:lnTo>
                <a:lnTo>
                  <a:pt x="96" y="111"/>
                </a:lnTo>
                <a:lnTo>
                  <a:pt x="96" y="111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4" y="112"/>
                </a:lnTo>
                <a:lnTo>
                  <a:pt x="94" y="112"/>
                </a:lnTo>
                <a:lnTo>
                  <a:pt x="94" y="112"/>
                </a:lnTo>
                <a:lnTo>
                  <a:pt x="94" y="111"/>
                </a:lnTo>
                <a:lnTo>
                  <a:pt x="94" y="111"/>
                </a:lnTo>
                <a:lnTo>
                  <a:pt x="94" y="112"/>
                </a:lnTo>
                <a:lnTo>
                  <a:pt x="94" y="112"/>
                </a:lnTo>
                <a:lnTo>
                  <a:pt x="94" y="111"/>
                </a:lnTo>
                <a:lnTo>
                  <a:pt x="94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2" y="111"/>
                </a:lnTo>
                <a:lnTo>
                  <a:pt x="92" y="111"/>
                </a:lnTo>
                <a:lnTo>
                  <a:pt x="92" y="111"/>
                </a:lnTo>
                <a:lnTo>
                  <a:pt x="92" y="111"/>
                </a:lnTo>
                <a:lnTo>
                  <a:pt x="91" y="111"/>
                </a:lnTo>
                <a:lnTo>
                  <a:pt x="91" y="110"/>
                </a:lnTo>
                <a:lnTo>
                  <a:pt x="91" y="110"/>
                </a:lnTo>
                <a:lnTo>
                  <a:pt x="91" y="110"/>
                </a:lnTo>
                <a:lnTo>
                  <a:pt x="91" y="110"/>
                </a:lnTo>
                <a:lnTo>
                  <a:pt x="90" y="110"/>
                </a:lnTo>
                <a:lnTo>
                  <a:pt x="90" y="110"/>
                </a:lnTo>
                <a:lnTo>
                  <a:pt x="90" y="110"/>
                </a:lnTo>
                <a:lnTo>
                  <a:pt x="90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6" y="110"/>
                </a:lnTo>
                <a:lnTo>
                  <a:pt x="86" y="110"/>
                </a:lnTo>
                <a:lnTo>
                  <a:pt x="86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4" y="110"/>
                </a:lnTo>
                <a:lnTo>
                  <a:pt x="84" y="110"/>
                </a:lnTo>
                <a:lnTo>
                  <a:pt x="84" y="109"/>
                </a:lnTo>
                <a:lnTo>
                  <a:pt x="84" y="109"/>
                </a:lnTo>
                <a:lnTo>
                  <a:pt x="84" y="109"/>
                </a:lnTo>
                <a:lnTo>
                  <a:pt x="83" y="109"/>
                </a:lnTo>
                <a:lnTo>
                  <a:pt x="83" y="109"/>
                </a:lnTo>
                <a:lnTo>
                  <a:pt x="83" y="109"/>
                </a:lnTo>
                <a:lnTo>
                  <a:pt x="83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1" y="110"/>
                </a:lnTo>
                <a:lnTo>
                  <a:pt x="81" y="109"/>
                </a:lnTo>
                <a:lnTo>
                  <a:pt x="81" y="110"/>
                </a:lnTo>
                <a:lnTo>
                  <a:pt x="80" y="109"/>
                </a:lnTo>
                <a:lnTo>
                  <a:pt x="80" y="110"/>
                </a:lnTo>
                <a:lnTo>
                  <a:pt x="80" y="110"/>
                </a:lnTo>
                <a:lnTo>
                  <a:pt x="80" y="110"/>
                </a:lnTo>
                <a:lnTo>
                  <a:pt x="79" y="110"/>
                </a:lnTo>
                <a:lnTo>
                  <a:pt x="79" y="110"/>
                </a:lnTo>
                <a:lnTo>
                  <a:pt x="79" y="109"/>
                </a:lnTo>
                <a:lnTo>
                  <a:pt x="79" y="109"/>
                </a:lnTo>
                <a:lnTo>
                  <a:pt x="78" y="109"/>
                </a:lnTo>
                <a:lnTo>
                  <a:pt x="78" y="109"/>
                </a:lnTo>
                <a:lnTo>
                  <a:pt x="78" y="109"/>
                </a:lnTo>
                <a:lnTo>
                  <a:pt x="78" y="109"/>
                </a:lnTo>
                <a:lnTo>
                  <a:pt x="77" y="109"/>
                </a:lnTo>
                <a:lnTo>
                  <a:pt x="77" y="109"/>
                </a:lnTo>
                <a:lnTo>
                  <a:pt x="77" y="109"/>
                </a:lnTo>
                <a:lnTo>
                  <a:pt x="76" y="109"/>
                </a:lnTo>
                <a:lnTo>
                  <a:pt x="76" y="109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5" y="110"/>
                </a:lnTo>
                <a:lnTo>
                  <a:pt x="75" y="110"/>
                </a:lnTo>
                <a:lnTo>
                  <a:pt x="75" y="111"/>
                </a:lnTo>
                <a:lnTo>
                  <a:pt x="75" y="111"/>
                </a:lnTo>
                <a:lnTo>
                  <a:pt x="75" y="111"/>
                </a:lnTo>
                <a:lnTo>
                  <a:pt x="74" y="111"/>
                </a:lnTo>
                <a:lnTo>
                  <a:pt x="74" y="111"/>
                </a:lnTo>
                <a:lnTo>
                  <a:pt x="74" y="111"/>
                </a:lnTo>
                <a:lnTo>
                  <a:pt x="74" y="110"/>
                </a:lnTo>
                <a:lnTo>
                  <a:pt x="74" y="110"/>
                </a:lnTo>
                <a:lnTo>
                  <a:pt x="74" y="110"/>
                </a:lnTo>
                <a:lnTo>
                  <a:pt x="74" y="110"/>
                </a:lnTo>
                <a:lnTo>
                  <a:pt x="73" y="111"/>
                </a:lnTo>
                <a:lnTo>
                  <a:pt x="73" y="111"/>
                </a:lnTo>
                <a:lnTo>
                  <a:pt x="73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3" y="111"/>
                </a:lnTo>
                <a:lnTo>
                  <a:pt x="73" y="111"/>
                </a:lnTo>
                <a:lnTo>
                  <a:pt x="73" y="111"/>
                </a:lnTo>
                <a:lnTo>
                  <a:pt x="72" y="112"/>
                </a:lnTo>
                <a:lnTo>
                  <a:pt x="72" y="112"/>
                </a:lnTo>
                <a:lnTo>
                  <a:pt x="72" y="112"/>
                </a:lnTo>
                <a:lnTo>
                  <a:pt x="72" y="112"/>
                </a:lnTo>
                <a:lnTo>
                  <a:pt x="72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4"/>
                </a:lnTo>
                <a:lnTo>
                  <a:pt x="70" y="113"/>
                </a:lnTo>
                <a:lnTo>
                  <a:pt x="70" y="113"/>
                </a:lnTo>
                <a:lnTo>
                  <a:pt x="70" y="114"/>
                </a:lnTo>
                <a:lnTo>
                  <a:pt x="70" y="114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8" y="114"/>
                </a:lnTo>
                <a:lnTo>
                  <a:pt x="67" y="113"/>
                </a:lnTo>
                <a:lnTo>
                  <a:pt x="67" y="113"/>
                </a:lnTo>
                <a:lnTo>
                  <a:pt x="67" y="113"/>
                </a:lnTo>
                <a:lnTo>
                  <a:pt x="67" y="113"/>
                </a:lnTo>
                <a:lnTo>
                  <a:pt x="67" y="112"/>
                </a:lnTo>
                <a:lnTo>
                  <a:pt x="67" y="112"/>
                </a:lnTo>
                <a:lnTo>
                  <a:pt x="67" y="112"/>
                </a:lnTo>
                <a:lnTo>
                  <a:pt x="67" y="112"/>
                </a:lnTo>
                <a:lnTo>
                  <a:pt x="66" y="112"/>
                </a:lnTo>
                <a:lnTo>
                  <a:pt x="66" y="112"/>
                </a:lnTo>
                <a:lnTo>
                  <a:pt x="66" y="112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5" y="113"/>
                </a:lnTo>
                <a:lnTo>
                  <a:pt x="64" y="113"/>
                </a:lnTo>
                <a:lnTo>
                  <a:pt x="64" y="113"/>
                </a:lnTo>
                <a:lnTo>
                  <a:pt x="64" y="114"/>
                </a:lnTo>
                <a:lnTo>
                  <a:pt x="65" y="114"/>
                </a:lnTo>
                <a:lnTo>
                  <a:pt x="65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5"/>
                </a:lnTo>
                <a:lnTo>
                  <a:pt x="62" y="115"/>
                </a:lnTo>
                <a:lnTo>
                  <a:pt x="62" y="115"/>
                </a:lnTo>
                <a:lnTo>
                  <a:pt x="62" y="115"/>
                </a:lnTo>
                <a:lnTo>
                  <a:pt x="61" y="115"/>
                </a:lnTo>
                <a:lnTo>
                  <a:pt x="61" y="115"/>
                </a:lnTo>
                <a:lnTo>
                  <a:pt x="61" y="115"/>
                </a:lnTo>
                <a:lnTo>
                  <a:pt x="61" y="115"/>
                </a:lnTo>
                <a:lnTo>
                  <a:pt x="60" y="114"/>
                </a:lnTo>
                <a:lnTo>
                  <a:pt x="60" y="114"/>
                </a:lnTo>
                <a:lnTo>
                  <a:pt x="60" y="114"/>
                </a:lnTo>
                <a:lnTo>
                  <a:pt x="60" y="115"/>
                </a:lnTo>
                <a:lnTo>
                  <a:pt x="59" y="115"/>
                </a:lnTo>
                <a:lnTo>
                  <a:pt x="59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7" y="114"/>
                </a:lnTo>
                <a:lnTo>
                  <a:pt x="57" y="115"/>
                </a:lnTo>
                <a:lnTo>
                  <a:pt x="57" y="115"/>
                </a:lnTo>
                <a:lnTo>
                  <a:pt x="57" y="116"/>
                </a:lnTo>
                <a:lnTo>
                  <a:pt x="55" y="115"/>
                </a:lnTo>
                <a:lnTo>
                  <a:pt x="55" y="116"/>
                </a:lnTo>
                <a:lnTo>
                  <a:pt x="54" y="116"/>
                </a:lnTo>
                <a:lnTo>
                  <a:pt x="54" y="116"/>
                </a:lnTo>
                <a:lnTo>
                  <a:pt x="53" y="116"/>
                </a:lnTo>
                <a:lnTo>
                  <a:pt x="53" y="116"/>
                </a:lnTo>
                <a:lnTo>
                  <a:pt x="53" y="116"/>
                </a:lnTo>
                <a:lnTo>
                  <a:pt x="53" y="116"/>
                </a:lnTo>
                <a:lnTo>
                  <a:pt x="52" y="116"/>
                </a:lnTo>
                <a:lnTo>
                  <a:pt x="52" y="117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9"/>
                </a:lnTo>
                <a:lnTo>
                  <a:pt x="50" y="120"/>
                </a:lnTo>
                <a:lnTo>
                  <a:pt x="50" y="120"/>
                </a:lnTo>
                <a:lnTo>
                  <a:pt x="50" y="120"/>
                </a:lnTo>
                <a:lnTo>
                  <a:pt x="49" y="120"/>
                </a:lnTo>
                <a:lnTo>
                  <a:pt x="49" y="120"/>
                </a:lnTo>
                <a:lnTo>
                  <a:pt x="49" y="121"/>
                </a:lnTo>
                <a:lnTo>
                  <a:pt x="49" y="121"/>
                </a:lnTo>
                <a:lnTo>
                  <a:pt x="49" y="122"/>
                </a:lnTo>
                <a:lnTo>
                  <a:pt x="49" y="122"/>
                </a:lnTo>
                <a:lnTo>
                  <a:pt x="49" y="122"/>
                </a:lnTo>
                <a:lnTo>
                  <a:pt x="49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4"/>
                </a:lnTo>
                <a:lnTo>
                  <a:pt x="48" y="124"/>
                </a:lnTo>
                <a:lnTo>
                  <a:pt x="48" y="124"/>
                </a:lnTo>
                <a:lnTo>
                  <a:pt x="47" y="124"/>
                </a:lnTo>
                <a:lnTo>
                  <a:pt x="46" y="124"/>
                </a:lnTo>
                <a:lnTo>
                  <a:pt x="46" y="124"/>
                </a:lnTo>
                <a:lnTo>
                  <a:pt x="46" y="124"/>
                </a:lnTo>
                <a:lnTo>
                  <a:pt x="46" y="125"/>
                </a:lnTo>
                <a:lnTo>
                  <a:pt x="46" y="125"/>
                </a:lnTo>
                <a:lnTo>
                  <a:pt x="45" y="125"/>
                </a:lnTo>
                <a:lnTo>
                  <a:pt x="45" y="125"/>
                </a:lnTo>
                <a:lnTo>
                  <a:pt x="45" y="126"/>
                </a:lnTo>
                <a:lnTo>
                  <a:pt x="45" y="126"/>
                </a:lnTo>
                <a:lnTo>
                  <a:pt x="45" y="126"/>
                </a:lnTo>
                <a:lnTo>
                  <a:pt x="44" y="126"/>
                </a:lnTo>
                <a:lnTo>
                  <a:pt x="44" y="126"/>
                </a:lnTo>
                <a:lnTo>
                  <a:pt x="44" y="127"/>
                </a:lnTo>
                <a:lnTo>
                  <a:pt x="43" y="127"/>
                </a:lnTo>
                <a:lnTo>
                  <a:pt x="43" y="127"/>
                </a:lnTo>
                <a:lnTo>
                  <a:pt x="43" y="128"/>
                </a:lnTo>
                <a:lnTo>
                  <a:pt x="43" y="128"/>
                </a:lnTo>
                <a:lnTo>
                  <a:pt x="43" y="128"/>
                </a:lnTo>
                <a:lnTo>
                  <a:pt x="43" y="129"/>
                </a:lnTo>
                <a:lnTo>
                  <a:pt x="43" y="129"/>
                </a:lnTo>
                <a:lnTo>
                  <a:pt x="43" y="129"/>
                </a:lnTo>
                <a:lnTo>
                  <a:pt x="42" y="129"/>
                </a:lnTo>
                <a:lnTo>
                  <a:pt x="43" y="130"/>
                </a:lnTo>
                <a:lnTo>
                  <a:pt x="43" y="130"/>
                </a:lnTo>
                <a:lnTo>
                  <a:pt x="43" y="130"/>
                </a:lnTo>
                <a:lnTo>
                  <a:pt x="43" y="131"/>
                </a:lnTo>
                <a:lnTo>
                  <a:pt x="43" y="131"/>
                </a:lnTo>
                <a:lnTo>
                  <a:pt x="43" y="131"/>
                </a:lnTo>
                <a:lnTo>
                  <a:pt x="42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0" y="130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8"/>
                </a:lnTo>
                <a:lnTo>
                  <a:pt x="40" y="128"/>
                </a:lnTo>
                <a:lnTo>
                  <a:pt x="40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7"/>
                </a:lnTo>
                <a:lnTo>
                  <a:pt x="39" y="127"/>
                </a:lnTo>
                <a:lnTo>
                  <a:pt x="39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6"/>
                </a:lnTo>
                <a:lnTo>
                  <a:pt x="37" y="126"/>
                </a:lnTo>
                <a:lnTo>
                  <a:pt x="37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7"/>
                </a:lnTo>
                <a:lnTo>
                  <a:pt x="36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5"/>
                </a:lnTo>
                <a:lnTo>
                  <a:pt x="34" y="125"/>
                </a:lnTo>
                <a:lnTo>
                  <a:pt x="34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4"/>
                </a:lnTo>
                <a:lnTo>
                  <a:pt x="32" y="125"/>
                </a:lnTo>
                <a:lnTo>
                  <a:pt x="31" y="125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8" y="124"/>
                </a:lnTo>
                <a:lnTo>
                  <a:pt x="28" y="124"/>
                </a:lnTo>
                <a:lnTo>
                  <a:pt x="28" y="124"/>
                </a:lnTo>
                <a:lnTo>
                  <a:pt x="27" y="124"/>
                </a:lnTo>
                <a:lnTo>
                  <a:pt x="28" y="124"/>
                </a:lnTo>
                <a:lnTo>
                  <a:pt x="27" y="123"/>
                </a:lnTo>
                <a:lnTo>
                  <a:pt x="27" y="124"/>
                </a:lnTo>
                <a:lnTo>
                  <a:pt x="27" y="124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5" y="123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1"/>
                </a:lnTo>
                <a:lnTo>
                  <a:pt x="24" y="121"/>
                </a:lnTo>
                <a:lnTo>
                  <a:pt x="24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0" y="120"/>
                </a:lnTo>
                <a:lnTo>
                  <a:pt x="21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8"/>
                </a:lnTo>
                <a:lnTo>
                  <a:pt x="18" y="118"/>
                </a:lnTo>
                <a:lnTo>
                  <a:pt x="17" y="118"/>
                </a:lnTo>
                <a:lnTo>
                  <a:pt x="17" y="118"/>
                </a:lnTo>
                <a:lnTo>
                  <a:pt x="17" y="119"/>
                </a:lnTo>
                <a:lnTo>
                  <a:pt x="17" y="119"/>
                </a:lnTo>
                <a:lnTo>
                  <a:pt x="17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4" y="116"/>
                </a:lnTo>
                <a:lnTo>
                  <a:pt x="14" y="116"/>
                </a:lnTo>
                <a:lnTo>
                  <a:pt x="13" y="116"/>
                </a:lnTo>
                <a:lnTo>
                  <a:pt x="13" y="115"/>
                </a:lnTo>
                <a:lnTo>
                  <a:pt x="13" y="115"/>
                </a:lnTo>
                <a:lnTo>
                  <a:pt x="13" y="115"/>
                </a:lnTo>
                <a:lnTo>
                  <a:pt x="12" y="115"/>
                </a:lnTo>
                <a:lnTo>
                  <a:pt x="12" y="115"/>
                </a:lnTo>
                <a:lnTo>
                  <a:pt x="12" y="115"/>
                </a:lnTo>
                <a:lnTo>
                  <a:pt x="12" y="116"/>
                </a:lnTo>
                <a:lnTo>
                  <a:pt x="12" y="116"/>
                </a:lnTo>
                <a:lnTo>
                  <a:pt x="11" y="116"/>
                </a:lnTo>
                <a:lnTo>
                  <a:pt x="11" y="116"/>
                </a:lnTo>
                <a:lnTo>
                  <a:pt x="11" y="116"/>
                </a:lnTo>
                <a:lnTo>
                  <a:pt x="10" y="116"/>
                </a:lnTo>
                <a:lnTo>
                  <a:pt x="10" y="116"/>
                </a:lnTo>
                <a:lnTo>
                  <a:pt x="9" y="116"/>
                </a:lnTo>
                <a:lnTo>
                  <a:pt x="9" y="116"/>
                </a:lnTo>
                <a:lnTo>
                  <a:pt x="9" y="116"/>
                </a:lnTo>
                <a:lnTo>
                  <a:pt x="9" y="116"/>
                </a:lnTo>
                <a:lnTo>
                  <a:pt x="8" y="116"/>
                </a:lnTo>
                <a:lnTo>
                  <a:pt x="8" y="115"/>
                </a:lnTo>
                <a:lnTo>
                  <a:pt x="8" y="116"/>
                </a:lnTo>
                <a:lnTo>
                  <a:pt x="7" y="115"/>
                </a:lnTo>
                <a:lnTo>
                  <a:pt x="7" y="115"/>
                </a:lnTo>
                <a:lnTo>
                  <a:pt x="7" y="115"/>
                </a:lnTo>
                <a:lnTo>
                  <a:pt x="7" y="115"/>
                </a:lnTo>
                <a:lnTo>
                  <a:pt x="6" y="115"/>
                </a:lnTo>
                <a:lnTo>
                  <a:pt x="6" y="115"/>
                </a:lnTo>
                <a:lnTo>
                  <a:pt x="6" y="114"/>
                </a:lnTo>
                <a:lnTo>
                  <a:pt x="5" y="114"/>
                </a:lnTo>
                <a:lnTo>
                  <a:pt x="6" y="114"/>
                </a:lnTo>
                <a:lnTo>
                  <a:pt x="5" y="114"/>
                </a:lnTo>
                <a:lnTo>
                  <a:pt x="5" y="114"/>
                </a:lnTo>
                <a:lnTo>
                  <a:pt x="5" y="113"/>
                </a:lnTo>
                <a:lnTo>
                  <a:pt x="5" y="113"/>
                </a:lnTo>
                <a:lnTo>
                  <a:pt x="5" y="113"/>
                </a:lnTo>
                <a:lnTo>
                  <a:pt x="5" y="113"/>
                </a:lnTo>
                <a:lnTo>
                  <a:pt x="6" y="113"/>
                </a:lnTo>
                <a:lnTo>
                  <a:pt x="6" y="112"/>
                </a:lnTo>
                <a:lnTo>
                  <a:pt x="6" y="112"/>
                </a:lnTo>
                <a:lnTo>
                  <a:pt x="7" y="112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8" y="111"/>
                </a:lnTo>
                <a:lnTo>
                  <a:pt x="8" y="110"/>
                </a:lnTo>
                <a:lnTo>
                  <a:pt x="9" y="110"/>
                </a:lnTo>
                <a:lnTo>
                  <a:pt x="9" y="110"/>
                </a:lnTo>
                <a:lnTo>
                  <a:pt x="9" y="109"/>
                </a:lnTo>
                <a:lnTo>
                  <a:pt x="9" y="109"/>
                </a:lnTo>
                <a:lnTo>
                  <a:pt x="8" y="109"/>
                </a:lnTo>
                <a:lnTo>
                  <a:pt x="8" y="109"/>
                </a:lnTo>
                <a:lnTo>
                  <a:pt x="8" y="109"/>
                </a:lnTo>
                <a:lnTo>
                  <a:pt x="8" y="109"/>
                </a:lnTo>
                <a:lnTo>
                  <a:pt x="7" y="109"/>
                </a:lnTo>
                <a:lnTo>
                  <a:pt x="6" y="109"/>
                </a:lnTo>
                <a:lnTo>
                  <a:pt x="5" y="109"/>
                </a:lnTo>
                <a:lnTo>
                  <a:pt x="5" y="109"/>
                </a:lnTo>
                <a:lnTo>
                  <a:pt x="4" y="109"/>
                </a:lnTo>
                <a:lnTo>
                  <a:pt x="4" y="110"/>
                </a:lnTo>
                <a:lnTo>
                  <a:pt x="4" y="110"/>
                </a:lnTo>
                <a:lnTo>
                  <a:pt x="4" y="109"/>
                </a:lnTo>
                <a:lnTo>
                  <a:pt x="3" y="109"/>
                </a:lnTo>
                <a:lnTo>
                  <a:pt x="3" y="109"/>
                </a:lnTo>
                <a:lnTo>
                  <a:pt x="3" y="108"/>
                </a:lnTo>
                <a:lnTo>
                  <a:pt x="2" y="108"/>
                </a:lnTo>
                <a:lnTo>
                  <a:pt x="2" y="107"/>
                </a:lnTo>
                <a:lnTo>
                  <a:pt x="2" y="106"/>
                </a:lnTo>
                <a:lnTo>
                  <a:pt x="2" y="106"/>
                </a:lnTo>
                <a:lnTo>
                  <a:pt x="2" y="105"/>
                </a:lnTo>
                <a:lnTo>
                  <a:pt x="2" y="105"/>
                </a:lnTo>
                <a:lnTo>
                  <a:pt x="2" y="104"/>
                </a:lnTo>
                <a:lnTo>
                  <a:pt x="2" y="104"/>
                </a:lnTo>
                <a:lnTo>
                  <a:pt x="2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3"/>
                </a:lnTo>
                <a:lnTo>
                  <a:pt x="3" y="102"/>
                </a:lnTo>
                <a:lnTo>
                  <a:pt x="3" y="102"/>
                </a:lnTo>
                <a:lnTo>
                  <a:pt x="2" y="102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0"/>
                </a:lnTo>
                <a:lnTo>
                  <a:pt x="2" y="100"/>
                </a:lnTo>
                <a:lnTo>
                  <a:pt x="2" y="100"/>
                </a:lnTo>
                <a:lnTo>
                  <a:pt x="2" y="100"/>
                </a:lnTo>
                <a:lnTo>
                  <a:pt x="1" y="99"/>
                </a:lnTo>
                <a:lnTo>
                  <a:pt x="2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8"/>
                </a:lnTo>
                <a:lnTo>
                  <a:pt x="1" y="98"/>
                </a:lnTo>
                <a:lnTo>
                  <a:pt x="1" y="98"/>
                </a:lnTo>
                <a:lnTo>
                  <a:pt x="1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6" name="Freeform 30">
            <a:extLst>
              <a:ext uri="{FF2B5EF4-FFF2-40B4-BE49-F238E27FC236}">
                <a16:creationId xmlns="" xmlns:a16="http://schemas.microsoft.com/office/drawing/2014/main" id="{0D75D967-8D92-4FC2-99A9-741CBB2BA11B}"/>
              </a:ext>
            </a:extLst>
          </p:cNvPr>
          <p:cNvSpPr>
            <a:spLocks/>
          </p:cNvSpPr>
          <p:nvPr/>
        </p:nvSpPr>
        <p:spPr bwMode="auto">
          <a:xfrm>
            <a:off x="5343380" y="3701402"/>
            <a:ext cx="1903414" cy="1514476"/>
          </a:xfrm>
          <a:custGeom>
            <a:avLst/>
            <a:gdLst>
              <a:gd name="T0" fmla="*/ 10 w 201"/>
              <a:gd name="T1" fmla="*/ 88 h 160"/>
              <a:gd name="T2" fmla="*/ 27 w 201"/>
              <a:gd name="T3" fmla="*/ 79 h 160"/>
              <a:gd name="T4" fmla="*/ 37 w 201"/>
              <a:gd name="T5" fmla="*/ 76 h 160"/>
              <a:gd name="T6" fmla="*/ 50 w 201"/>
              <a:gd name="T7" fmla="*/ 75 h 160"/>
              <a:gd name="T8" fmla="*/ 59 w 201"/>
              <a:gd name="T9" fmla="*/ 77 h 160"/>
              <a:gd name="T10" fmla="*/ 64 w 201"/>
              <a:gd name="T11" fmla="*/ 73 h 160"/>
              <a:gd name="T12" fmla="*/ 67 w 201"/>
              <a:gd name="T13" fmla="*/ 67 h 160"/>
              <a:gd name="T14" fmla="*/ 64 w 201"/>
              <a:gd name="T15" fmla="*/ 60 h 160"/>
              <a:gd name="T16" fmla="*/ 66 w 201"/>
              <a:gd name="T17" fmla="*/ 55 h 160"/>
              <a:gd name="T18" fmla="*/ 70 w 201"/>
              <a:gd name="T19" fmla="*/ 52 h 160"/>
              <a:gd name="T20" fmla="*/ 69 w 201"/>
              <a:gd name="T21" fmla="*/ 47 h 160"/>
              <a:gd name="T22" fmla="*/ 66 w 201"/>
              <a:gd name="T23" fmla="*/ 43 h 160"/>
              <a:gd name="T24" fmla="*/ 67 w 201"/>
              <a:gd name="T25" fmla="*/ 34 h 160"/>
              <a:gd name="T26" fmla="*/ 70 w 201"/>
              <a:gd name="T27" fmla="*/ 31 h 160"/>
              <a:gd name="T28" fmla="*/ 74 w 201"/>
              <a:gd name="T29" fmla="*/ 18 h 160"/>
              <a:gd name="T30" fmla="*/ 82 w 201"/>
              <a:gd name="T31" fmla="*/ 9 h 160"/>
              <a:gd name="T32" fmla="*/ 91 w 201"/>
              <a:gd name="T33" fmla="*/ 13 h 160"/>
              <a:gd name="T34" fmla="*/ 95 w 201"/>
              <a:gd name="T35" fmla="*/ 16 h 160"/>
              <a:gd name="T36" fmla="*/ 102 w 201"/>
              <a:gd name="T37" fmla="*/ 12 h 160"/>
              <a:gd name="T38" fmla="*/ 110 w 201"/>
              <a:gd name="T39" fmla="*/ 7 h 160"/>
              <a:gd name="T40" fmla="*/ 115 w 201"/>
              <a:gd name="T41" fmla="*/ 3 h 160"/>
              <a:gd name="T42" fmla="*/ 122 w 201"/>
              <a:gd name="T43" fmla="*/ 0 h 160"/>
              <a:gd name="T44" fmla="*/ 128 w 201"/>
              <a:gd name="T45" fmla="*/ 1 h 160"/>
              <a:gd name="T46" fmla="*/ 131 w 201"/>
              <a:gd name="T47" fmla="*/ 8 h 160"/>
              <a:gd name="T48" fmla="*/ 140 w 201"/>
              <a:gd name="T49" fmla="*/ 7 h 160"/>
              <a:gd name="T50" fmla="*/ 150 w 201"/>
              <a:gd name="T51" fmla="*/ 12 h 160"/>
              <a:gd name="T52" fmla="*/ 162 w 201"/>
              <a:gd name="T53" fmla="*/ 17 h 160"/>
              <a:gd name="T54" fmla="*/ 183 w 201"/>
              <a:gd name="T55" fmla="*/ 26 h 160"/>
              <a:gd name="T56" fmla="*/ 192 w 201"/>
              <a:gd name="T57" fmla="*/ 29 h 160"/>
              <a:gd name="T58" fmla="*/ 197 w 201"/>
              <a:gd name="T59" fmla="*/ 32 h 160"/>
              <a:gd name="T60" fmla="*/ 198 w 201"/>
              <a:gd name="T61" fmla="*/ 38 h 160"/>
              <a:gd name="T62" fmla="*/ 193 w 201"/>
              <a:gd name="T63" fmla="*/ 47 h 160"/>
              <a:gd name="T64" fmla="*/ 188 w 201"/>
              <a:gd name="T65" fmla="*/ 56 h 160"/>
              <a:gd name="T66" fmla="*/ 194 w 201"/>
              <a:gd name="T67" fmla="*/ 65 h 160"/>
              <a:gd name="T68" fmla="*/ 185 w 201"/>
              <a:gd name="T69" fmla="*/ 69 h 160"/>
              <a:gd name="T70" fmla="*/ 180 w 201"/>
              <a:gd name="T71" fmla="*/ 72 h 160"/>
              <a:gd name="T72" fmla="*/ 181 w 201"/>
              <a:gd name="T73" fmla="*/ 83 h 160"/>
              <a:gd name="T74" fmla="*/ 180 w 201"/>
              <a:gd name="T75" fmla="*/ 87 h 160"/>
              <a:gd name="T76" fmla="*/ 181 w 201"/>
              <a:gd name="T77" fmla="*/ 94 h 160"/>
              <a:gd name="T78" fmla="*/ 177 w 201"/>
              <a:gd name="T79" fmla="*/ 104 h 160"/>
              <a:gd name="T80" fmla="*/ 165 w 201"/>
              <a:gd name="T81" fmla="*/ 114 h 160"/>
              <a:gd name="T82" fmla="*/ 163 w 201"/>
              <a:gd name="T83" fmla="*/ 122 h 160"/>
              <a:gd name="T84" fmla="*/ 159 w 201"/>
              <a:gd name="T85" fmla="*/ 129 h 160"/>
              <a:gd name="T86" fmla="*/ 157 w 201"/>
              <a:gd name="T87" fmla="*/ 137 h 160"/>
              <a:gd name="T88" fmla="*/ 142 w 201"/>
              <a:gd name="T89" fmla="*/ 144 h 160"/>
              <a:gd name="T90" fmla="*/ 132 w 201"/>
              <a:gd name="T91" fmla="*/ 144 h 160"/>
              <a:gd name="T92" fmla="*/ 123 w 201"/>
              <a:gd name="T93" fmla="*/ 147 h 160"/>
              <a:gd name="T94" fmla="*/ 114 w 201"/>
              <a:gd name="T95" fmla="*/ 150 h 160"/>
              <a:gd name="T96" fmla="*/ 101 w 201"/>
              <a:gd name="T97" fmla="*/ 155 h 160"/>
              <a:gd name="T98" fmla="*/ 95 w 201"/>
              <a:gd name="T99" fmla="*/ 155 h 160"/>
              <a:gd name="T100" fmla="*/ 92 w 201"/>
              <a:gd name="T101" fmla="*/ 158 h 160"/>
              <a:gd name="T102" fmla="*/ 84 w 201"/>
              <a:gd name="T103" fmla="*/ 157 h 160"/>
              <a:gd name="T104" fmla="*/ 80 w 201"/>
              <a:gd name="T105" fmla="*/ 151 h 160"/>
              <a:gd name="T106" fmla="*/ 79 w 201"/>
              <a:gd name="T107" fmla="*/ 144 h 160"/>
              <a:gd name="T108" fmla="*/ 81 w 201"/>
              <a:gd name="T109" fmla="*/ 136 h 160"/>
              <a:gd name="T110" fmla="*/ 76 w 201"/>
              <a:gd name="T111" fmla="*/ 131 h 160"/>
              <a:gd name="T112" fmla="*/ 71 w 201"/>
              <a:gd name="T113" fmla="*/ 127 h 160"/>
              <a:gd name="T114" fmla="*/ 70 w 201"/>
              <a:gd name="T115" fmla="*/ 115 h 160"/>
              <a:gd name="T116" fmla="*/ 64 w 201"/>
              <a:gd name="T117" fmla="*/ 105 h 160"/>
              <a:gd name="T118" fmla="*/ 52 w 201"/>
              <a:gd name="T119" fmla="*/ 108 h 160"/>
              <a:gd name="T120" fmla="*/ 39 w 201"/>
              <a:gd name="T121" fmla="*/ 114 h 160"/>
              <a:gd name="T122" fmla="*/ 22 w 201"/>
              <a:gd name="T123" fmla="*/ 105 h 160"/>
              <a:gd name="T124" fmla="*/ 2 w 201"/>
              <a:gd name="T125" fmla="*/ 10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1" h="160">
                <a:moveTo>
                  <a:pt x="1" y="102"/>
                </a:moveTo>
                <a:lnTo>
                  <a:pt x="0" y="102"/>
                </a:lnTo>
                <a:lnTo>
                  <a:pt x="1" y="101"/>
                </a:lnTo>
                <a:lnTo>
                  <a:pt x="0" y="101"/>
                </a:lnTo>
                <a:lnTo>
                  <a:pt x="0" y="101"/>
                </a:lnTo>
                <a:lnTo>
                  <a:pt x="0" y="101"/>
                </a:lnTo>
                <a:lnTo>
                  <a:pt x="1" y="100"/>
                </a:lnTo>
                <a:lnTo>
                  <a:pt x="1" y="100"/>
                </a:lnTo>
                <a:lnTo>
                  <a:pt x="1" y="100"/>
                </a:lnTo>
                <a:lnTo>
                  <a:pt x="1" y="99"/>
                </a:lnTo>
                <a:lnTo>
                  <a:pt x="1" y="98"/>
                </a:lnTo>
                <a:lnTo>
                  <a:pt x="2" y="98"/>
                </a:lnTo>
                <a:lnTo>
                  <a:pt x="2" y="98"/>
                </a:lnTo>
                <a:lnTo>
                  <a:pt x="2" y="98"/>
                </a:lnTo>
                <a:lnTo>
                  <a:pt x="2" y="98"/>
                </a:lnTo>
                <a:lnTo>
                  <a:pt x="3" y="98"/>
                </a:lnTo>
                <a:lnTo>
                  <a:pt x="3" y="98"/>
                </a:lnTo>
                <a:lnTo>
                  <a:pt x="3" y="98"/>
                </a:lnTo>
                <a:lnTo>
                  <a:pt x="2" y="98"/>
                </a:lnTo>
                <a:lnTo>
                  <a:pt x="2" y="97"/>
                </a:lnTo>
                <a:lnTo>
                  <a:pt x="2" y="97"/>
                </a:lnTo>
                <a:lnTo>
                  <a:pt x="2" y="96"/>
                </a:lnTo>
                <a:lnTo>
                  <a:pt x="2" y="96"/>
                </a:lnTo>
                <a:lnTo>
                  <a:pt x="3" y="96"/>
                </a:lnTo>
                <a:lnTo>
                  <a:pt x="4" y="97"/>
                </a:lnTo>
                <a:lnTo>
                  <a:pt x="4" y="97"/>
                </a:lnTo>
                <a:lnTo>
                  <a:pt x="4" y="97"/>
                </a:lnTo>
                <a:lnTo>
                  <a:pt x="4" y="96"/>
                </a:lnTo>
                <a:lnTo>
                  <a:pt x="4" y="96"/>
                </a:lnTo>
                <a:lnTo>
                  <a:pt x="4" y="96"/>
                </a:lnTo>
                <a:lnTo>
                  <a:pt x="3" y="95"/>
                </a:lnTo>
                <a:lnTo>
                  <a:pt x="4" y="95"/>
                </a:lnTo>
                <a:lnTo>
                  <a:pt x="4" y="95"/>
                </a:lnTo>
                <a:lnTo>
                  <a:pt x="4" y="95"/>
                </a:lnTo>
                <a:lnTo>
                  <a:pt x="4" y="94"/>
                </a:lnTo>
                <a:lnTo>
                  <a:pt x="4" y="94"/>
                </a:lnTo>
                <a:lnTo>
                  <a:pt x="4" y="94"/>
                </a:lnTo>
                <a:lnTo>
                  <a:pt x="4" y="93"/>
                </a:lnTo>
                <a:lnTo>
                  <a:pt x="4" y="93"/>
                </a:lnTo>
                <a:lnTo>
                  <a:pt x="5" y="93"/>
                </a:lnTo>
                <a:lnTo>
                  <a:pt x="5" y="92"/>
                </a:lnTo>
                <a:lnTo>
                  <a:pt x="5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1"/>
                </a:lnTo>
                <a:lnTo>
                  <a:pt x="6" y="91"/>
                </a:lnTo>
                <a:lnTo>
                  <a:pt x="7" y="91"/>
                </a:lnTo>
                <a:lnTo>
                  <a:pt x="7" y="91"/>
                </a:lnTo>
                <a:lnTo>
                  <a:pt x="7" y="90"/>
                </a:lnTo>
                <a:lnTo>
                  <a:pt x="7" y="90"/>
                </a:lnTo>
                <a:lnTo>
                  <a:pt x="7" y="90"/>
                </a:lnTo>
                <a:lnTo>
                  <a:pt x="8" y="90"/>
                </a:lnTo>
                <a:lnTo>
                  <a:pt x="9" y="90"/>
                </a:lnTo>
                <a:lnTo>
                  <a:pt x="9" y="90"/>
                </a:lnTo>
                <a:lnTo>
                  <a:pt x="9" y="90"/>
                </a:lnTo>
                <a:lnTo>
                  <a:pt x="9" y="89"/>
                </a:lnTo>
                <a:lnTo>
                  <a:pt x="9" y="89"/>
                </a:lnTo>
                <a:lnTo>
                  <a:pt x="10" y="89"/>
                </a:lnTo>
                <a:lnTo>
                  <a:pt x="10" y="88"/>
                </a:lnTo>
                <a:lnTo>
                  <a:pt x="10" y="88"/>
                </a:lnTo>
                <a:lnTo>
                  <a:pt x="10" y="88"/>
                </a:lnTo>
                <a:lnTo>
                  <a:pt x="10" y="87"/>
                </a:lnTo>
                <a:lnTo>
                  <a:pt x="10" y="87"/>
                </a:lnTo>
                <a:lnTo>
                  <a:pt x="10" y="86"/>
                </a:lnTo>
                <a:lnTo>
                  <a:pt x="10" y="86"/>
                </a:lnTo>
                <a:lnTo>
                  <a:pt x="11" y="86"/>
                </a:lnTo>
                <a:lnTo>
                  <a:pt x="11" y="86"/>
                </a:lnTo>
                <a:lnTo>
                  <a:pt x="11" y="86"/>
                </a:lnTo>
                <a:lnTo>
                  <a:pt x="12" y="85"/>
                </a:lnTo>
                <a:lnTo>
                  <a:pt x="12" y="84"/>
                </a:lnTo>
                <a:lnTo>
                  <a:pt x="12" y="84"/>
                </a:lnTo>
                <a:lnTo>
                  <a:pt x="12" y="84"/>
                </a:lnTo>
                <a:lnTo>
                  <a:pt x="12" y="84"/>
                </a:lnTo>
                <a:lnTo>
                  <a:pt x="12" y="84"/>
                </a:lnTo>
                <a:lnTo>
                  <a:pt x="13" y="83"/>
                </a:lnTo>
                <a:lnTo>
                  <a:pt x="13" y="82"/>
                </a:lnTo>
                <a:lnTo>
                  <a:pt x="14" y="82"/>
                </a:lnTo>
                <a:lnTo>
                  <a:pt x="14" y="82"/>
                </a:lnTo>
                <a:lnTo>
                  <a:pt x="14" y="82"/>
                </a:lnTo>
                <a:lnTo>
                  <a:pt x="14" y="82"/>
                </a:lnTo>
                <a:lnTo>
                  <a:pt x="15" y="82"/>
                </a:lnTo>
                <a:lnTo>
                  <a:pt x="15" y="82"/>
                </a:lnTo>
                <a:lnTo>
                  <a:pt x="16" y="82"/>
                </a:lnTo>
                <a:lnTo>
                  <a:pt x="16" y="81"/>
                </a:lnTo>
                <a:lnTo>
                  <a:pt x="18" y="82"/>
                </a:lnTo>
                <a:lnTo>
                  <a:pt x="18" y="81"/>
                </a:lnTo>
                <a:lnTo>
                  <a:pt x="18" y="81"/>
                </a:lnTo>
                <a:lnTo>
                  <a:pt x="18" y="80"/>
                </a:lnTo>
                <a:lnTo>
                  <a:pt x="19" y="80"/>
                </a:lnTo>
                <a:lnTo>
                  <a:pt x="19" y="80"/>
                </a:lnTo>
                <a:lnTo>
                  <a:pt x="19" y="80"/>
                </a:lnTo>
                <a:lnTo>
                  <a:pt x="20" y="80"/>
                </a:lnTo>
                <a:lnTo>
                  <a:pt x="20" y="81"/>
                </a:lnTo>
                <a:lnTo>
                  <a:pt x="21" y="81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3" y="81"/>
                </a:lnTo>
                <a:lnTo>
                  <a:pt x="23" y="81"/>
                </a:lnTo>
                <a:lnTo>
                  <a:pt x="23" y="81"/>
                </a:lnTo>
                <a:lnTo>
                  <a:pt x="23" y="81"/>
                </a:lnTo>
                <a:lnTo>
                  <a:pt x="23" y="80"/>
                </a:lnTo>
                <a:lnTo>
                  <a:pt x="23" y="80"/>
                </a:lnTo>
                <a:lnTo>
                  <a:pt x="24" y="80"/>
                </a:lnTo>
                <a:lnTo>
                  <a:pt x="24" y="80"/>
                </a:lnTo>
                <a:lnTo>
                  <a:pt x="24" y="80"/>
                </a:lnTo>
                <a:lnTo>
                  <a:pt x="24" y="80"/>
                </a:lnTo>
                <a:lnTo>
                  <a:pt x="25" y="80"/>
                </a:lnTo>
                <a:lnTo>
                  <a:pt x="25" y="80"/>
                </a:lnTo>
                <a:lnTo>
                  <a:pt x="25" y="80"/>
                </a:lnTo>
                <a:lnTo>
                  <a:pt x="25" y="80"/>
                </a:lnTo>
                <a:lnTo>
                  <a:pt x="26" y="80"/>
                </a:lnTo>
                <a:lnTo>
                  <a:pt x="26" y="80"/>
                </a:lnTo>
                <a:lnTo>
                  <a:pt x="25" y="80"/>
                </a:lnTo>
                <a:lnTo>
                  <a:pt x="25" y="79"/>
                </a:lnTo>
                <a:lnTo>
                  <a:pt x="25" y="79"/>
                </a:lnTo>
                <a:lnTo>
                  <a:pt x="26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8" y="78"/>
                </a:lnTo>
                <a:lnTo>
                  <a:pt x="28" y="78"/>
                </a:lnTo>
                <a:lnTo>
                  <a:pt x="28" y="78"/>
                </a:lnTo>
                <a:lnTo>
                  <a:pt x="28" y="78"/>
                </a:lnTo>
                <a:lnTo>
                  <a:pt x="28" y="79"/>
                </a:lnTo>
                <a:lnTo>
                  <a:pt x="28" y="79"/>
                </a:lnTo>
                <a:lnTo>
                  <a:pt x="28" y="79"/>
                </a:lnTo>
                <a:lnTo>
                  <a:pt x="28" y="79"/>
                </a:lnTo>
                <a:lnTo>
                  <a:pt x="29" y="80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1" y="80"/>
                </a:lnTo>
                <a:lnTo>
                  <a:pt x="31" y="80"/>
                </a:lnTo>
                <a:lnTo>
                  <a:pt x="31" y="79"/>
                </a:lnTo>
                <a:lnTo>
                  <a:pt x="31" y="79"/>
                </a:lnTo>
                <a:lnTo>
                  <a:pt x="32" y="80"/>
                </a:lnTo>
                <a:lnTo>
                  <a:pt x="32" y="79"/>
                </a:lnTo>
                <a:lnTo>
                  <a:pt x="32" y="79"/>
                </a:lnTo>
                <a:lnTo>
                  <a:pt x="32" y="79"/>
                </a:lnTo>
                <a:lnTo>
                  <a:pt x="32" y="79"/>
                </a:lnTo>
                <a:lnTo>
                  <a:pt x="32" y="79"/>
                </a:lnTo>
                <a:lnTo>
                  <a:pt x="33" y="79"/>
                </a:lnTo>
                <a:lnTo>
                  <a:pt x="33" y="78"/>
                </a:lnTo>
                <a:lnTo>
                  <a:pt x="33" y="78"/>
                </a:lnTo>
                <a:lnTo>
                  <a:pt x="33" y="78"/>
                </a:lnTo>
                <a:lnTo>
                  <a:pt x="33" y="78"/>
                </a:lnTo>
                <a:lnTo>
                  <a:pt x="34" y="77"/>
                </a:lnTo>
                <a:lnTo>
                  <a:pt x="34" y="77"/>
                </a:lnTo>
                <a:lnTo>
                  <a:pt x="34" y="77"/>
                </a:lnTo>
                <a:lnTo>
                  <a:pt x="33" y="77"/>
                </a:lnTo>
                <a:lnTo>
                  <a:pt x="33" y="77"/>
                </a:lnTo>
                <a:lnTo>
                  <a:pt x="33" y="77"/>
                </a:lnTo>
                <a:lnTo>
                  <a:pt x="34" y="77"/>
                </a:lnTo>
                <a:lnTo>
                  <a:pt x="34" y="77"/>
                </a:lnTo>
                <a:lnTo>
                  <a:pt x="34" y="77"/>
                </a:lnTo>
                <a:lnTo>
                  <a:pt x="35" y="76"/>
                </a:lnTo>
                <a:lnTo>
                  <a:pt x="35" y="76"/>
                </a:lnTo>
                <a:lnTo>
                  <a:pt x="35" y="76"/>
                </a:lnTo>
                <a:lnTo>
                  <a:pt x="35" y="76"/>
                </a:lnTo>
                <a:lnTo>
                  <a:pt x="35" y="77"/>
                </a:lnTo>
                <a:lnTo>
                  <a:pt x="35" y="77"/>
                </a:lnTo>
                <a:lnTo>
                  <a:pt x="35" y="77"/>
                </a:lnTo>
                <a:lnTo>
                  <a:pt x="36" y="77"/>
                </a:lnTo>
                <a:lnTo>
                  <a:pt x="36" y="77"/>
                </a:lnTo>
                <a:lnTo>
                  <a:pt x="36" y="77"/>
                </a:lnTo>
                <a:lnTo>
                  <a:pt x="36" y="76"/>
                </a:lnTo>
                <a:lnTo>
                  <a:pt x="36" y="76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7" y="75"/>
                </a:lnTo>
                <a:lnTo>
                  <a:pt x="37" y="75"/>
                </a:lnTo>
                <a:lnTo>
                  <a:pt x="38" y="75"/>
                </a:lnTo>
                <a:lnTo>
                  <a:pt x="38" y="75"/>
                </a:lnTo>
                <a:lnTo>
                  <a:pt x="38" y="75"/>
                </a:lnTo>
                <a:lnTo>
                  <a:pt x="39" y="75"/>
                </a:lnTo>
                <a:lnTo>
                  <a:pt x="39" y="75"/>
                </a:lnTo>
                <a:lnTo>
                  <a:pt x="39" y="75"/>
                </a:lnTo>
                <a:lnTo>
                  <a:pt x="39" y="75"/>
                </a:lnTo>
                <a:lnTo>
                  <a:pt x="40" y="75"/>
                </a:lnTo>
                <a:lnTo>
                  <a:pt x="40" y="75"/>
                </a:lnTo>
                <a:lnTo>
                  <a:pt x="40" y="76"/>
                </a:lnTo>
                <a:lnTo>
                  <a:pt x="40" y="76"/>
                </a:lnTo>
                <a:lnTo>
                  <a:pt x="41" y="76"/>
                </a:lnTo>
                <a:lnTo>
                  <a:pt x="41" y="76"/>
                </a:lnTo>
                <a:lnTo>
                  <a:pt x="41" y="76"/>
                </a:lnTo>
                <a:lnTo>
                  <a:pt x="41" y="75"/>
                </a:lnTo>
                <a:lnTo>
                  <a:pt x="42" y="76"/>
                </a:lnTo>
                <a:lnTo>
                  <a:pt x="42" y="75"/>
                </a:lnTo>
                <a:lnTo>
                  <a:pt x="42" y="76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5" y="75"/>
                </a:lnTo>
                <a:lnTo>
                  <a:pt x="45" y="75"/>
                </a:lnTo>
                <a:lnTo>
                  <a:pt x="45" y="75"/>
                </a:lnTo>
                <a:lnTo>
                  <a:pt x="45" y="76"/>
                </a:lnTo>
                <a:lnTo>
                  <a:pt x="45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7" y="76"/>
                </a:lnTo>
                <a:lnTo>
                  <a:pt x="47" y="76"/>
                </a:lnTo>
                <a:lnTo>
                  <a:pt x="47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50" y="75"/>
                </a:lnTo>
                <a:lnTo>
                  <a:pt x="50" y="75"/>
                </a:lnTo>
                <a:lnTo>
                  <a:pt x="50" y="75"/>
                </a:lnTo>
                <a:lnTo>
                  <a:pt x="50" y="75"/>
                </a:lnTo>
                <a:lnTo>
                  <a:pt x="50" y="75"/>
                </a:lnTo>
                <a:lnTo>
                  <a:pt x="51" y="75"/>
                </a:lnTo>
                <a:lnTo>
                  <a:pt x="51" y="76"/>
                </a:lnTo>
                <a:lnTo>
                  <a:pt x="51" y="76"/>
                </a:lnTo>
                <a:lnTo>
                  <a:pt x="51" y="76"/>
                </a:lnTo>
                <a:lnTo>
                  <a:pt x="52" y="76"/>
                </a:lnTo>
                <a:lnTo>
                  <a:pt x="52" y="76"/>
                </a:lnTo>
                <a:lnTo>
                  <a:pt x="52" y="76"/>
                </a:lnTo>
                <a:lnTo>
                  <a:pt x="52" y="76"/>
                </a:lnTo>
                <a:lnTo>
                  <a:pt x="52" y="77"/>
                </a:lnTo>
                <a:lnTo>
                  <a:pt x="53" y="77"/>
                </a:lnTo>
                <a:lnTo>
                  <a:pt x="53" y="77"/>
                </a:lnTo>
                <a:lnTo>
                  <a:pt x="53" y="77"/>
                </a:lnTo>
                <a:lnTo>
                  <a:pt x="53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5" y="77"/>
                </a:lnTo>
                <a:lnTo>
                  <a:pt x="55" y="77"/>
                </a:lnTo>
                <a:lnTo>
                  <a:pt x="55" y="78"/>
                </a:lnTo>
                <a:lnTo>
                  <a:pt x="55" y="78"/>
                </a:lnTo>
                <a:lnTo>
                  <a:pt x="55" y="77"/>
                </a:lnTo>
                <a:lnTo>
                  <a:pt x="55" y="77"/>
                </a:lnTo>
                <a:lnTo>
                  <a:pt x="55" y="78"/>
                </a:lnTo>
                <a:lnTo>
                  <a:pt x="55" y="78"/>
                </a:lnTo>
                <a:lnTo>
                  <a:pt x="55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7"/>
                </a:lnTo>
                <a:lnTo>
                  <a:pt x="57" y="77"/>
                </a:lnTo>
                <a:lnTo>
                  <a:pt x="57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6"/>
                </a:lnTo>
                <a:lnTo>
                  <a:pt x="58" y="77"/>
                </a:lnTo>
                <a:lnTo>
                  <a:pt x="59" y="77"/>
                </a:lnTo>
                <a:lnTo>
                  <a:pt x="58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6"/>
                </a:lnTo>
                <a:lnTo>
                  <a:pt x="59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1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7" y="71"/>
                </a:lnTo>
                <a:lnTo>
                  <a:pt x="67" y="71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8" y="70"/>
                </a:lnTo>
                <a:lnTo>
                  <a:pt x="68" y="70"/>
                </a:lnTo>
                <a:lnTo>
                  <a:pt x="68" y="70"/>
                </a:lnTo>
                <a:lnTo>
                  <a:pt x="68" y="70"/>
                </a:lnTo>
                <a:lnTo>
                  <a:pt x="67" y="70"/>
                </a:lnTo>
                <a:lnTo>
                  <a:pt x="68" y="70"/>
                </a:lnTo>
                <a:lnTo>
                  <a:pt x="67" y="70"/>
                </a:lnTo>
                <a:lnTo>
                  <a:pt x="68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7"/>
                </a:lnTo>
                <a:lnTo>
                  <a:pt x="67" y="67"/>
                </a:lnTo>
                <a:lnTo>
                  <a:pt x="67" y="67"/>
                </a:lnTo>
                <a:lnTo>
                  <a:pt x="67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7" y="66"/>
                </a:lnTo>
                <a:lnTo>
                  <a:pt x="66" y="66"/>
                </a:lnTo>
                <a:lnTo>
                  <a:pt x="66" y="66"/>
                </a:lnTo>
                <a:lnTo>
                  <a:pt x="67" y="65"/>
                </a:lnTo>
                <a:lnTo>
                  <a:pt x="66" y="65"/>
                </a:lnTo>
                <a:lnTo>
                  <a:pt x="66" y="65"/>
                </a:lnTo>
                <a:lnTo>
                  <a:pt x="67" y="65"/>
                </a:lnTo>
                <a:lnTo>
                  <a:pt x="67" y="65"/>
                </a:lnTo>
                <a:lnTo>
                  <a:pt x="67" y="65"/>
                </a:lnTo>
                <a:lnTo>
                  <a:pt x="67" y="65"/>
                </a:lnTo>
                <a:lnTo>
                  <a:pt x="67" y="65"/>
                </a:lnTo>
                <a:lnTo>
                  <a:pt x="67" y="64"/>
                </a:lnTo>
                <a:lnTo>
                  <a:pt x="67" y="64"/>
                </a:lnTo>
                <a:lnTo>
                  <a:pt x="67" y="64"/>
                </a:lnTo>
                <a:lnTo>
                  <a:pt x="67" y="64"/>
                </a:lnTo>
                <a:lnTo>
                  <a:pt x="67" y="64"/>
                </a:lnTo>
                <a:lnTo>
                  <a:pt x="67" y="63"/>
                </a:lnTo>
                <a:lnTo>
                  <a:pt x="67" y="63"/>
                </a:lnTo>
                <a:lnTo>
                  <a:pt x="67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1"/>
                </a:lnTo>
                <a:lnTo>
                  <a:pt x="67" y="61"/>
                </a:lnTo>
                <a:lnTo>
                  <a:pt x="67" y="61"/>
                </a:lnTo>
                <a:lnTo>
                  <a:pt x="67" y="60"/>
                </a:lnTo>
                <a:lnTo>
                  <a:pt x="67" y="60"/>
                </a:lnTo>
                <a:lnTo>
                  <a:pt x="66" y="60"/>
                </a:lnTo>
                <a:lnTo>
                  <a:pt x="66" y="60"/>
                </a:lnTo>
                <a:lnTo>
                  <a:pt x="66" y="60"/>
                </a:lnTo>
                <a:lnTo>
                  <a:pt x="66" y="60"/>
                </a:lnTo>
                <a:lnTo>
                  <a:pt x="65" y="60"/>
                </a:lnTo>
                <a:lnTo>
                  <a:pt x="65" y="60"/>
                </a:lnTo>
                <a:lnTo>
                  <a:pt x="65" y="61"/>
                </a:lnTo>
                <a:lnTo>
                  <a:pt x="65" y="61"/>
                </a:lnTo>
                <a:lnTo>
                  <a:pt x="64" y="61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59"/>
                </a:lnTo>
                <a:lnTo>
                  <a:pt x="64" y="59"/>
                </a:lnTo>
                <a:lnTo>
                  <a:pt x="63" y="59"/>
                </a:lnTo>
                <a:lnTo>
                  <a:pt x="63" y="59"/>
                </a:lnTo>
                <a:lnTo>
                  <a:pt x="63" y="59"/>
                </a:lnTo>
                <a:lnTo>
                  <a:pt x="63" y="59"/>
                </a:lnTo>
                <a:lnTo>
                  <a:pt x="63" y="59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4" y="58"/>
                </a:lnTo>
                <a:lnTo>
                  <a:pt x="64" y="57"/>
                </a:lnTo>
                <a:lnTo>
                  <a:pt x="63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4"/>
                </a:lnTo>
                <a:lnTo>
                  <a:pt x="66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6" y="54"/>
                </a:lnTo>
                <a:lnTo>
                  <a:pt x="66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6" y="54"/>
                </a:lnTo>
                <a:lnTo>
                  <a:pt x="67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7" y="53"/>
                </a:lnTo>
                <a:lnTo>
                  <a:pt x="67" y="53"/>
                </a:lnTo>
                <a:lnTo>
                  <a:pt x="67" y="53"/>
                </a:lnTo>
                <a:lnTo>
                  <a:pt x="67" y="53"/>
                </a:lnTo>
                <a:lnTo>
                  <a:pt x="67" y="54"/>
                </a:lnTo>
                <a:lnTo>
                  <a:pt x="67" y="53"/>
                </a:lnTo>
                <a:lnTo>
                  <a:pt x="67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2"/>
                </a:lnTo>
                <a:lnTo>
                  <a:pt x="68" y="53"/>
                </a:lnTo>
                <a:lnTo>
                  <a:pt x="68" y="52"/>
                </a:lnTo>
                <a:lnTo>
                  <a:pt x="68" y="53"/>
                </a:lnTo>
                <a:lnTo>
                  <a:pt x="68" y="53"/>
                </a:lnTo>
                <a:lnTo>
                  <a:pt x="68" y="52"/>
                </a:lnTo>
                <a:lnTo>
                  <a:pt x="68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2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0"/>
                </a:lnTo>
                <a:lnTo>
                  <a:pt x="71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49"/>
                </a:lnTo>
                <a:lnTo>
                  <a:pt x="70" y="50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69" y="49"/>
                </a:lnTo>
                <a:lnTo>
                  <a:pt x="69" y="49"/>
                </a:lnTo>
                <a:lnTo>
                  <a:pt x="69" y="49"/>
                </a:lnTo>
                <a:lnTo>
                  <a:pt x="69" y="49"/>
                </a:lnTo>
                <a:lnTo>
                  <a:pt x="69" y="49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7"/>
                </a:lnTo>
                <a:lnTo>
                  <a:pt x="69" y="48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5"/>
                </a:lnTo>
                <a:lnTo>
                  <a:pt x="69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7" y="44"/>
                </a:lnTo>
                <a:lnTo>
                  <a:pt x="67" y="44"/>
                </a:lnTo>
                <a:lnTo>
                  <a:pt x="67" y="44"/>
                </a:lnTo>
                <a:lnTo>
                  <a:pt x="67" y="44"/>
                </a:lnTo>
                <a:lnTo>
                  <a:pt x="67" y="44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7" y="44"/>
                </a:lnTo>
                <a:lnTo>
                  <a:pt x="67" y="44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5" y="43"/>
                </a:lnTo>
                <a:lnTo>
                  <a:pt x="66" y="43"/>
                </a:lnTo>
                <a:lnTo>
                  <a:pt x="65" y="43"/>
                </a:lnTo>
                <a:lnTo>
                  <a:pt x="66" y="43"/>
                </a:lnTo>
                <a:lnTo>
                  <a:pt x="65" y="43"/>
                </a:lnTo>
                <a:lnTo>
                  <a:pt x="66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1"/>
                </a:lnTo>
                <a:lnTo>
                  <a:pt x="65" y="41"/>
                </a:lnTo>
                <a:lnTo>
                  <a:pt x="65" y="41"/>
                </a:lnTo>
                <a:lnTo>
                  <a:pt x="65" y="41"/>
                </a:lnTo>
                <a:lnTo>
                  <a:pt x="65" y="40"/>
                </a:lnTo>
                <a:lnTo>
                  <a:pt x="65" y="40"/>
                </a:lnTo>
                <a:lnTo>
                  <a:pt x="65" y="40"/>
                </a:lnTo>
                <a:lnTo>
                  <a:pt x="65" y="40"/>
                </a:lnTo>
                <a:lnTo>
                  <a:pt x="65" y="39"/>
                </a:lnTo>
                <a:lnTo>
                  <a:pt x="65" y="39"/>
                </a:lnTo>
                <a:lnTo>
                  <a:pt x="66" y="39"/>
                </a:lnTo>
                <a:lnTo>
                  <a:pt x="66" y="39"/>
                </a:lnTo>
                <a:lnTo>
                  <a:pt x="66" y="38"/>
                </a:lnTo>
                <a:lnTo>
                  <a:pt x="66" y="38"/>
                </a:lnTo>
                <a:lnTo>
                  <a:pt x="66" y="38"/>
                </a:lnTo>
                <a:lnTo>
                  <a:pt x="66" y="38"/>
                </a:lnTo>
                <a:lnTo>
                  <a:pt x="66" y="38"/>
                </a:lnTo>
                <a:lnTo>
                  <a:pt x="67" y="37"/>
                </a:lnTo>
                <a:lnTo>
                  <a:pt x="66" y="37"/>
                </a:lnTo>
                <a:lnTo>
                  <a:pt x="67" y="37"/>
                </a:lnTo>
                <a:lnTo>
                  <a:pt x="67" y="37"/>
                </a:lnTo>
                <a:lnTo>
                  <a:pt x="67" y="37"/>
                </a:lnTo>
                <a:lnTo>
                  <a:pt x="67" y="37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6" y="35"/>
                </a:lnTo>
                <a:lnTo>
                  <a:pt x="67" y="35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2"/>
                </a:lnTo>
                <a:lnTo>
                  <a:pt x="67" y="33"/>
                </a:lnTo>
                <a:lnTo>
                  <a:pt x="67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3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2" y="31"/>
                </a:lnTo>
                <a:lnTo>
                  <a:pt x="74" y="31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76" y="29"/>
                </a:lnTo>
                <a:lnTo>
                  <a:pt x="76" y="29"/>
                </a:lnTo>
                <a:lnTo>
                  <a:pt x="76" y="29"/>
                </a:lnTo>
                <a:lnTo>
                  <a:pt x="76" y="28"/>
                </a:lnTo>
                <a:lnTo>
                  <a:pt x="76" y="28"/>
                </a:lnTo>
                <a:lnTo>
                  <a:pt x="76" y="27"/>
                </a:lnTo>
                <a:lnTo>
                  <a:pt x="76" y="27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4" y="25"/>
                </a:lnTo>
                <a:lnTo>
                  <a:pt x="74" y="24"/>
                </a:lnTo>
                <a:lnTo>
                  <a:pt x="74" y="24"/>
                </a:lnTo>
                <a:lnTo>
                  <a:pt x="74" y="23"/>
                </a:lnTo>
                <a:lnTo>
                  <a:pt x="74" y="23"/>
                </a:lnTo>
                <a:lnTo>
                  <a:pt x="74" y="22"/>
                </a:lnTo>
                <a:lnTo>
                  <a:pt x="74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0"/>
                </a:lnTo>
                <a:lnTo>
                  <a:pt x="75" y="20"/>
                </a:lnTo>
                <a:lnTo>
                  <a:pt x="76" y="20"/>
                </a:lnTo>
                <a:lnTo>
                  <a:pt x="76" y="20"/>
                </a:lnTo>
                <a:lnTo>
                  <a:pt x="75" y="19"/>
                </a:lnTo>
                <a:lnTo>
                  <a:pt x="75" y="19"/>
                </a:lnTo>
                <a:lnTo>
                  <a:pt x="75" y="18"/>
                </a:lnTo>
                <a:lnTo>
                  <a:pt x="75" y="18"/>
                </a:lnTo>
                <a:lnTo>
                  <a:pt x="75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4" y="17"/>
                </a:lnTo>
                <a:lnTo>
                  <a:pt x="74" y="17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5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5" y="14"/>
                </a:lnTo>
                <a:lnTo>
                  <a:pt x="75" y="14"/>
                </a:lnTo>
                <a:lnTo>
                  <a:pt x="76" y="14"/>
                </a:lnTo>
                <a:lnTo>
                  <a:pt x="77" y="14"/>
                </a:lnTo>
                <a:lnTo>
                  <a:pt x="77" y="14"/>
                </a:lnTo>
                <a:lnTo>
                  <a:pt x="78" y="14"/>
                </a:lnTo>
                <a:lnTo>
                  <a:pt x="78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2" y="15"/>
                </a:lnTo>
                <a:lnTo>
                  <a:pt x="82" y="15"/>
                </a:lnTo>
                <a:lnTo>
                  <a:pt x="82" y="14"/>
                </a:lnTo>
                <a:lnTo>
                  <a:pt x="81" y="14"/>
                </a:lnTo>
                <a:lnTo>
                  <a:pt x="81" y="14"/>
                </a:lnTo>
                <a:lnTo>
                  <a:pt x="81" y="14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9"/>
                </a:lnTo>
                <a:lnTo>
                  <a:pt x="81" y="9"/>
                </a:lnTo>
                <a:lnTo>
                  <a:pt x="81" y="9"/>
                </a:lnTo>
                <a:lnTo>
                  <a:pt x="81" y="9"/>
                </a:lnTo>
                <a:lnTo>
                  <a:pt x="82" y="9"/>
                </a:lnTo>
                <a:lnTo>
                  <a:pt x="82" y="9"/>
                </a:lnTo>
                <a:lnTo>
                  <a:pt x="82" y="9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9"/>
                </a:lnTo>
                <a:lnTo>
                  <a:pt x="83" y="9"/>
                </a:lnTo>
                <a:lnTo>
                  <a:pt x="83" y="9"/>
                </a:lnTo>
                <a:lnTo>
                  <a:pt x="84" y="9"/>
                </a:lnTo>
                <a:lnTo>
                  <a:pt x="84" y="10"/>
                </a:lnTo>
                <a:lnTo>
                  <a:pt x="84" y="10"/>
                </a:lnTo>
                <a:lnTo>
                  <a:pt x="84" y="10"/>
                </a:lnTo>
                <a:lnTo>
                  <a:pt x="84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6" y="12"/>
                </a:lnTo>
                <a:lnTo>
                  <a:pt x="86" y="12"/>
                </a:lnTo>
                <a:lnTo>
                  <a:pt x="86" y="12"/>
                </a:lnTo>
                <a:lnTo>
                  <a:pt x="87" y="12"/>
                </a:lnTo>
                <a:lnTo>
                  <a:pt x="87" y="13"/>
                </a:lnTo>
                <a:lnTo>
                  <a:pt x="87" y="13"/>
                </a:lnTo>
                <a:lnTo>
                  <a:pt x="87" y="13"/>
                </a:lnTo>
                <a:lnTo>
                  <a:pt x="87" y="13"/>
                </a:lnTo>
                <a:lnTo>
                  <a:pt x="88" y="13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9" y="12"/>
                </a:lnTo>
                <a:lnTo>
                  <a:pt x="89" y="13"/>
                </a:lnTo>
                <a:lnTo>
                  <a:pt x="89" y="13"/>
                </a:lnTo>
                <a:lnTo>
                  <a:pt x="89" y="13"/>
                </a:lnTo>
                <a:lnTo>
                  <a:pt x="89" y="12"/>
                </a:lnTo>
                <a:lnTo>
                  <a:pt x="89" y="12"/>
                </a:lnTo>
                <a:lnTo>
                  <a:pt x="90" y="12"/>
                </a:lnTo>
                <a:lnTo>
                  <a:pt x="90" y="12"/>
                </a:lnTo>
                <a:lnTo>
                  <a:pt x="90" y="11"/>
                </a:lnTo>
                <a:lnTo>
                  <a:pt x="90" y="11"/>
                </a:lnTo>
                <a:lnTo>
                  <a:pt x="90" y="12"/>
                </a:lnTo>
                <a:lnTo>
                  <a:pt x="90" y="12"/>
                </a:lnTo>
                <a:lnTo>
                  <a:pt x="91" y="12"/>
                </a:lnTo>
                <a:lnTo>
                  <a:pt x="91" y="12"/>
                </a:lnTo>
                <a:lnTo>
                  <a:pt x="91" y="12"/>
                </a:lnTo>
                <a:lnTo>
                  <a:pt x="91" y="13"/>
                </a:lnTo>
                <a:lnTo>
                  <a:pt x="91" y="13"/>
                </a:lnTo>
                <a:lnTo>
                  <a:pt x="91" y="13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5"/>
                </a:lnTo>
                <a:lnTo>
                  <a:pt x="90" y="15"/>
                </a:lnTo>
                <a:lnTo>
                  <a:pt x="90" y="15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9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2" y="16"/>
                </a:lnTo>
                <a:lnTo>
                  <a:pt x="92" y="16"/>
                </a:lnTo>
                <a:lnTo>
                  <a:pt x="93" y="17"/>
                </a:lnTo>
                <a:lnTo>
                  <a:pt x="93" y="17"/>
                </a:lnTo>
                <a:lnTo>
                  <a:pt x="93" y="17"/>
                </a:lnTo>
                <a:lnTo>
                  <a:pt x="93" y="16"/>
                </a:lnTo>
                <a:lnTo>
                  <a:pt x="93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5"/>
                </a:lnTo>
                <a:lnTo>
                  <a:pt x="96" y="16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7" y="15"/>
                </a:lnTo>
                <a:lnTo>
                  <a:pt x="97" y="15"/>
                </a:lnTo>
                <a:lnTo>
                  <a:pt x="97" y="15"/>
                </a:lnTo>
                <a:lnTo>
                  <a:pt x="97" y="15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8" y="14"/>
                </a:lnTo>
                <a:lnTo>
                  <a:pt x="98" y="14"/>
                </a:lnTo>
                <a:lnTo>
                  <a:pt x="98" y="14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2"/>
                </a:lnTo>
                <a:lnTo>
                  <a:pt x="101" y="12"/>
                </a:lnTo>
                <a:lnTo>
                  <a:pt x="101" y="12"/>
                </a:lnTo>
                <a:lnTo>
                  <a:pt x="101" y="12"/>
                </a:lnTo>
                <a:lnTo>
                  <a:pt x="101" y="12"/>
                </a:lnTo>
                <a:lnTo>
                  <a:pt x="102" y="12"/>
                </a:lnTo>
                <a:lnTo>
                  <a:pt x="102" y="12"/>
                </a:lnTo>
                <a:lnTo>
                  <a:pt x="102" y="12"/>
                </a:lnTo>
                <a:lnTo>
                  <a:pt x="102" y="12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4" y="11"/>
                </a:lnTo>
                <a:lnTo>
                  <a:pt x="103" y="10"/>
                </a:lnTo>
                <a:lnTo>
                  <a:pt x="103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5" y="10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6" y="9"/>
                </a:lnTo>
                <a:lnTo>
                  <a:pt x="106" y="9"/>
                </a:lnTo>
                <a:lnTo>
                  <a:pt x="106" y="9"/>
                </a:lnTo>
                <a:lnTo>
                  <a:pt x="107" y="9"/>
                </a:lnTo>
                <a:lnTo>
                  <a:pt x="107" y="9"/>
                </a:lnTo>
                <a:lnTo>
                  <a:pt x="107" y="9"/>
                </a:lnTo>
                <a:lnTo>
                  <a:pt x="107" y="9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9" y="8"/>
                </a:lnTo>
                <a:lnTo>
                  <a:pt x="109" y="7"/>
                </a:lnTo>
                <a:lnTo>
                  <a:pt x="109" y="8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6"/>
                </a:lnTo>
                <a:lnTo>
                  <a:pt x="110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5"/>
                </a:lnTo>
                <a:lnTo>
                  <a:pt x="111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4"/>
                </a:lnTo>
                <a:lnTo>
                  <a:pt x="112" y="4"/>
                </a:lnTo>
                <a:lnTo>
                  <a:pt x="112" y="4"/>
                </a:lnTo>
                <a:lnTo>
                  <a:pt x="112" y="4"/>
                </a:lnTo>
                <a:lnTo>
                  <a:pt x="112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3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2"/>
                </a:lnTo>
                <a:lnTo>
                  <a:pt x="115" y="3"/>
                </a:lnTo>
                <a:lnTo>
                  <a:pt x="115" y="2"/>
                </a:lnTo>
                <a:lnTo>
                  <a:pt x="115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7" y="2"/>
                </a:lnTo>
                <a:lnTo>
                  <a:pt x="117" y="1"/>
                </a:lnTo>
                <a:lnTo>
                  <a:pt x="117" y="2"/>
                </a:lnTo>
                <a:lnTo>
                  <a:pt x="117" y="1"/>
                </a:lnTo>
                <a:lnTo>
                  <a:pt x="117" y="1"/>
                </a:lnTo>
                <a:lnTo>
                  <a:pt x="117" y="1"/>
                </a:lnTo>
                <a:lnTo>
                  <a:pt x="117" y="1"/>
                </a:lnTo>
                <a:lnTo>
                  <a:pt x="117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9" y="1"/>
                </a:lnTo>
                <a:lnTo>
                  <a:pt x="119" y="1"/>
                </a:lnTo>
                <a:lnTo>
                  <a:pt x="119" y="0"/>
                </a:lnTo>
                <a:lnTo>
                  <a:pt x="119" y="0"/>
                </a:lnTo>
                <a:lnTo>
                  <a:pt x="119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1" y="0"/>
                </a:lnTo>
                <a:lnTo>
                  <a:pt x="121" y="0"/>
                </a:lnTo>
                <a:lnTo>
                  <a:pt x="121" y="0"/>
                </a:lnTo>
                <a:lnTo>
                  <a:pt x="121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6" y="0"/>
                </a:lnTo>
                <a:lnTo>
                  <a:pt x="126" y="0"/>
                </a:lnTo>
                <a:lnTo>
                  <a:pt x="126" y="0"/>
                </a:lnTo>
                <a:lnTo>
                  <a:pt x="126" y="1"/>
                </a:lnTo>
                <a:lnTo>
                  <a:pt x="126" y="0"/>
                </a:lnTo>
                <a:lnTo>
                  <a:pt x="126" y="1"/>
                </a:lnTo>
                <a:lnTo>
                  <a:pt x="126" y="0"/>
                </a:lnTo>
                <a:lnTo>
                  <a:pt x="126" y="0"/>
                </a:lnTo>
                <a:lnTo>
                  <a:pt x="126" y="0"/>
                </a:lnTo>
                <a:lnTo>
                  <a:pt x="126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1"/>
                </a:lnTo>
                <a:lnTo>
                  <a:pt x="127" y="1"/>
                </a:lnTo>
                <a:lnTo>
                  <a:pt x="127" y="1"/>
                </a:lnTo>
                <a:lnTo>
                  <a:pt x="127" y="1"/>
                </a:lnTo>
                <a:lnTo>
                  <a:pt x="127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2"/>
                </a:lnTo>
                <a:lnTo>
                  <a:pt x="130" y="2"/>
                </a:lnTo>
                <a:lnTo>
                  <a:pt x="130" y="2"/>
                </a:lnTo>
                <a:lnTo>
                  <a:pt x="130" y="2"/>
                </a:lnTo>
                <a:lnTo>
                  <a:pt x="130" y="3"/>
                </a:lnTo>
                <a:lnTo>
                  <a:pt x="129" y="4"/>
                </a:lnTo>
                <a:lnTo>
                  <a:pt x="129" y="4"/>
                </a:lnTo>
                <a:lnTo>
                  <a:pt x="129" y="5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8"/>
                </a:lnTo>
                <a:lnTo>
                  <a:pt x="129" y="8"/>
                </a:lnTo>
                <a:lnTo>
                  <a:pt x="129" y="8"/>
                </a:lnTo>
                <a:lnTo>
                  <a:pt x="129" y="8"/>
                </a:lnTo>
                <a:lnTo>
                  <a:pt x="130" y="8"/>
                </a:lnTo>
                <a:lnTo>
                  <a:pt x="130" y="8"/>
                </a:lnTo>
                <a:lnTo>
                  <a:pt x="131" y="8"/>
                </a:lnTo>
                <a:lnTo>
                  <a:pt x="131" y="8"/>
                </a:lnTo>
                <a:lnTo>
                  <a:pt x="131" y="8"/>
                </a:lnTo>
                <a:lnTo>
                  <a:pt x="131" y="8"/>
                </a:lnTo>
                <a:lnTo>
                  <a:pt x="131" y="8"/>
                </a:lnTo>
                <a:lnTo>
                  <a:pt x="132" y="8"/>
                </a:lnTo>
                <a:lnTo>
                  <a:pt x="132" y="8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3" y="9"/>
                </a:lnTo>
                <a:lnTo>
                  <a:pt x="133" y="9"/>
                </a:lnTo>
                <a:lnTo>
                  <a:pt x="133" y="9"/>
                </a:lnTo>
                <a:lnTo>
                  <a:pt x="134" y="9"/>
                </a:lnTo>
                <a:lnTo>
                  <a:pt x="134" y="9"/>
                </a:lnTo>
                <a:lnTo>
                  <a:pt x="134" y="9"/>
                </a:lnTo>
                <a:lnTo>
                  <a:pt x="134" y="9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7" y="9"/>
                </a:lnTo>
                <a:lnTo>
                  <a:pt x="137" y="9"/>
                </a:lnTo>
                <a:lnTo>
                  <a:pt x="137" y="9"/>
                </a:lnTo>
                <a:lnTo>
                  <a:pt x="137" y="9"/>
                </a:lnTo>
                <a:lnTo>
                  <a:pt x="137" y="8"/>
                </a:lnTo>
                <a:lnTo>
                  <a:pt x="138" y="8"/>
                </a:lnTo>
                <a:lnTo>
                  <a:pt x="138" y="8"/>
                </a:lnTo>
                <a:lnTo>
                  <a:pt x="138" y="8"/>
                </a:lnTo>
                <a:lnTo>
                  <a:pt x="138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40" y="7"/>
                </a:lnTo>
                <a:lnTo>
                  <a:pt x="140" y="7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142" y="8"/>
                </a:lnTo>
                <a:lnTo>
                  <a:pt x="142" y="8"/>
                </a:lnTo>
                <a:lnTo>
                  <a:pt x="142" y="8"/>
                </a:lnTo>
                <a:lnTo>
                  <a:pt x="142" y="8"/>
                </a:lnTo>
                <a:lnTo>
                  <a:pt x="142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7" y="9"/>
                </a:lnTo>
                <a:lnTo>
                  <a:pt x="147" y="9"/>
                </a:lnTo>
                <a:lnTo>
                  <a:pt x="147" y="9"/>
                </a:lnTo>
                <a:lnTo>
                  <a:pt x="147" y="9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8" y="11"/>
                </a:lnTo>
                <a:lnTo>
                  <a:pt x="148" y="11"/>
                </a:lnTo>
                <a:lnTo>
                  <a:pt x="149" y="11"/>
                </a:lnTo>
                <a:lnTo>
                  <a:pt x="149" y="11"/>
                </a:lnTo>
                <a:lnTo>
                  <a:pt x="149" y="11"/>
                </a:lnTo>
                <a:lnTo>
                  <a:pt x="149" y="12"/>
                </a:lnTo>
                <a:lnTo>
                  <a:pt x="149" y="12"/>
                </a:lnTo>
                <a:lnTo>
                  <a:pt x="150" y="12"/>
                </a:lnTo>
                <a:lnTo>
                  <a:pt x="149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1" y="12"/>
                </a:lnTo>
                <a:lnTo>
                  <a:pt x="151" y="12"/>
                </a:lnTo>
                <a:lnTo>
                  <a:pt x="151" y="12"/>
                </a:lnTo>
                <a:lnTo>
                  <a:pt x="151" y="13"/>
                </a:lnTo>
                <a:lnTo>
                  <a:pt x="151" y="13"/>
                </a:lnTo>
                <a:lnTo>
                  <a:pt x="151" y="13"/>
                </a:lnTo>
                <a:lnTo>
                  <a:pt x="152" y="12"/>
                </a:lnTo>
                <a:lnTo>
                  <a:pt x="152" y="12"/>
                </a:lnTo>
                <a:lnTo>
                  <a:pt x="152" y="13"/>
                </a:lnTo>
                <a:lnTo>
                  <a:pt x="152" y="13"/>
                </a:lnTo>
                <a:lnTo>
                  <a:pt x="152" y="13"/>
                </a:lnTo>
                <a:lnTo>
                  <a:pt x="152" y="13"/>
                </a:lnTo>
                <a:lnTo>
                  <a:pt x="153" y="13"/>
                </a:lnTo>
                <a:lnTo>
                  <a:pt x="153" y="13"/>
                </a:lnTo>
                <a:lnTo>
                  <a:pt x="153" y="13"/>
                </a:lnTo>
                <a:lnTo>
                  <a:pt x="153" y="13"/>
                </a:lnTo>
                <a:lnTo>
                  <a:pt x="153" y="14"/>
                </a:lnTo>
                <a:lnTo>
                  <a:pt x="154" y="14"/>
                </a:lnTo>
                <a:lnTo>
                  <a:pt x="154" y="14"/>
                </a:lnTo>
                <a:lnTo>
                  <a:pt x="154" y="14"/>
                </a:lnTo>
                <a:lnTo>
                  <a:pt x="154" y="15"/>
                </a:lnTo>
                <a:lnTo>
                  <a:pt x="155" y="15"/>
                </a:lnTo>
                <a:lnTo>
                  <a:pt x="155" y="15"/>
                </a:lnTo>
                <a:lnTo>
                  <a:pt x="156" y="15"/>
                </a:lnTo>
                <a:lnTo>
                  <a:pt x="156" y="15"/>
                </a:lnTo>
                <a:lnTo>
                  <a:pt x="156" y="16"/>
                </a:lnTo>
                <a:lnTo>
                  <a:pt x="156" y="15"/>
                </a:lnTo>
                <a:lnTo>
                  <a:pt x="156" y="15"/>
                </a:lnTo>
                <a:lnTo>
                  <a:pt x="157" y="15"/>
                </a:lnTo>
                <a:lnTo>
                  <a:pt x="157" y="16"/>
                </a:lnTo>
                <a:lnTo>
                  <a:pt x="157" y="16"/>
                </a:lnTo>
                <a:lnTo>
                  <a:pt x="157" y="16"/>
                </a:lnTo>
                <a:lnTo>
                  <a:pt x="157" y="16"/>
                </a:lnTo>
                <a:lnTo>
                  <a:pt x="158" y="16"/>
                </a:lnTo>
                <a:lnTo>
                  <a:pt x="158" y="16"/>
                </a:lnTo>
                <a:lnTo>
                  <a:pt x="158" y="16"/>
                </a:lnTo>
                <a:lnTo>
                  <a:pt x="158" y="16"/>
                </a:lnTo>
                <a:lnTo>
                  <a:pt x="159" y="16"/>
                </a:lnTo>
                <a:lnTo>
                  <a:pt x="159" y="16"/>
                </a:lnTo>
                <a:lnTo>
                  <a:pt x="159" y="16"/>
                </a:lnTo>
                <a:lnTo>
                  <a:pt x="159" y="15"/>
                </a:lnTo>
                <a:lnTo>
                  <a:pt x="159" y="15"/>
                </a:lnTo>
                <a:lnTo>
                  <a:pt x="159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7"/>
                </a:lnTo>
                <a:lnTo>
                  <a:pt x="161" y="17"/>
                </a:lnTo>
                <a:lnTo>
                  <a:pt x="161" y="17"/>
                </a:lnTo>
                <a:lnTo>
                  <a:pt x="161" y="17"/>
                </a:lnTo>
                <a:lnTo>
                  <a:pt x="161" y="17"/>
                </a:lnTo>
                <a:lnTo>
                  <a:pt x="161" y="17"/>
                </a:lnTo>
                <a:lnTo>
                  <a:pt x="162" y="17"/>
                </a:lnTo>
                <a:lnTo>
                  <a:pt x="162" y="17"/>
                </a:lnTo>
                <a:lnTo>
                  <a:pt x="162" y="17"/>
                </a:lnTo>
                <a:lnTo>
                  <a:pt x="163" y="17"/>
                </a:lnTo>
                <a:lnTo>
                  <a:pt x="163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6"/>
                </a:lnTo>
                <a:lnTo>
                  <a:pt x="165" y="16"/>
                </a:lnTo>
                <a:lnTo>
                  <a:pt x="165" y="16"/>
                </a:lnTo>
                <a:lnTo>
                  <a:pt x="165" y="16"/>
                </a:lnTo>
                <a:lnTo>
                  <a:pt x="165" y="16"/>
                </a:lnTo>
                <a:lnTo>
                  <a:pt x="166" y="16"/>
                </a:lnTo>
                <a:lnTo>
                  <a:pt x="166" y="16"/>
                </a:lnTo>
                <a:lnTo>
                  <a:pt x="166" y="16"/>
                </a:lnTo>
                <a:lnTo>
                  <a:pt x="170" y="20"/>
                </a:lnTo>
                <a:lnTo>
                  <a:pt x="172" y="21"/>
                </a:lnTo>
                <a:lnTo>
                  <a:pt x="173" y="22"/>
                </a:lnTo>
                <a:lnTo>
                  <a:pt x="174" y="23"/>
                </a:lnTo>
                <a:lnTo>
                  <a:pt x="174" y="23"/>
                </a:lnTo>
                <a:lnTo>
                  <a:pt x="174" y="26"/>
                </a:lnTo>
                <a:lnTo>
                  <a:pt x="174" y="27"/>
                </a:lnTo>
                <a:lnTo>
                  <a:pt x="174" y="27"/>
                </a:lnTo>
                <a:lnTo>
                  <a:pt x="175" y="27"/>
                </a:lnTo>
                <a:lnTo>
                  <a:pt x="175" y="27"/>
                </a:lnTo>
                <a:lnTo>
                  <a:pt x="175" y="27"/>
                </a:lnTo>
                <a:lnTo>
                  <a:pt x="175" y="28"/>
                </a:lnTo>
                <a:lnTo>
                  <a:pt x="176" y="27"/>
                </a:lnTo>
                <a:lnTo>
                  <a:pt x="176" y="27"/>
                </a:lnTo>
                <a:lnTo>
                  <a:pt x="176" y="27"/>
                </a:lnTo>
                <a:lnTo>
                  <a:pt x="177" y="28"/>
                </a:lnTo>
                <a:lnTo>
                  <a:pt x="177" y="28"/>
                </a:lnTo>
                <a:lnTo>
                  <a:pt x="177" y="28"/>
                </a:lnTo>
                <a:lnTo>
                  <a:pt x="177" y="28"/>
                </a:lnTo>
                <a:lnTo>
                  <a:pt x="178" y="28"/>
                </a:lnTo>
                <a:lnTo>
                  <a:pt x="178" y="28"/>
                </a:lnTo>
                <a:lnTo>
                  <a:pt x="178" y="27"/>
                </a:lnTo>
                <a:lnTo>
                  <a:pt x="178" y="27"/>
                </a:lnTo>
                <a:lnTo>
                  <a:pt x="179" y="27"/>
                </a:lnTo>
                <a:lnTo>
                  <a:pt x="179" y="27"/>
                </a:lnTo>
                <a:lnTo>
                  <a:pt x="179" y="27"/>
                </a:lnTo>
                <a:lnTo>
                  <a:pt x="180" y="27"/>
                </a:lnTo>
                <a:lnTo>
                  <a:pt x="180" y="27"/>
                </a:lnTo>
                <a:lnTo>
                  <a:pt x="180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2" y="26"/>
                </a:lnTo>
                <a:lnTo>
                  <a:pt x="182" y="26"/>
                </a:lnTo>
                <a:lnTo>
                  <a:pt x="182" y="26"/>
                </a:lnTo>
                <a:lnTo>
                  <a:pt x="182" y="26"/>
                </a:lnTo>
                <a:lnTo>
                  <a:pt x="182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7"/>
                </a:lnTo>
                <a:lnTo>
                  <a:pt x="184" y="27"/>
                </a:lnTo>
                <a:lnTo>
                  <a:pt x="185" y="27"/>
                </a:lnTo>
                <a:lnTo>
                  <a:pt x="185" y="27"/>
                </a:lnTo>
                <a:lnTo>
                  <a:pt x="185" y="27"/>
                </a:lnTo>
                <a:lnTo>
                  <a:pt x="185" y="26"/>
                </a:lnTo>
                <a:lnTo>
                  <a:pt x="185" y="26"/>
                </a:lnTo>
                <a:lnTo>
                  <a:pt x="185" y="26"/>
                </a:lnTo>
                <a:lnTo>
                  <a:pt x="185" y="26"/>
                </a:lnTo>
                <a:lnTo>
                  <a:pt x="186" y="26"/>
                </a:lnTo>
                <a:lnTo>
                  <a:pt x="186" y="26"/>
                </a:lnTo>
                <a:lnTo>
                  <a:pt x="186" y="26"/>
                </a:lnTo>
                <a:lnTo>
                  <a:pt x="186" y="26"/>
                </a:lnTo>
                <a:lnTo>
                  <a:pt x="186" y="27"/>
                </a:lnTo>
                <a:lnTo>
                  <a:pt x="186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8"/>
                </a:lnTo>
                <a:lnTo>
                  <a:pt x="187" y="28"/>
                </a:lnTo>
                <a:lnTo>
                  <a:pt x="188" y="28"/>
                </a:lnTo>
                <a:lnTo>
                  <a:pt x="188" y="28"/>
                </a:lnTo>
                <a:lnTo>
                  <a:pt x="188" y="28"/>
                </a:lnTo>
                <a:lnTo>
                  <a:pt x="188" y="28"/>
                </a:lnTo>
                <a:lnTo>
                  <a:pt x="188" y="29"/>
                </a:lnTo>
                <a:lnTo>
                  <a:pt x="188" y="29"/>
                </a:lnTo>
                <a:lnTo>
                  <a:pt x="188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1"/>
                </a:lnTo>
                <a:lnTo>
                  <a:pt x="195" y="30"/>
                </a:lnTo>
                <a:lnTo>
                  <a:pt x="195" y="31"/>
                </a:lnTo>
                <a:lnTo>
                  <a:pt x="195" y="31"/>
                </a:lnTo>
                <a:lnTo>
                  <a:pt x="195" y="30"/>
                </a:lnTo>
                <a:lnTo>
                  <a:pt x="195" y="30"/>
                </a:lnTo>
                <a:lnTo>
                  <a:pt x="196" y="30"/>
                </a:lnTo>
                <a:lnTo>
                  <a:pt x="196" y="30"/>
                </a:lnTo>
                <a:lnTo>
                  <a:pt x="196" y="31"/>
                </a:lnTo>
                <a:lnTo>
                  <a:pt x="196" y="31"/>
                </a:lnTo>
                <a:lnTo>
                  <a:pt x="196" y="30"/>
                </a:lnTo>
                <a:lnTo>
                  <a:pt x="196" y="31"/>
                </a:lnTo>
                <a:lnTo>
                  <a:pt x="196" y="31"/>
                </a:lnTo>
                <a:lnTo>
                  <a:pt x="196" y="31"/>
                </a:lnTo>
                <a:lnTo>
                  <a:pt x="196" y="30"/>
                </a:lnTo>
                <a:lnTo>
                  <a:pt x="197" y="30"/>
                </a:lnTo>
                <a:lnTo>
                  <a:pt x="197" y="30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2"/>
                </a:lnTo>
                <a:lnTo>
                  <a:pt x="197" y="32"/>
                </a:lnTo>
                <a:lnTo>
                  <a:pt x="197" y="32"/>
                </a:lnTo>
                <a:lnTo>
                  <a:pt x="197" y="32"/>
                </a:lnTo>
                <a:lnTo>
                  <a:pt x="198" y="32"/>
                </a:lnTo>
                <a:lnTo>
                  <a:pt x="197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9" y="32"/>
                </a:lnTo>
                <a:lnTo>
                  <a:pt x="199" y="32"/>
                </a:lnTo>
                <a:lnTo>
                  <a:pt x="199" y="32"/>
                </a:lnTo>
                <a:lnTo>
                  <a:pt x="199" y="32"/>
                </a:lnTo>
                <a:lnTo>
                  <a:pt x="200" y="32"/>
                </a:lnTo>
                <a:lnTo>
                  <a:pt x="200" y="32"/>
                </a:lnTo>
                <a:lnTo>
                  <a:pt x="200" y="32"/>
                </a:lnTo>
                <a:lnTo>
                  <a:pt x="199" y="33"/>
                </a:lnTo>
                <a:lnTo>
                  <a:pt x="199" y="33"/>
                </a:lnTo>
                <a:lnTo>
                  <a:pt x="200" y="33"/>
                </a:lnTo>
                <a:lnTo>
                  <a:pt x="200" y="33"/>
                </a:lnTo>
                <a:lnTo>
                  <a:pt x="200" y="33"/>
                </a:lnTo>
                <a:lnTo>
                  <a:pt x="200" y="33"/>
                </a:lnTo>
                <a:lnTo>
                  <a:pt x="200" y="34"/>
                </a:lnTo>
                <a:lnTo>
                  <a:pt x="200" y="34"/>
                </a:lnTo>
                <a:lnTo>
                  <a:pt x="201" y="34"/>
                </a:lnTo>
                <a:lnTo>
                  <a:pt x="201" y="34"/>
                </a:lnTo>
                <a:lnTo>
                  <a:pt x="201" y="34"/>
                </a:lnTo>
                <a:lnTo>
                  <a:pt x="201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6"/>
                </a:lnTo>
                <a:lnTo>
                  <a:pt x="200" y="36"/>
                </a:lnTo>
                <a:lnTo>
                  <a:pt x="200" y="36"/>
                </a:lnTo>
                <a:lnTo>
                  <a:pt x="200" y="36"/>
                </a:lnTo>
                <a:lnTo>
                  <a:pt x="200" y="36"/>
                </a:lnTo>
                <a:lnTo>
                  <a:pt x="199" y="37"/>
                </a:lnTo>
                <a:lnTo>
                  <a:pt x="199" y="37"/>
                </a:lnTo>
                <a:lnTo>
                  <a:pt x="200" y="37"/>
                </a:lnTo>
                <a:lnTo>
                  <a:pt x="200" y="37"/>
                </a:lnTo>
                <a:lnTo>
                  <a:pt x="199" y="37"/>
                </a:lnTo>
                <a:lnTo>
                  <a:pt x="199" y="38"/>
                </a:lnTo>
                <a:lnTo>
                  <a:pt x="199" y="38"/>
                </a:lnTo>
                <a:lnTo>
                  <a:pt x="199" y="38"/>
                </a:lnTo>
                <a:lnTo>
                  <a:pt x="199" y="38"/>
                </a:lnTo>
                <a:lnTo>
                  <a:pt x="199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9"/>
                </a:lnTo>
                <a:lnTo>
                  <a:pt x="198" y="39"/>
                </a:lnTo>
                <a:lnTo>
                  <a:pt x="198" y="39"/>
                </a:lnTo>
                <a:lnTo>
                  <a:pt x="197" y="39"/>
                </a:lnTo>
                <a:lnTo>
                  <a:pt x="197" y="40"/>
                </a:lnTo>
                <a:lnTo>
                  <a:pt x="197" y="40"/>
                </a:lnTo>
                <a:lnTo>
                  <a:pt x="197" y="40"/>
                </a:lnTo>
                <a:lnTo>
                  <a:pt x="197" y="40"/>
                </a:lnTo>
                <a:lnTo>
                  <a:pt x="197" y="40"/>
                </a:lnTo>
                <a:lnTo>
                  <a:pt x="197" y="41"/>
                </a:lnTo>
                <a:lnTo>
                  <a:pt x="197" y="41"/>
                </a:lnTo>
                <a:lnTo>
                  <a:pt x="197" y="40"/>
                </a:lnTo>
                <a:lnTo>
                  <a:pt x="196" y="40"/>
                </a:lnTo>
                <a:lnTo>
                  <a:pt x="197" y="40"/>
                </a:lnTo>
                <a:lnTo>
                  <a:pt x="196" y="40"/>
                </a:lnTo>
                <a:lnTo>
                  <a:pt x="196" y="40"/>
                </a:lnTo>
                <a:lnTo>
                  <a:pt x="196" y="41"/>
                </a:lnTo>
                <a:lnTo>
                  <a:pt x="196" y="41"/>
                </a:lnTo>
                <a:lnTo>
                  <a:pt x="196" y="41"/>
                </a:lnTo>
                <a:lnTo>
                  <a:pt x="196" y="41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3" y="43"/>
                </a:lnTo>
                <a:lnTo>
                  <a:pt x="193" y="43"/>
                </a:lnTo>
                <a:lnTo>
                  <a:pt x="193" y="43"/>
                </a:lnTo>
                <a:lnTo>
                  <a:pt x="193" y="43"/>
                </a:lnTo>
                <a:lnTo>
                  <a:pt x="193" y="44"/>
                </a:lnTo>
                <a:lnTo>
                  <a:pt x="193" y="44"/>
                </a:lnTo>
                <a:lnTo>
                  <a:pt x="193" y="45"/>
                </a:lnTo>
                <a:lnTo>
                  <a:pt x="193" y="45"/>
                </a:lnTo>
                <a:lnTo>
                  <a:pt x="193" y="45"/>
                </a:lnTo>
                <a:lnTo>
                  <a:pt x="193" y="45"/>
                </a:lnTo>
                <a:lnTo>
                  <a:pt x="193" y="45"/>
                </a:lnTo>
                <a:lnTo>
                  <a:pt x="193" y="46"/>
                </a:lnTo>
                <a:lnTo>
                  <a:pt x="192" y="46"/>
                </a:lnTo>
                <a:lnTo>
                  <a:pt x="192" y="47"/>
                </a:lnTo>
                <a:lnTo>
                  <a:pt x="192" y="47"/>
                </a:lnTo>
                <a:lnTo>
                  <a:pt x="192" y="47"/>
                </a:lnTo>
                <a:lnTo>
                  <a:pt x="192" y="47"/>
                </a:lnTo>
                <a:lnTo>
                  <a:pt x="193" y="47"/>
                </a:lnTo>
                <a:lnTo>
                  <a:pt x="193" y="47"/>
                </a:lnTo>
                <a:lnTo>
                  <a:pt x="193" y="47"/>
                </a:lnTo>
                <a:lnTo>
                  <a:pt x="193" y="47"/>
                </a:lnTo>
                <a:lnTo>
                  <a:pt x="193" y="47"/>
                </a:lnTo>
                <a:lnTo>
                  <a:pt x="194" y="47"/>
                </a:lnTo>
                <a:lnTo>
                  <a:pt x="194" y="48"/>
                </a:lnTo>
                <a:lnTo>
                  <a:pt x="194" y="48"/>
                </a:lnTo>
                <a:lnTo>
                  <a:pt x="194" y="48"/>
                </a:lnTo>
                <a:lnTo>
                  <a:pt x="194" y="48"/>
                </a:lnTo>
                <a:lnTo>
                  <a:pt x="193" y="48"/>
                </a:lnTo>
                <a:lnTo>
                  <a:pt x="193" y="48"/>
                </a:lnTo>
                <a:lnTo>
                  <a:pt x="193" y="48"/>
                </a:lnTo>
                <a:lnTo>
                  <a:pt x="193" y="49"/>
                </a:lnTo>
                <a:lnTo>
                  <a:pt x="193" y="49"/>
                </a:lnTo>
                <a:lnTo>
                  <a:pt x="193" y="49"/>
                </a:lnTo>
                <a:lnTo>
                  <a:pt x="193" y="49"/>
                </a:lnTo>
                <a:lnTo>
                  <a:pt x="193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8"/>
                </a:lnTo>
                <a:lnTo>
                  <a:pt x="191" y="48"/>
                </a:lnTo>
                <a:lnTo>
                  <a:pt x="191" y="49"/>
                </a:lnTo>
                <a:lnTo>
                  <a:pt x="191" y="49"/>
                </a:lnTo>
                <a:lnTo>
                  <a:pt x="191" y="49"/>
                </a:lnTo>
                <a:lnTo>
                  <a:pt x="191" y="49"/>
                </a:lnTo>
                <a:lnTo>
                  <a:pt x="190" y="49"/>
                </a:lnTo>
                <a:lnTo>
                  <a:pt x="190" y="49"/>
                </a:lnTo>
                <a:lnTo>
                  <a:pt x="190" y="49"/>
                </a:lnTo>
                <a:lnTo>
                  <a:pt x="190" y="48"/>
                </a:lnTo>
                <a:lnTo>
                  <a:pt x="190" y="48"/>
                </a:lnTo>
                <a:lnTo>
                  <a:pt x="190" y="48"/>
                </a:lnTo>
                <a:lnTo>
                  <a:pt x="189" y="48"/>
                </a:lnTo>
                <a:lnTo>
                  <a:pt x="189" y="49"/>
                </a:lnTo>
                <a:lnTo>
                  <a:pt x="189" y="49"/>
                </a:lnTo>
                <a:lnTo>
                  <a:pt x="189" y="50"/>
                </a:lnTo>
                <a:lnTo>
                  <a:pt x="188" y="50"/>
                </a:lnTo>
                <a:lnTo>
                  <a:pt x="188" y="50"/>
                </a:lnTo>
                <a:lnTo>
                  <a:pt x="188" y="51"/>
                </a:lnTo>
                <a:lnTo>
                  <a:pt x="188" y="51"/>
                </a:lnTo>
                <a:lnTo>
                  <a:pt x="188" y="51"/>
                </a:lnTo>
                <a:lnTo>
                  <a:pt x="188" y="52"/>
                </a:lnTo>
                <a:lnTo>
                  <a:pt x="188" y="52"/>
                </a:lnTo>
                <a:lnTo>
                  <a:pt x="188" y="52"/>
                </a:lnTo>
                <a:lnTo>
                  <a:pt x="188" y="52"/>
                </a:lnTo>
                <a:lnTo>
                  <a:pt x="188" y="52"/>
                </a:lnTo>
                <a:lnTo>
                  <a:pt x="188" y="53"/>
                </a:lnTo>
                <a:lnTo>
                  <a:pt x="188" y="53"/>
                </a:lnTo>
                <a:lnTo>
                  <a:pt x="188" y="54"/>
                </a:lnTo>
                <a:lnTo>
                  <a:pt x="188" y="54"/>
                </a:lnTo>
                <a:lnTo>
                  <a:pt x="188" y="54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6"/>
                </a:lnTo>
                <a:lnTo>
                  <a:pt x="188" y="56"/>
                </a:lnTo>
                <a:lnTo>
                  <a:pt x="188" y="56"/>
                </a:lnTo>
                <a:lnTo>
                  <a:pt x="188" y="56"/>
                </a:lnTo>
                <a:lnTo>
                  <a:pt x="188" y="56"/>
                </a:lnTo>
                <a:lnTo>
                  <a:pt x="188" y="57"/>
                </a:lnTo>
                <a:lnTo>
                  <a:pt x="187" y="57"/>
                </a:lnTo>
                <a:lnTo>
                  <a:pt x="187" y="57"/>
                </a:lnTo>
                <a:lnTo>
                  <a:pt x="188" y="57"/>
                </a:lnTo>
                <a:lnTo>
                  <a:pt x="187" y="57"/>
                </a:lnTo>
                <a:lnTo>
                  <a:pt x="187" y="57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8" y="58"/>
                </a:lnTo>
                <a:lnTo>
                  <a:pt x="188" y="58"/>
                </a:lnTo>
                <a:lnTo>
                  <a:pt x="188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60"/>
                </a:lnTo>
                <a:lnTo>
                  <a:pt x="189" y="60"/>
                </a:lnTo>
                <a:lnTo>
                  <a:pt x="189" y="60"/>
                </a:lnTo>
                <a:lnTo>
                  <a:pt x="189" y="60"/>
                </a:lnTo>
                <a:lnTo>
                  <a:pt x="189" y="60"/>
                </a:lnTo>
                <a:lnTo>
                  <a:pt x="190" y="61"/>
                </a:lnTo>
                <a:lnTo>
                  <a:pt x="190" y="61"/>
                </a:lnTo>
                <a:lnTo>
                  <a:pt x="190" y="61"/>
                </a:lnTo>
                <a:lnTo>
                  <a:pt x="190" y="61"/>
                </a:lnTo>
                <a:lnTo>
                  <a:pt x="191" y="61"/>
                </a:lnTo>
                <a:lnTo>
                  <a:pt x="191" y="61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2" y="62"/>
                </a:lnTo>
                <a:lnTo>
                  <a:pt x="192" y="63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3"/>
                </a:lnTo>
                <a:lnTo>
                  <a:pt x="192" y="63"/>
                </a:lnTo>
                <a:lnTo>
                  <a:pt x="193" y="63"/>
                </a:lnTo>
                <a:lnTo>
                  <a:pt x="193" y="63"/>
                </a:lnTo>
                <a:lnTo>
                  <a:pt x="193" y="63"/>
                </a:lnTo>
                <a:lnTo>
                  <a:pt x="193" y="64"/>
                </a:lnTo>
                <a:lnTo>
                  <a:pt x="193" y="64"/>
                </a:lnTo>
                <a:lnTo>
                  <a:pt x="193" y="64"/>
                </a:lnTo>
                <a:lnTo>
                  <a:pt x="193" y="64"/>
                </a:lnTo>
                <a:lnTo>
                  <a:pt x="194" y="64"/>
                </a:lnTo>
                <a:lnTo>
                  <a:pt x="194" y="64"/>
                </a:lnTo>
                <a:lnTo>
                  <a:pt x="194" y="64"/>
                </a:lnTo>
                <a:lnTo>
                  <a:pt x="194" y="64"/>
                </a:lnTo>
                <a:lnTo>
                  <a:pt x="194" y="65"/>
                </a:lnTo>
                <a:lnTo>
                  <a:pt x="194" y="65"/>
                </a:lnTo>
                <a:lnTo>
                  <a:pt x="194" y="65"/>
                </a:lnTo>
                <a:lnTo>
                  <a:pt x="194" y="65"/>
                </a:lnTo>
                <a:lnTo>
                  <a:pt x="194" y="66"/>
                </a:lnTo>
                <a:lnTo>
                  <a:pt x="195" y="66"/>
                </a:lnTo>
                <a:lnTo>
                  <a:pt x="194" y="66"/>
                </a:lnTo>
                <a:lnTo>
                  <a:pt x="195" y="66"/>
                </a:lnTo>
                <a:lnTo>
                  <a:pt x="195" y="66"/>
                </a:lnTo>
                <a:lnTo>
                  <a:pt x="195" y="66"/>
                </a:lnTo>
                <a:lnTo>
                  <a:pt x="195" y="66"/>
                </a:lnTo>
                <a:lnTo>
                  <a:pt x="194" y="67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4" y="68"/>
                </a:lnTo>
                <a:lnTo>
                  <a:pt x="194" y="68"/>
                </a:lnTo>
                <a:lnTo>
                  <a:pt x="194" y="69"/>
                </a:lnTo>
                <a:lnTo>
                  <a:pt x="194" y="69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2" y="68"/>
                </a:lnTo>
                <a:lnTo>
                  <a:pt x="192" y="68"/>
                </a:lnTo>
                <a:lnTo>
                  <a:pt x="192" y="68"/>
                </a:lnTo>
                <a:lnTo>
                  <a:pt x="192" y="68"/>
                </a:lnTo>
                <a:lnTo>
                  <a:pt x="192" y="68"/>
                </a:lnTo>
                <a:lnTo>
                  <a:pt x="191" y="68"/>
                </a:lnTo>
                <a:lnTo>
                  <a:pt x="191" y="68"/>
                </a:lnTo>
                <a:lnTo>
                  <a:pt x="191" y="68"/>
                </a:lnTo>
                <a:lnTo>
                  <a:pt x="191" y="68"/>
                </a:lnTo>
                <a:lnTo>
                  <a:pt x="190" y="68"/>
                </a:lnTo>
                <a:lnTo>
                  <a:pt x="190" y="68"/>
                </a:lnTo>
                <a:lnTo>
                  <a:pt x="190" y="68"/>
                </a:lnTo>
                <a:lnTo>
                  <a:pt x="189" y="67"/>
                </a:lnTo>
                <a:lnTo>
                  <a:pt x="189" y="67"/>
                </a:lnTo>
                <a:lnTo>
                  <a:pt x="189" y="67"/>
                </a:lnTo>
                <a:lnTo>
                  <a:pt x="189" y="67"/>
                </a:lnTo>
                <a:lnTo>
                  <a:pt x="188" y="67"/>
                </a:lnTo>
                <a:lnTo>
                  <a:pt x="188" y="68"/>
                </a:lnTo>
                <a:lnTo>
                  <a:pt x="188" y="68"/>
                </a:lnTo>
                <a:lnTo>
                  <a:pt x="188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9"/>
                </a:lnTo>
                <a:lnTo>
                  <a:pt x="187" y="69"/>
                </a:lnTo>
                <a:lnTo>
                  <a:pt x="187" y="69"/>
                </a:lnTo>
                <a:lnTo>
                  <a:pt x="187" y="69"/>
                </a:lnTo>
                <a:lnTo>
                  <a:pt x="186" y="69"/>
                </a:lnTo>
                <a:lnTo>
                  <a:pt x="186" y="69"/>
                </a:lnTo>
                <a:lnTo>
                  <a:pt x="186" y="69"/>
                </a:lnTo>
                <a:lnTo>
                  <a:pt x="186" y="69"/>
                </a:lnTo>
                <a:lnTo>
                  <a:pt x="186" y="69"/>
                </a:lnTo>
                <a:lnTo>
                  <a:pt x="185" y="70"/>
                </a:lnTo>
                <a:lnTo>
                  <a:pt x="185" y="69"/>
                </a:lnTo>
                <a:lnTo>
                  <a:pt x="185" y="69"/>
                </a:lnTo>
                <a:lnTo>
                  <a:pt x="185" y="69"/>
                </a:lnTo>
                <a:lnTo>
                  <a:pt x="185" y="69"/>
                </a:lnTo>
                <a:lnTo>
                  <a:pt x="185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8"/>
                </a:lnTo>
                <a:lnTo>
                  <a:pt x="184" y="68"/>
                </a:lnTo>
                <a:lnTo>
                  <a:pt x="184" y="68"/>
                </a:lnTo>
                <a:lnTo>
                  <a:pt x="184" y="68"/>
                </a:lnTo>
                <a:lnTo>
                  <a:pt x="183" y="68"/>
                </a:lnTo>
                <a:lnTo>
                  <a:pt x="183" y="68"/>
                </a:lnTo>
                <a:lnTo>
                  <a:pt x="183" y="68"/>
                </a:lnTo>
                <a:lnTo>
                  <a:pt x="183" y="69"/>
                </a:lnTo>
                <a:lnTo>
                  <a:pt x="183" y="69"/>
                </a:lnTo>
                <a:lnTo>
                  <a:pt x="183" y="69"/>
                </a:lnTo>
                <a:lnTo>
                  <a:pt x="182" y="69"/>
                </a:lnTo>
                <a:lnTo>
                  <a:pt x="182" y="69"/>
                </a:lnTo>
                <a:lnTo>
                  <a:pt x="182" y="69"/>
                </a:lnTo>
                <a:lnTo>
                  <a:pt x="182" y="69"/>
                </a:lnTo>
                <a:lnTo>
                  <a:pt x="182" y="69"/>
                </a:lnTo>
                <a:lnTo>
                  <a:pt x="184" y="71"/>
                </a:lnTo>
                <a:lnTo>
                  <a:pt x="184" y="72"/>
                </a:lnTo>
                <a:lnTo>
                  <a:pt x="184" y="72"/>
                </a:lnTo>
                <a:lnTo>
                  <a:pt x="184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1" y="72"/>
                </a:lnTo>
                <a:lnTo>
                  <a:pt x="181" y="72"/>
                </a:lnTo>
                <a:lnTo>
                  <a:pt x="181" y="71"/>
                </a:lnTo>
                <a:lnTo>
                  <a:pt x="181" y="71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73"/>
                </a:lnTo>
                <a:lnTo>
                  <a:pt x="179" y="73"/>
                </a:lnTo>
                <a:lnTo>
                  <a:pt x="178" y="73"/>
                </a:lnTo>
                <a:lnTo>
                  <a:pt x="178" y="73"/>
                </a:lnTo>
                <a:lnTo>
                  <a:pt x="179" y="73"/>
                </a:lnTo>
                <a:lnTo>
                  <a:pt x="179" y="73"/>
                </a:lnTo>
                <a:lnTo>
                  <a:pt x="178" y="73"/>
                </a:lnTo>
                <a:lnTo>
                  <a:pt x="178" y="74"/>
                </a:lnTo>
                <a:lnTo>
                  <a:pt x="178" y="74"/>
                </a:lnTo>
                <a:lnTo>
                  <a:pt x="179" y="74"/>
                </a:lnTo>
                <a:lnTo>
                  <a:pt x="178" y="74"/>
                </a:lnTo>
                <a:lnTo>
                  <a:pt x="178" y="75"/>
                </a:lnTo>
                <a:lnTo>
                  <a:pt x="177" y="75"/>
                </a:lnTo>
                <a:lnTo>
                  <a:pt x="177" y="75"/>
                </a:lnTo>
                <a:lnTo>
                  <a:pt x="178" y="75"/>
                </a:lnTo>
                <a:lnTo>
                  <a:pt x="178" y="76"/>
                </a:lnTo>
                <a:lnTo>
                  <a:pt x="178" y="76"/>
                </a:lnTo>
                <a:lnTo>
                  <a:pt x="178" y="76"/>
                </a:lnTo>
                <a:lnTo>
                  <a:pt x="177" y="76"/>
                </a:lnTo>
                <a:lnTo>
                  <a:pt x="177" y="76"/>
                </a:lnTo>
                <a:lnTo>
                  <a:pt x="177" y="77"/>
                </a:lnTo>
                <a:lnTo>
                  <a:pt x="178" y="77"/>
                </a:lnTo>
                <a:lnTo>
                  <a:pt x="177" y="77"/>
                </a:lnTo>
                <a:lnTo>
                  <a:pt x="177" y="77"/>
                </a:lnTo>
                <a:lnTo>
                  <a:pt x="177" y="77"/>
                </a:lnTo>
                <a:lnTo>
                  <a:pt x="177" y="77"/>
                </a:lnTo>
                <a:lnTo>
                  <a:pt x="179" y="77"/>
                </a:lnTo>
                <a:lnTo>
                  <a:pt x="179" y="77"/>
                </a:lnTo>
                <a:lnTo>
                  <a:pt x="180" y="78"/>
                </a:lnTo>
                <a:lnTo>
                  <a:pt x="180" y="78"/>
                </a:lnTo>
                <a:lnTo>
                  <a:pt x="180" y="78"/>
                </a:lnTo>
                <a:lnTo>
                  <a:pt x="180" y="78"/>
                </a:lnTo>
                <a:lnTo>
                  <a:pt x="180" y="79"/>
                </a:lnTo>
                <a:lnTo>
                  <a:pt x="180" y="79"/>
                </a:lnTo>
                <a:lnTo>
                  <a:pt x="180" y="79"/>
                </a:lnTo>
                <a:lnTo>
                  <a:pt x="180" y="80"/>
                </a:lnTo>
                <a:lnTo>
                  <a:pt x="180" y="80"/>
                </a:lnTo>
                <a:lnTo>
                  <a:pt x="180" y="80"/>
                </a:lnTo>
                <a:lnTo>
                  <a:pt x="180" y="81"/>
                </a:lnTo>
                <a:lnTo>
                  <a:pt x="179" y="81"/>
                </a:lnTo>
                <a:lnTo>
                  <a:pt x="179" y="81"/>
                </a:lnTo>
                <a:lnTo>
                  <a:pt x="179" y="81"/>
                </a:lnTo>
                <a:lnTo>
                  <a:pt x="180" y="81"/>
                </a:lnTo>
                <a:lnTo>
                  <a:pt x="179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2"/>
                </a:lnTo>
                <a:lnTo>
                  <a:pt x="181" y="82"/>
                </a:lnTo>
                <a:lnTo>
                  <a:pt x="181" y="82"/>
                </a:lnTo>
                <a:lnTo>
                  <a:pt x="181" y="83"/>
                </a:lnTo>
                <a:lnTo>
                  <a:pt x="181" y="83"/>
                </a:lnTo>
                <a:lnTo>
                  <a:pt x="181" y="83"/>
                </a:lnTo>
                <a:lnTo>
                  <a:pt x="182" y="84"/>
                </a:lnTo>
                <a:lnTo>
                  <a:pt x="181" y="84"/>
                </a:lnTo>
                <a:lnTo>
                  <a:pt x="182" y="84"/>
                </a:lnTo>
                <a:lnTo>
                  <a:pt x="182" y="84"/>
                </a:lnTo>
                <a:lnTo>
                  <a:pt x="182" y="84"/>
                </a:lnTo>
                <a:lnTo>
                  <a:pt x="182" y="84"/>
                </a:lnTo>
                <a:lnTo>
                  <a:pt x="181" y="84"/>
                </a:lnTo>
                <a:lnTo>
                  <a:pt x="181" y="84"/>
                </a:lnTo>
                <a:lnTo>
                  <a:pt x="181" y="84"/>
                </a:lnTo>
                <a:lnTo>
                  <a:pt x="181" y="84"/>
                </a:lnTo>
                <a:lnTo>
                  <a:pt x="181" y="85"/>
                </a:lnTo>
                <a:lnTo>
                  <a:pt x="180" y="85"/>
                </a:lnTo>
                <a:lnTo>
                  <a:pt x="179" y="85"/>
                </a:lnTo>
                <a:lnTo>
                  <a:pt x="179" y="85"/>
                </a:lnTo>
                <a:lnTo>
                  <a:pt x="179" y="85"/>
                </a:lnTo>
                <a:lnTo>
                  <a:pt x="178" y="85"/>
                </a:lnTo>
                <a:lnTo>
                  <a:pt x="178" y="84"/>
                </a:lnTo>
                <a:lnTo>
                  <a:pt x="178" y="84"/>
                </a:lnTo>
                <a:lnTo>
                  <a:pt x="178" y="84"/>
                </a:lnTo>
                <a:lnTo>
                  <a:pt x="178" y="84"/>
                </a:lnTo>
                <a:lnTo>
                  <a:pt x="178" y="84"/>
                </a:lnTo>
                <a:lnTo>
                  <a:pt x="177" y="84"/>
                </a:lnTo>
                <a:lnTo>
                  <a:pt x="177" y="84"/>
                </a:lnTo>
                <a:lnTo>
                  <a:pt x="176" y="84"/>
                </a:lnTo>
                <a:lnTo>
                  <a:pt x="176" y="84"/>
                </a:lnTo>
                <a:lnTo>
                  <a:pt x="176" y="84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8" y="85"/>
                </a:lnTo>
                <a:lnTo>
                  <a:pt x="178" y="85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9" y="86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9"/>
                </a:lnTo>
                <a:lnTo>
                  <a:pt x="179" y="89"/>
                </a:lnTo>
                <a:lnTo>
                  <a:pt x="179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1"/>
                </a:lnTo>
                <a:lnTo>
                  <a:pt x="181" y="91"/>
                </a:lnTo>
                <a:lnTo>
                  <a:pt x="181" y="91"/>
                </a:lnTo>
                <a:lnTo>
                  <a:pt x="181" y="91"/>
                </a:lnTo>
                <a:lnTo>
                  <a:pt x="181" y="91"/>
                </a:lnTo>
                <a:lnTo>
                  <a:pt x="182" y="91"/>
                </a:lnTo>
                <a:lnTo>
                  <a:pt x="181" y="91"/>
                </a:lnTo>
                <a:lnTo>
                  <a:pt x="182" y="91"/>
                </a:lnTo>
                <a:lnTo>
                  <a:pt x="182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2" y="92"/>
                </a:lnTo>
                <a:lnTo>
                  <a:pt x="182" y="93"/>
                </a:lnTo>
                <a:lnTo>
                  <a:pt x="181" y="93"/>
                </a:lnTo>
                <a:lnTo>
                  <a:pt x="181" y="93"/>
                </a:lnTo>
                <a:lnTo>
                  <a:pt x="181" y="93"/>
                </a:lnTo>
                <a:lnTo>
                  <a:pt x="182" y="93"/>
                </a:lnTo>
                <a:lnTo>
                  <a:pt x="181" y="93"/>
                </a:lnTo>
                <a:lnTo>
                  <a:pt x="181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4"/>
                </a:lnTo>
                <a:lnTo>
                  <a:pt x="181" y="94"/>
                </a:lnTo>
                <a:lnTo>
                  <a:pt x="181" y="94"/>
                </a:lnTo>
                <a:lnTo>
                  <a:pt x="181" y="94"/>
                </a:lnTo>
                <a:lnTo>
                  <a:pt x="182" y="94"/>
                </a:lnTo>
                <a:lnTo>
                  <a:pt x="181" y="94"/>
                </a:lnTo>
                <a:lnTo>
                  <a:pt x="181" y="95"/>
                </a:lnTo>
                <a:lnTo>
                  <a:pt x="181" y="95"/>
                </a:lnTo>
                <a:lnTo>
                  <a:pt x="181" y="95"/>
                </a:lnTo>
                <a:lnTo>
                  <a:pt x="181" y="95"/>
                </a:lnTo>
                <a:lnTo>
                  <a:pt x="181" y="95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7"/>
                </a:lnTo>
                <a:lnTo>
                  <a:pt x="181" y="97"/>
                </a:lnTo>
                <a:lnTo>
                  <a:pt x="180" y="97"/>
                </a:lnTo>
                <a:lnTo>
                  <a:pt x="180" y="97"/>
                </a:lnTo>
                <a:lnTo>
                  <a:pt x="179" y="97"/>
                </a:lnTo>
                <a:lnTo>
                  <a:pt x="179" y="97"/>
                </a:lnTo>
                <a:lnTo>
                  <a:pt x="180" y="97"/>
                </a:lnTo>
                <a:lnTo>
                  <a:pt x="179" y="97"/>
                </a:lnTo>
                <a:lnTo>
                  <a:pt x="180" y="98"/>
                </a:lnTo>
                <a:lnTo>
                  <a:pt x="180" y="98"/>
                </a:lnTo>
                <a:lnTo>
                  <a:pt x="180" y="98"/>
                </a:lnTo>
                <a:lnTo>
                  <a:pt x="179" y="98"/>
                </a:lnTo>
                <a:lnTo>
                  <a:pt x="179" y="98"/>
                </a:lnTo>
                <a:lnTo>
                  <a:pt x="179" y="98"/>
                </a:lnTo>
                <a:lnTo>
                  <a:pt x="179" y="99"/>
                </a:lnTo>
                <a:lnTo>
                  <a:pt x="179" y="99"/>
                </a:lnTo>
                <a:lnTo>
                  <a:pt x="179" y="99"/>
                </a:lnTo>
                <a:lnTo>
                  <a:pt x="179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100"/>
                </a:lnTo>
                <a:lnTo>
                  <a:pt x="178" y="100"/>
                </a:lnTo>
                <a:lnTo>
                  <a:pt x="177" y="100"/>
                </a:lnTo>
                <a:lnTo>
                  <a:pt x="177" y="100"/>
                </a:lnTo>
                <a:lnTo>
                  <a:pt x="177" y="100"/>
                </a:lnTo>
                <a:lnTo>
                  <a:pt x="177" y="100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3"/>
                </a:lnTo>
                <a:lnTo>
                  <a:pt x="177" y="103"/>
                </a:lnTo>
                <a:lnTo>
                  <a:pt x="177" y="103"/>
                </a:lnTo>
                <a:lnTo>
                  <a:pt x="177" y="103"/>
                </a:lnTo>
                <a:lnTo>
                  <a:pt x="177" y="103"/>
                </a:lnTo>
                <a:lnTo>
                  <a:pt x="177" y="104"/>
                </a:lnTo>
                <a:lnTo>
                  <a:pt x="177" y="104"/>
                </a:lnTo>
                <a:lnTo>
                  <a:pt x="177" y="104"/>
                </a:lnTo>
                <a:lnTo>
                  <a:pt x="176" y="104"/>
                </a:lnTo>
                <a:lnTo>
                  <a:pt x="176" y="104"/>
                </a:lnTo>
                <a:lnTo>
                  <a:pt x="176" y="105"/>
                </a:lnTo>
                <a:lnTo>
                  <a:pt x="176" y="105"/>
                </a:lnTo>
                <a:lnTo>
                  <a:pt x="176" y="105"/>
                </a:lnTo>
                <a:lnTo>
                  <a:pt x="176" y="105"/>
                </a:lnTo>
                <a:lnTo>
                  <a:pt x="175" y="105"/>
                </a:lnTo>
                <a:lnTo>
                  <a:pt x="175" y="105"/>
                </a:lnTo>
                <a:lnTo>
                  <a:pt x="175" y="105"/>
                </a:lnTo>
                <a:lnTo>
                  <a:pt x="175" y="105"/>
                </a:lnTo>
                <a:lnTo>
                  <a:pt x="175" y="106"/>
                </a:lnTo>
                <a:lnTo>
                  <a:pt x="175" y="106"/>
                </a:lnTo>
                <a:lnTo>
                  <a:pt x="175" y="106"/>
                </a:lnTo>
                <a:lnTo>
                  <a:pt x="175" y="106"/>
                </a:lnTo>
                <a:lnTo>
                  <a:pt x="175" y="106"/>
                </a:lnTo>
                <a:lnTo>
                  <a:pt x="175" y="107"/>
                </a:lnTo>
                <a:lnTo>
                  <a:pt x="174" y="107"/>
                </a:lnTo>
                <a:lnTo>
                  <a:pt x="174" y="107"/>
                </a:lnTo>
                <a:lnTo>
                  <a:pt x="174" y="107"/>
                </a:lnTo>
                <a:lnTo>
                  <a:pt x="174" y="108"/>
                </a:lnTo>
                <a:lnTo>
                  <a:pt x="174" y="108"/>
                </a:lnTo>
                <a:lnTo>
                  <a:pt x="174" y="108"/>
                </a:lnTo>
                <a:lnTo>
                  <a:pt x="174" y="108"/>
                </a:lnTo>
                <a:lnTo>
                  <a:pt x="174" y="108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3" y="110"/>
                </a:lnTo>
                <a:lnTo>
                  <a:pt x="173" y="110"/>
                </a:lnTo>
                <a:lnTo>
                  <a:pt x="173" y="110"/>
                </a:lnTo>
                <a:lnTo>
                  <a:pt x="173" y="110"/>
                </a:lnTo>
                <a:lnTo>
                  <a:pt x="173" y="110"/>
                </a:lnTo>
                <a:lnTo>
                  <a:pt x="172" y="110"/>
                </a:lnTo>
                <a:lnTo>
                  <a:pt x="168" y="110"/>
                </a:lnTo>
                <a:lnTo>
                  <a:pt x="167" y="110"/>
                </a:lnTo>
                <a:lnTo>
                  <a:pt x="167" y="110"/>
                </a:lnTo>
                <a:lnTo>
                  <a:pt x="167" y="110"/>
                </a:lnTo>
                <a:lnTo>
                  <a:pt x="167" y="110"/>
                </a:lnTo>
                <a:lnTo>
                  <a:pt x="167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2"/>
                </a:lnTo>
                <a:lnTo>
                  <a:pt x="166" y="112"/>
                </a:lnTo>
                <a:lnTo>
                  <a:pt x="166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3"/>
                </a:lnTo>
                <a:lnTo>
                  <a:pt x="165" y="113"/>
                </a:lnTo>
                <a:lnTo>
                  <a:pt x="165" y="113"/>
                </a:lnTo>
                <a:lnTo>
                  <a:pt x="165" y="113"/>
                </a:lnTo>
                <a:lnTo>
                  <a:pt x="165" y="114"/>
                </a:lnTo>
                <a:lnTo>
                  <a:pt x="166" y="114"/>
                </a:lnTo>
                <a:lnTo>
                  <a:pt x="166" y="114"/>
                </a:lnTo>
                <a:lnTo>
                  <a:pt x="166" y="114"/>
                </a:lnTo>
                <a:lnTo>
                  <a:pt x="166" y="115"/>
                </a:lnTo>
                <a:lnTo>
                  <a:pt x="166" y="115"/>
                </a:lnTo>
                <a:lnTo>
                  <a:pt x="166" y="115"/>
                </a:lnTo>
                <a:lnTo>
                  <a:pt x="166" y="116"/>
                </a:lnTo>
                <a:lnTo>
                  <a:pt x="166" y="116"/>
                </a:lnTo>
                <a:lnTo>
                  <a:pt x="166" y="116"/>
                </a:lnTo>
                <a:lnTo>
                  <a:pt x="166" y="116"/>
                </a:lnTo>
                <a:lnTo>
                  <a:pt x="166" y="116"/>
                </a:lnTo>
                <a:lnTo>
                  <a:pt x="165" y="116"/>
                </a:lnTo>
                <a:lnTo>
                  <a:pt x="165" y="116"/>
                </a:lnTo>
                <a:lnTo>
                  <a:pt x="165" y="117"/>
                </a:lnTo>
                <a:lnTo>
                  <a:pt x="165" y="117"/>
                </a:lnTo>
                <a:lnTo>
                  <a:pt x="165" y="117"/>
                </a:lnTo>
                <a:lnTo>
                  <a:pt x="165" y="117"/>
                </a:lnTo>
                <a:lnTo>
                  <a:pt x="165" y="117"/>
                </a:lnTo>
                <a:lnTo>
                  <a:pt x="165" y="118"/>
                </a:lnTo>
                <a:lnTo>
                  <a:pt x="165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5" y="118"/>
                </a:lnTo>
                <a:lnTo>
                  <a:pt x="166" y="118"/>
                </a:lnTo>
                <a:lnTo>
                  <a:pt x="165" y="118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4" y="120"/>
                </a:lnTo>
                <a:lnTo>
                  <a:pt x="165" y="120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3" y="121"/>
                </a:lnTo>
                <a:lnTo>
                  <a:pt x="164" y="122"/>
                </a:lnTo>
                <a:lnTo>
                  <a:pt x="164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2" y="123"/>
                </a:lnTo>
                <a:lnTo>
                  <a:pt x="162" y="123"/>
                </a:lnTo>
                <a:lnTo>
                  <a:pt x="162" y="123"/>
                </a:lnTo>
                <a:lnTo>
                  <a:pt x="162" y="123"/>
                </a:lnTo>
                <a:lnTo>
                  <a:pt x="162" y="123"/>
                </a:lnTo>
                <a:lnTo>
                  <a:pt x="161" y="123"/>
                </a:lnTo>
                <a:lnTo>
                  <a:pt x="161" y="123"/>
                </a:lnTo>
                <a:lnTo>
                  <a:pt x="161" y="123"/>
                </a:lnTo>
                <a:lnTo>
                  <a:pt x="160" y="123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5"/>
                </a:lnTo>
                <a:lnTo>
                  <a:pt x="160" y="125"/>
                </a:lnTo>
                <a:lnTo>
                  <a:pt x="160" y="125"/>
                </a:lnTo>
                <a:lnTo>
                  <a:pt x="160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59" y="126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8"/>
                </a:lnTo>
                <a:lnTo>
                  <a:pt x="159" y="128"/>
                </a:lnTo>
                <a:lnTo>
                  <a:pt x="159" y="128"/>
                </a:lnTo>
                <a:lnTo>
                  <a:pt x="159" y="128"/>
                </a:lnTo>
                <a:lnTo>
                  <a:pt x="159" y="128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8" y="129"/>
                </a:lnTo>
                <a:lnTo>
                  <a:pt x="158" y="130"/>
                </a:lnTo>
                <a:lnTo>
                  <a:pt x="158" y="130"/>
                </a:lnTo>
                <a:lnTo>
                  <a:pt x="158" y="130"/>
                </a:lnTo>
                <a:lnTo>
                  <a:pt x="158" y="130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7" y="132"/>
                </a:lnTo>
                <a:lnTo>
                  <a:pt x="157" y="132"/>
                </a:lnTo>
                <a:lnTo>
                  <a:pt x="157" y="132"/>
                </a:lnTo>
                <a:lnTo>
                  <a:pt x="157" y="133"/>
                </a:lnTo>
                <a:lnTo>
                  <a:pt x="157" y="133"/>
                </a:lnTo>
                <a:lnTo>
                  <a:pt x="157" y="133"/>
                </a:lnTo>
                <a:lnTo>
                  <a:pt x="158" y="133"/>
                </a:lnTo>
                <a:lnTo>
                  <a:pt x="158" y="133"/>
                </a:lnTo>
                <a:lnTo>
                  <a:pt x="158" y="134"/>
                </a:lnTo>
                <a:lnTo>
                  <a:pt x="158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5"/>
                </a:lnTo>
                <a:lnTo>
                  <a:pt x="157" y="135"/>
                </a:lnTo>
                <a:lnTo>
                  <a:pt x="156" y="135"/>
                </a:lnTo>
                <a:lnTo>
                  <a:pt x="156" y="135"/>
                </a:lnTo>
                <a:lnTo>
                  <a:pt x="157" y="135"/>
                </a:lnTo>
                <a:lnTo>
                  <a:pt x="156" y="135"/>
                </a:lnTo>
                <a:lnTo>
                  <a:pt x="156" y="135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7"/>
                </a:lnTo>
                <a:lnTo>
                  <a:pt x="156" y="137"/>
                </a:lnTo>
                <a:lnTo>
                  <a:pt x="156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8" y="137"/>
                </a:lnTo>
                <a:lnTo>
                  <a:pt x="158" y="137"/>
                </a:lnTo>
                <a:lnTo>
                  <a:pt x="158" y="137"/>
                </a:lnTo>
                <a:lnTo>
                  <a:pt x="158" y="138"/>
                </a:lnTo>
                <a:lnTo>
                  <a:pt x="158" y="138"/>
                </a:lnTo>
                <a:lnTo>
                  <a:pt x="157" y="138"/>
                </a:lnTo>
                <a:lnTo>
                  <a:pt x="157" y="138"/>
                </a:lnTo>
                <a:lnTo>
                  <a:pt x="156" y="138"/>
                </a:lnTo>
                <a:lnTo>
                  <a:pt x="156" y="138"/>
                </a:lnTo>
                <a:lnTo>
                  <a:pt x="156" y="138"/>
                </a:lnTo>
                <a:lnTo>
                  <a:pt x="155" y="138"/>
                </a:lnTo>
                <a:lnTo>
                  <a:pt x="155" y="139"/>
                </a:lnTo>
                <a:lnTo>
                  <a:pt x="154" y="139"/>
                </a:lnTo>
                <a:lnTo>
                  <a:pt x="154" y="139"/>
                </a:lnTo>
                <a:lnTo>
                  <a:pt x="153" y="140"/>
                </a:lnTo>
                <a:lnTo>
                  <a:pt x="152" y="140"/>
                </a:lnTo>
                <a:lnTo>
                  <a:pt x="152" y="140"/>
                </a:lnTo>
                <a:lnTo>
                  <a:pt x="152" y="140"/>
                </a:lnTo>
                <a:lnTo>
                  <a:pt x="152" y="140"/>
                </a:lnTo>
                <a:lnTo>
                  <a:pt x="151" y="140"/>
                </a:lnTo>
                <a:lnTo>
                  <a:pt x="151" y="140"/>
                </a:lnTo>
                <a:lnTo>
                  <a:pt x="151" y="140"/>
                </a:lnTo>
                <a:lnTo>
                  <a:pt x="150" y="141"/>
                </a:lnTo>
                <a:lnTo>
                  <a:pt x="150" y="141"/>
                </a:lnTo>
                <a:lnTo>
                  <a:pt x="149" y="141"/>
                </a:lnTo>
                <a:lnTo>
                  <a:pt x="149" y="141"/>
                </a:lnTo>
                <a:lnTo>
                  <a:pt x="149" y="141"/>
                </a:lnTo>
                <a:lnTo>
                  <a:pt x="148" y="142"/>
                </a:lnTo>
                <a:lnTo>
                  <a:pt x="147" y="142"/>
                </a:lnTo>
                <a:lnTo>
                  <a:pt x="147" y="142"/>
                </a:lnTo>
                <a:lnTo>
                  <a:pt x="147" y="142"/>
                </a:lnTo>
                <a:lnTo>
                  <a:pt x="146" y="143"/>
                </a:lnTo>
                <a:lnTo>
                  <a:pt x="145" y="143"/>
                </a:lnTo>
                <a:lnTo>
                  <a:pt x="145" y="143"/>
                </a:lnTo>
                <a:lnTo>
                  <a:pt x="145" y="143"/>
                </a:lnTo>
                <a:lnTo>
                  <a:pt x="145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5"/>
                </a:lnTo>
                <a:lnTo>
                  <a:pt x="143" y="145"/>
                </a:lnTo>
                <a:lnTo>
                  <a:pt x="143" y="145"/>
                </a:lnTo>
                <a:lnTo>
                  <a:pt x="143" y="145"/>
                </a:lnTo>
                <a:lnTo>
                  <a:pt x="143" y="145"/>
                </a:lnTo>
                <a:lnTo>
                  <a:pt x="142" y="145"/>
                </a:lnTo>
                <a:lnTo>
                  <a:pt x="142" y="145"/>
                </a:lnTo>
                <a:lnTo>
                  <a:pt x="142" y="145"/>
                </a:lnTo>
                <a:lnTo>
                  <a:pt x="142" y="145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1" y="143"/>
                </a:lnTo>
                <a:lnTo>
                  <a:pt x="141" y="143"/>
                </a:lnTo>
                <a:lnTo>
                  <a:pt x="141" y="143"/>
                </a:lnTo>
                <a:lnTo>
                  <a:pt x="141" y="144"/>
                </a:lnTo>
                <a:lnTo>
                  <a:pt x="141" y="144"/>
                </a:lnTo>
                <a:lnTo>
                  <a:pt x="141" y="143"/>
                </a:lnTo>
                <a:lnTo>
                  <a:pt x="141" y="144"/>
                </a:lnTo>
                <a:lnTo>
                  <a:pt x="140" y="144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39" y="143"/>
                </a:lnTo>
                <a:lnTo>
                  <a:pt x="139" y="143"/>
                </a:lnTo>
                <a:lnTo>
                  <a:pt x="139" y="143"/>
                </a:lnTo>
                <a:lnTo>
                  <a:pt x="139" y="143"/>
                </a:lnTo>
                <a:lnTo>
                  <a:pt x="139" y="143"/>
                </a:lnTo>
                <a:lnTo>
                  <a:pt x="138" y="143"/>
                </a:lnTo>
                <a:lnTo>
                  <a:pt x="138" y="143"/>
                </a:lnTo>
                <a:lnTo>
                  <a:pt x="138" y="143"/>
                </a:lnTo>
                <a:lnTo>
                  <a:pt x="138" y="143"/>
                </a:lnTo>
                <a:lnTo>
                  <a:pt x="138" y="143"/>
                </a:lnTo>
                <a:lnTo>
                  <a:pt x="137" y="144"/>
                </a:lnTo>
                <a:lnTo>
                  <a:pt x="137" y="144"/>
                </a:lnTo>
                <a:lnTo>
                  <a:pt x="137" y="144"/>
                </a:lnTo>
                <a:lnTo>
                  <a:pt x="137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5" y="144"/>
                </a:lnTo>
                <a:lnTo>
                  <a:pt x="135" y="144"/>
                </a:lnTo>
                <a:lnTo>
                  <a:pt x="135" y="144"/>
                </a:lnTo>
                <a:lnTo>
                  <a:pt x="135" y="144"/>
                </a:lnTo>
                <a:lnTo>
                  <a:pt x="135" y="144"/>
                </a:lnTo>
                <a:lnTo>
                  <a:pt x="134" y="144"/>
                </a:lnTo>
                <a:lnTo>
                  <a:pt x="134" y="145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5"/>
                </a:lnTo>
                <a:lnTo>
                  <a:pt x="133" y="145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2" y="144"/>
                </a:lnTo>
                <a:lnTo>
                  <a:pt x="132" y="145"/>
                </a:lnTo>
                <a:lnTo>
                  <a:pt x="132" y="145"/>
                </a:lnTo>
                <a:lnTo>
                  <a:pt x="132" y="145"/>
                </a:lnTo>
                <a:lnTo>
                  <a:pt x="132" y="144"/>
                </a:lnTo>
                <a:lnTo>
                  <a:pt x="132" y="144"/>
                </a:lnTo>
                <a:lnTo>
                  <a:pt x="132" y="144"/>
                </a:lnTo>
                <a:lnTo>
                  <a:pt x="132" y="144"/>
                </a:lnTo>
                <a:lnTo>
                  <a:pt x="132" y="144"/>
                </a:lnTo>
                <a:lnTo>
                  <a:pt x="131" y="145"/>
                </a:lnTo>
                <a:lnTo>
                  <a:pt x="131" y="145"/>
                </a:lnTo>
                <a:lnTo>
                  <a:pt x="131" y="145"/>
                </a:lnTo>
                <a:lnTo>
                  <a:pt x="131" y="145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0" y="145"/>
                </a:lnTo>
                <a:lnTo>
                  <a:pt x="130" y="145"/>
                </a:lnTo>
                <a:lnTo>
                  <a:pt x="130" y="145"/>
                </a:lnTo>
                <a:lnTo>
                  <a:pt x="130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8" y="145"/>
                </a:lnTo>
                <a:lnTo>
                  <a:pt x="128" y="145"/>
                </a:lnTo>
                <a:lnTo>
                  <a:pt x="128" y="145"/>
                </a:lnTo>
                <a:lnTo>
                  <a:pt x="127" y="145"/>
                </a:lnTo>
                <a:lnTo>
                  <a:pt x="127" y="145"/>
                </a:lnTo>
                <a:lnTo>
                  <a:pt x="127" y="146"/>
                </a:lnTo>
                <a:lnTo>
                  <a:pt x="127" y="146"/>
                </a:lnTo>
                <a:lnTo>
                  <a:pt x="127" y="146"/>
                </a:lnTo>
                <a:lnTo>
                  <a:pt x="127" y="146"/>
                </a:lnTo>
                <a:lnTo>
                  <a:pt x="127" y="146"/>
                </a:lnTo>
                <a:lnTo>
                  <a:pt x="126" y="146"/>
                </a:lnTo>
                <a:lnTo>
                  <a:pt x="126" y="146"/>
                </a:lnTo>
                <a:lnTo>
                  <a:pt x="126" y="146"/>
                </a:lnTo>
                <a:lnTo>
                  <a:pt x="126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4" y="146"/>
                </a:lnTo>
                <a:lnTo>
                  <a:pt x="124" y="146"/>
                </a:lnTo>
                <a:lnTo>
                  <a:pt x="124" y="146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3" y="147"/>
                </a:lnTo>
                <a:lnTo>
                  <a:pt x="123" y="147"/>
                </a:lnTo>
                <a:lnTo>
                  <a:pt x="123" y="147"/>
                </a:lnTo>
                <a:lnTo>
                  <a:pt x="123" y="147"/>
                </a:lnTo>
                <a:lnTo>
                  <a:pt x="123" y="148"/>
                </a:lnTo>
                <a:lnTo>
                  <a:pt x="123" y="148"/>
                </a:lnTo>
                <a:lnTo>
                  <a:pt x="123" y="147"/>
                </a:lnTo>
                <a:lnTo>
                  <a:pt x="123" y="148"/>
                </a:lnTo>
                <a:lnTo>
                  <a:pt x="123" y="148"/>
                </a:lnTo>
                <a:lnTo>
                  <a:pt x="122" y="148"/>
                </a:lnTo>
                <a:lnTo>
                  <a:pt x="122" y="148"/>
                </a:lnTo>
                <a:lnTo>
                  <a:pt x="122" y="148"/>
                </a:lnTo>
                <a:lnTo>
                  <a:pt x="122" y="148"/>
                </a:lnTo>
                <a:lnTo>
                  <a:pt x="122" y="147"/>
                </a:lnTo>
                <a:lnTo>
                  <a:pt x="122" y="148"/>
                </a:lnTo>
                <a:lnTo>
                  <a:pt x="122" y="147"/>
                </a:lnTo>
                <a:lnTo>
                  <a:pt x="122" y="147"/>
                </a:lnTo>
                <a:lnTo>
                  <a:pt x="121" y="147"/>
                </a:lnTo>
                <a:lnTo>
                  <a:pt x="121" y="148"/>
                </a:lnTo>
                <a:lnTo>
                  <a:pt x="121" y="147"/>
                </a:lnTo>
                <a:lnTo>
                  <a:pt x="121" y="148"/>
                </a:lnTo>
                <a:lnTo>
                  <a:pt x="121" y="148"/>
                </a:lnTo>
                <a:lnTo>
                  <a:pt x="121" y="148"/>
                </a:lnTo>
                <a:lnTo>
                  <a:pt x="121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6" y="149"/>
                </a:lnTo>
                <a:lnTo>
                  <a:pt x="116" y="149"/>
                </a:lnTo>
                <a:lnTo>
                  <a:pt x="116" y="149"/>
                </a:lnTo>
                <a:lnTo>
                  <a:pt x="116" y="149"/>
                </a:lnTo>
                <a:lnTo>
                  <a:pt x="116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50"/>
                </a:lnTo>
                <a:lnTo>
                  <a:pt x="115" y="150"/>
                </a:lnTo>
                <a:lnTo>
                  <a:pt x="115" y="150"/>
                </a:lnTo>
                <a:lnTo>
                  <a:pt x="115" y="150"/>
                </a:lnTo>
                <a:lnTo>
                  <a:pt x="114" y="150"/>
                </a:lnTo>
                <a:lnTo>
                  <a:pt x="114" y="150"/>
                </a:lnTo>
                <a:lnTo>
                  <a:pt x="114" y="150"/>
                </a:lnTo>
                <a:lnTo>
                  <a:pt x="114" y="150"/>
                </a:lnTo>
                <a:lnTo>
                  <a:pt x="113" y="150"/>
                </a:lnTo>
                <a:lnTo>
                  <a:pt x="113" y="150"/>
                </a:lnTo>
                <a:lnTo>
                  <a:pt x="113" y="150"/>
                </a:lnTo>
                <a:lnTo>
                  <a:pt x="113" y="150"/>
                </a:lnTo>
                <a:lnTo>
                  <a:pt x="113" y="150"/>
                </a:lnTo>
                <a:lnTo>
                  <a:pt x="112" y="150"/>
                </a:lnTo>
                <a:lnTo>
                  <a:pt x="112" y="150"/>
                </a:lnTo>
                <a:lnTo>
                  <a:pt x="112" y="150"/>
                </a:lnTo>
                <a:lnTo>
                  <a:pt x="112" y="150"/>
                </a:lnTo>
                <a:lnTo>
                  <a:pt x="112" y="151"/>
                </a:lnTo>
                <a:lnTo>
                  <a:pt x="112" y="151"/>
                </a:lnTo>
                <a:lnTo>
                  <a:pt x="112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0" y="151"/>
                </a:lnTo>
                <a:lnTo>
                  <a:pt x="110" y="151"/>
                </a:lnTo>
                <a:lnTo>
                  <a:pt x="110" y="151"/>
                </a:lnTo>
                <a:lnTo>
                  <a:pt x="109" y="152"/>
                </a:lnTo>
                <a:lnTo>
                  <a:pt x="109" y="152"/>
                </a:lnTo>
                <a:lnTo>
                  <a:pt x="109" y="152"/>
                </a:lnTo>
                <a:lnTo>
                  <a:pt x="109" y="152"/>
                </a:lnTo>
                <a:lnTo>
                  <a:pt x="108" y="152"/>
                </a:lnTo>
                <a:lnTo>
                  <a:pt x="108" y="152"/>
                </a:lnTo>
                <a:lnTo>
                  <a:pt x="108" y="151"/>
                </a:lnTo>
                <a:lnTo>
                  <a:pt x="108" y="152"/>
                </a:lnTo>
                <a:lnTo>
                  <a:pt x="108" y="152"/>
                </a:lnTo>
                <a:lnTo>
                  <a:pt x="107" y="152"/>
                </a:lnTo>
                <a:lnTo>
                  <a:pt x="107" y="152"/>
                </a:lnTo>
                <a:lnTo>
                  <a:pt x="107" y="152"/>
                </a:lnTo>
                <a:lnTo>
                  <a:pt x="107" y="152"/>
                </a:lnTo>
                <a:lnTo>
                  <a:pt x="106" y="152"/>
                </a:lnTo>
                <a:lnTo>
                  <a:pt x="106" y="152"/>
                </a:lnTo>
                <a:lnTo>
                  <a:pt x="106" y="152"/>
                </a:lnTo>
                <a:lnTo>
                  <a:pt x="106" y="152"/>
                </a:lnTo>
                <a:lnTo>
                  <a:pt x="106" y="153"/>
                </a:lnTo>
                <a:lnTo>
                  <a:pt x="106" y="153"/>
                </a:lnTo>
                <a:lnTo>
                  <a:pt x="106" y="153"/>
                </a:lnTo>
                <a:lnTo>
                  <a:pt x="106" y="153"/>
                </a:lnTo>
                <a:lnTo>
                  <a:pt x="105" y="153"/>
                </a:lnTo>
                <a:lnTo>
                  <a:pt x="105" y="153"/>
                </a:lnTo>
                <a:lnTo>
                  <a:pt x="105" y="153"/>
                </a:lnTo>
                <a:lnTo>
                  <a:pt x="105" y="153"/>
                </a:lnTo>
                <a:lnTo>
                  <a:pt x="105" y="153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3" y="154"/>
                </a:lnTo>
                <a:lnTo>
                  <a:pt x="103" y="154"/>
                </a:lnTo>
                <a:lnTo>
                  <a:pt x="103" y="154"/>
                </a:lnTo>
                <a:lnTo>
                  <a:pt x="102" y="154"/>
                </a:lnTo>
                <a:lnTo>
                  <a:pt x="102" y="155"/>
                </a:lnTo>
                <a:lnTo>
                  <a:pt x="102" y="155"/>
                </a:lnTo>
                <a:lnTo>
                  <a:pt x="102" y="155"/>
                </a:lnTo>
                <a:lnTo>
                  <a:pt x="101" y="155"/>
                </a:lnTo>
                <a:lnTo>
                  <a:pt x="101" y="155"/>
                </a:lnTo>
                <a:lnTo>
                  <a:pt x="101" y="155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0" y="154"/>
                </a:lnTo>
                <a:lnTo>
                  <a:pt x="100" y="154"/>
                </a:lnTo>
                <a:lnTo>
                  <a:pt x="100" y="154"/>
                </a:lnTo>
                <a:lnTo>
                  <a:pt x="100" y="155"/>
                </a:lnTo>
                <a:lnTo>
                  <a:pt x="100" y="154"/>
                </a:lnTo>
                <a:lnTo>
                  <a:pt x="99" y="155"/>
                </a:lnTo>
                <a:lnTo>
                  <a:pt x="99" y="155"/>
                </a:lnTo>
                <a:lnTo>
                  <a:pt x="99" y="155"/>
                </a:lnTo>
                <a:lnTo>
                  <a:pt x="99" y="155"/>
                </a:lnTo>
                <a:lnTo>
                  <a:pt x="98" y="155"/>
                </a:lnTo>
                <a:lnTo>
                  <a:pt x="98" y="155"/>
                </a:lnTo>
                <a:lnTo>
                  <a:pt x="98" y="155"/>
                </a:lnTo>
                <a:lnTo>
                  <a:pt x="98" y="155"/>
                </a:lnTo>
                <a:lnTo>
                  <a:pt x="99" y="154"/>
                </a:lnTo>
                <a:lnTo>
                  <a:pt x="99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5"/>
                </a:lnTo>
                <a:lnTo>
                  <a:pt x="97" y="155"/>
                </a:lnTo>
                <a:lnTo>
                  <a:pt x="97" y="155"/>
                </a:lnTo>
                <a:lnTo>
                  <a:pt x="97" y="155"/>
                </a:lnTo>
                <a:lnTo>
                  <a:pt x="96" y="155"/>
                </a:lnTo>
                <a:lnTo>
                  <a:pt x="97" y="155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3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5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6"/>
                </a:lnTo>
                <a:lnTo>
                  <a:pt x="95" y="156"/>
                </a:lnTo>
                <a:lnTo>
                  <a:pt x="94" y="156"/>
                </a:lnTo>
                <a:lnTo>
                  <a:pt x="94" y="156"/>
                </a:lnTo>
                <a:lnTo>
                  <a:pt x="94" y="157"/>
                </a:lnTo>
                <a:lnTo>
                  <a:pt x="94" y="157"/>
                </a:lnTo>
                <a:lnTo>
                  <a:pt x="95" y="156"/>
                </a:lnTo>
                <a:lnTo>
                  <a:pt x="95" y="156"/>
                </a:lnTo>
                <a:lnTo>
                  <a:pt x="95" y="156"/>
                </a:lnTo>
                <a:lnTo>
                  <a:pt x="96" y="156"/>
                </a:lnTo>
                <a:lnTo>
                  <a:pt x="96" y="156"/>
                </a:lnTo>
                <a:lnTo>
                  <a:pt x="96" y="156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9"/>
                </a:lnTo>
                <a:lnTo>
                  <a:pt x="95" y="159"/>
                </a:lnTo>
                <a:lnTo>
                  <a:pt x="94" y="159"/>
                </a:lnTo>
                <a:lnTo>
                  <a:pt x="94" y="159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3" y="158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8"/>
                </a:lnTo>
                <a:lnTo>
                  <a:pt x="93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0" y="159"/>
                </a:lnTo>
                <a:lnTo>
                  <a:pt x="90" y="159"/>
                </a:lnTo>
                <a:lnTo>
                  <a:pt x="89" y="159"/>
                </a:lnTo>
                <a:lnTo>
                  <a:pt x="89" y="159"/>
                </a:lnTo>
                <a:lnTo>
                  <a:pt x="89" y="160"/>
                </a:lnTo>
                <a:lnTo>
                  <a:pt x="88" y="160"/>
                </a:lnTo>
                <a:lnTo>
                  <a:pt x="88" y="160"/>
                </a:lnTo>
                <a:lnTo>
                  <a:pt x="88" y="160"/>
                </a:lnTo>
                <a:lnTo>
                  <a:pt x="88" y="160"/>
                </a:lnTo>
                <a:lnTo>
                  <a:pt x="88" y="159"/>
                </a:lnTo>
                <a:lnTo>
                  <a:pt x="88" y="159"/>
                </a:lnTo>
                <a:lnTo>
                  <a:pt x="88" y="159"/>
                </a:lnTo>
                <a:lnTo>
                  <a:pt x="88" y="159"/>
                </a:lnTo>
                <a:lnTo>
                  <a:pt x="88" y="159"/>
                </a:lnTo>
                <a:lnTo>
                  <a:pt x="87" y="159"/>
                </a:lnTo>
                <a:lnTo>
                  <a:pt x="87" y="159"/>
                </a:lnTo>
                <a:lnTo>
                  <a:pt x="87" y="159"/>
                </a:lnTo>
                <a:lnTo>
                  <a:pt x="87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5" y="159"/>
                </a:lnTo>
                <a:lnTo>
                  <a:pt x="85" y="159"/>
                </a:lnTo>
                <a:lnTo>
                  <a:pt x="85" y="159"/>
                </a:lnTo>
                <a:lnTo>
                  <a:pt x="85" y="160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8"/>
                </a:lnTo>
                <a:lnTo>
                  <a:pt x="84" y="158"/>
                </a:lnTo>
                <a:lnTo>
                  <a:pt x="84" y="158"/>
                </a:lnTo>
                <a:lnTo>
                  <a:pt x="84" y="158"/>
                </a:lnTo>
                <a:lnTo>
                  <a:pt x="84" y="158"/>
                </a:lnTo>
                <a:lnTo>
                  <a:pt x="84" y="157"/>
                </a:lnTo>
                <a:lnTo>
                  <a:pt x="84" y="157"/>
                </a:lnTo>
                <a:lnTo>
                  <a:pt x="85" y="157"/>
                </a:lnTo>
                <a:lnTo>
                  <a:pt x="85" y="157"/>
                </a:lnTo>
                <a:lnTo>
                  <a:pt x="85" y="157"/>
                </a:lnTo>
                <a:lnTo>
                  <a:pt x="85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3" y="156"/>
                </a:lnTo>
                <a:lnTo>
                  <a:pt x="83" y="157"/>
                </a:lnTo>
                <a:lnTo>
                  <a:pt x="83" y="156"/>
                </a:lnTo>
                <a:lnTo>
                  <a:pt x="83" y="156"/>
                </a:lnTo>
                <a:lnTo>
                  <a:pt x="83" y="156"/>
                </a:lnTo>
                <a:lnTo>
                  <a:pt x="83" y="156"/>
                </a:lnTo>
                <a:lnTo>
                  <a:pt x="82" y="156"/>
                </a:lnTo>
                <a:lnTo>
                  <a:pt x="82" y="156"/>
                </a:lnTo>
                <a:lnTo>
                  <a:pt x="82" y="156"/>
                </a:lnTo>
                <a:lnTo>
                  <a:pt x="82" y="156"/>
                </a:lnTo>
                <a:lnTo>
                  <a:pt x="82" y="155"/>
                </a:lnTo>
                <a:lnTo>
                  <a:pt x="82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4" y="155"/>
                </a:lnTo>
                <a:lnTo>
                  <a:pt x="83" y="155"/>
                </a:lnTo>
                <a:lnTo>
                  <a:pt x="84" y="155"/>
                </a:lnTo>
                <a:lnTo>
                  <a:pt x="84" y="155"/>
                </a:lnTo>
                <a:lnTo>
                  <a:pt x="84" y="155"/>
                </a:lnTo>
                <a:lnTo>
                  <a:pt x="84" y="155"/>
                </a:lnTo>
                <a:lnTo>
                  <a:pt x="84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4"/>
                </a:lnTo>
                <a:lnTo>
                  <a:pt x="84" y="154"/>
                </a:lnTo>
                <a:lnTo>
                  <a:pt x="83" y="154"/>
                </a:lnTo>
                <a:lnTo>
                  <a:pt x="83" y="154"/>
                </a:lnTo>
                <a:lnTo>
                  <a:pt x="83" y="154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2" y="153"/>
                </a:lnTo>
                <a:lnTo>
                  <a:pt x="82" y="153"/>
                </a:lnTo>
                <a:lnTo>
                  <a:pt x="82" y="152"/>
                </a:lnTo>
                <a:lnTo>
                  <a:pt x="82" y="153"/>
                </a:lnTo>
                <a:lnTo>
                  <a:pt x="82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1"/>
                </a:lnTo>
                <a:lnTo>
                  <a:pt x="81" y="151"/>
                </a:lnTo>
                <a:lnTo>
                  <a:pt x="81" y="151"/>
                </a:lnTo>
                <a:lnTo>
                  <a:pt x="81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0"/>
                </a:lnTo>
                <a:lnTo>
                  <a:pt x="79" y="150"/>
                </a:lnTo>
                <a:lnTo>
                  <a:pt x="79" y="150"/>
                </a:lnTo>
                <a:lnTo>
                  <a:pt x="79" y="150"/>
                </a:lnTo>
                <a:lnTo>
                  <a:pt x="79" y="150"/>
                </a:lnTo>
                <a:lnTo>
                  <a:pt x="79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7"/>
                </a:lnTo>
                <a:lnTo>
                  <a:pt x="78" y="148"/>
                </a:lnTo>
                <a:lnTo>
                  <a:pt x="78" y="147"/>
                </a:lnTo>
                <a:lnTo>
                  <a:pt x="79" y="147"/>
                </a:lnTo>
                <a:lnTo>
                  <a:pt x="79" y="147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80" y="146"/>
                </a:lnTo>
                <a:lnTo>
                  <a:pt x="80" y="145"/>
                </a:lnTo>
                <a:lnTo>
                  <a:pt x="80" y="145"/>
                </a:lnTo>
                <a:lnTo>
                  <a:pt x="80" y="145"/>
                </a:lnTo>
                <a:lnTo>
                  <a:pt x="80" y="145"/>
                </a:lnTo>
                <a:lnTo>
                  <a:pt x="79" y="145"/>
                </a:lnTo>
                <a:lnTo>
                  <a:pt x="79" y="145"/>
                </a:lnTo>
                <a:lnTo>
                  <a:pt x="79" y="145"/>
                </a:lnTo>
                <a:lnTo>
                  <a:pt x="79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9" y="144"/>
                </a:lnTo>
                <a:lnTo>
                  <a:pt x="79" y="144"/>
                </a:lnTo>
                <a:lnTo>
                  <a:pt x="79" y="144"/>
                </a:lnTo>
                <a:lnTo>
                  <a:pt x="79" y="144"/>
                </a:lnTo>
                <a:lnTo>
                  <a:pt x="78" y="144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2"/>
                </a:lnTo>
                <a:lnTo>
                  <a:pt x="79" y="142"/>
                </a:lnTo>
                <a:lnTo>
                  <a:pt x="79" y="142"/>
                </a:lnTo>
                <a:lnTo>
                  <a:pt x="79" y="142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0"/>
                </a:lnTo>
                <a:lnTo>
                  <a:pt x="79" y="140"/>
                </a:lnTo>
                <a:lnTo>
                  <a:pt x="79" y="140"/>
                </a:lnTo>
                <a:lnTo>
                  <a:pt x="79" y="140"/>
                </a:lnTo>
                <a:lnTo>
                  <a:pt x="78" y="140"/>
                </a:lnTo>
                <a:lnTo>
                  <a:pt x="79" y="140"/>
                </a:lnTo>
                <a:lnTo>
                  <a:pt x="79" y="140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8"/>
                </a:lnTo>
                <a:lnTo>
                  <a:pt x="79" y="138"/>
                </a:lnTo>
                <a:lnTo>
                  <a:pt x="79" y="138"/>
                </a:lnTo>
                <a:lnTo>
                  <a:pt x="80" y="138"/>
                </a:lnTo>
                <a:lnTo>
                  <a:pt x="79" y="137"/>
                </a:lnTo>
                <a:lnTo>
                  <a:pt x="79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1" y="137"/>
                </a:lnTo>
                <a:lnTo>
                  <a:pt x="81" y="137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5"/>
                </a:lnTo>
                <a:lnTo>
                  <a:pt x="81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4"/>
                </a:lnTo>
                <a:lnTo>
                  <a:pt x="81" y="134"/>
                </a:lnTo>
                <a:lnTo>
                  <a:pt x="81" y="134"/>
                </a:lnTo>
                <a:lnTo>
                  <a:pt x="81" y="134"/>
                </a:lnTo>
                <a:lnTo>
                  <a:pt x="81" y="134"/>
                </a:lnTo>
                <a:lnTo>
                  <a:pt x="82" y="133"/>
                </a:lnTo>
                <a:lnTo>
                  <a:pt x="82" y="133"/>
                </a:lnTo>
                <a:lnTo>
                  <a:pt x="82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0" y="132"/>
                </a:lnTo>
                <a:lnTo>
                  <a:pt x="80" y="132"/>
                </a:lnTo>
                <a:lnTo>
                  <a:pt x="80" y="133"/>
                </a:lnTo>
                <a:lnTo>
                  <a:pt x="80" y="133"/>
                </a:lnTo>
                <a:lnTo>
                  <a:pt x="80" y="133"/>
                </a:lnTo>
                <a:lnTo>
                  <a:pt x="80" y="132"/>
                </a:lnTo>
                <a:lnTo>
                  <a:pt x="80" y="132"/>
                </a:lnTo>
                <a:lnTo>
                  <a:pt x="80" y="132"/>
                </a:lnTo>
                <a:lnTo>
                  <a:pt x="80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8" y="131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6" y="131"/>
                </a:lnTo>
                <a:lnTo>
                  <a:pt x="76" y="131"/>
                </a:lnTo>
                <a:lnTo>
                  <a:pt x="76" y="131"/>
                </a:lnTo>
                <a:lnTo>
                  <a:pt x="76" y="131"/>
                </a:lnTo>
                <a:lnTo>
                  <a:pt x="76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2" y="131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29"/>
                </a:lnTo>
                <a:lnTo>
                  <a:pt x="72" y="129"/>
                </a:lnTo>
                <a:lnTo>
                  <a:pt x="72" y="129"/>
                </a:lnTo>
                <a:lnTo>
                  <a:pt x="72" y="129"/>
                </a:lnTo>
                <a:lnTo>
                  <a:pt x="72" y="129"/>
                </a:lnTo>
                <a:lnTo>
                  <a:pt x="71" y="129"/>
                </a:lnTo>
                <a:lnTo>
                  <a:pt x="71" y="129"/>
                </a:lnTo>
                <a:lnTo>
                  <a:pt x="72" y="129"/>
                </a:lnTo>
                <a:lnTo>
                  <a:pt x="72" y="128"/>
                </a:lnTo>
                <a:lnTo>
                  <a:pt x="72" y="128"/>
                </a:lnTo>
                <a:lnTo>
                  <a:pt x="72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7"/>
                </a:lnTo>
                <a:lnTo>
                  <a:pt x="70" y="127"/>
                </a:lnTo>
                <a:lnTo>
                  <a:pt x="71" y="127"/>
                </a:lnTo>
                <a:lnTo>
                  <a:pt x="71" y="127"/>
                </a:lnTo>
                <a:lnTo>
                  <a:pt x="71" y="127"/>
                </a:lnTo>
                <a:lnTo>
                  <a:pt x="71" y="127"/>
                </a:lnTo>
                <a:lnTo>
                  <a:pt x="71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5"/>
                </a:lnTo>
                <a:lnTo>
                  <a:pt x="70" y="125"/>
                </a:lnTo>
                <a:lnTo>
                  <a:pt x="70" y="125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69" y="123"/>
                </a:lnTo>
                <a:lnTo>
                  <a:pt x="69" y="123"/>
                </a:lnTo>
                <a:lnTo>
                  <a:pt x="69" y="123"/>
                </a:lnTo>
                <a:lnTo>
                  <a:pt x="69" y="123"/>
                </a:lnTo>
                <a:lnTo>
                  <a:pt x="69" y="122"/>
                </a:lnTo>
                <a:lnTo>
                  <a:pt x="69" y="122"/>
                </a:lnTo>
                <a:lnTo>
                  <a:pt x="69" y="121"/>
                </a:lnTo>
                <a:lnTo>
                  <a:pt x="69" y="121"/>
                </a:lnTo>
                <a:lnTo>
                  <a:pt x="69" y="121"/>
                </a:lnTo>
                <a:lnTo>
                  <a:pt x="69" y="120"/>
                </a:lnTo>
                <a:lnTo>
                  <a:pt x="69" y="120"/>
                </a:lnTo>
                <a:lnTo>
                  <a:pt x="69" y="120"/>
                </a:lnTo>
                <a:lnTo>
                  <a:pt x="70" y="120"/>
                </a:lnTo>
                <a:lnTo>
                  <a:pt x="70" y="120"/>
                </a:lnTo>
                <a:lnTo>
                  <a:pt x="70" y="119"/>
                </a:lnTo>
                <a:lnTo>
                  <a:pt x="70" y="119"/>
                </a:lnTo>
                <a:lnTo>
                  <a:pt x="70" y="119"/>
                </a:lnTo>
                <a:lnTo>
                  <a:pt x="70" y="119"/>
                </a:lnTo>
                <a:lnTo>
                  <a:pt x="70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0" y="117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8" y="115"/>
                </a:lnTo>
                <a:lnTo>
                  <a:pt x="68" y="115"/>
                </a:lnTo>
                <a:lnTo>
                  <a:pt x="68" y="115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7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1"/>
                </a:lnTo>
                <a:lnTo>
                  <a:pt x="68" y="111"/>
                </a:lnTo>
                <a:lnTo>
                  <a:pt x="68" y="111"/>
                </a:lnTo>
                <a:lnTo>
                  <a:pt x="68" y="111"/>
                </a:lnTo>
                <a:lnTo>
                  <a:pt x="68" y="111"/>
                </a:lnTo>
                <a:lnTo>
                  <a:pt x="69" y="110"/>
                </a:lnTo>
                <a:lnTo>
                  <a:pt x="69" y="110"/>
                </a:lnTo>
                <a:lnTo>
                  <a:pt x="68" y="110"/>
                </a:lnTo>
                <a:lnTo>
                  <a:pt x="68" y="110"/>
                </a:lnTo>
                <a:lnTo>
                  <a:pt x="68" y="110"/>
                </a:lnTo>
                <a:lnTo>
                  <a:pt x="68" y="109"/>
                </a:lnTo>
                <a:lnTo>
                  <a:pt x="68" y="109"/>
                </a:lnTo>
                <a:lnTo>
                  <a:pt x="68" y="109"/>
                </a:lnTo>
                <a:lnTo>
                  <a:pt x="68" y="109"/>
                </a:lnTo>
                <a:lnTo>
                  <a:pt x="67" y="108"/>
                </a:lnTo>
                <a:lnTo>
                  <a:pt x="67" y="108"/>
                </a:lnTo>
                <a:lnTo>
                  <a:pt x="67" y="108"/>
                </a:lnTo>
                <a:lnTo>
                  <a:pt x="66" y="108"/>
                </a:lnTo>
                <a:lnTo>
                  <a:pt x="66" y="108"/>
                </a:lnTo>
                <a:lnTo>
                  <a:pt x="66" y="108"/>
                </a:lnTo>
                <a:lnTo>
                  <a:pt x="66" y="108"/>
                </a:lnTo>
                <a:lnTo>
                  <a:pt x="65" y="107"/>
                </a:lnTo>
                <a:lnTo>
                  <a:pt x="65" y="107"/>
                </a:lnTo>
                <a:lnTo>
                  <a:pt x="65" y="107"/>
                </a:lnTo>
                <a:lnTo>
                  <a:pt x="65" y="107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4" y="105"/>
                </a:lnTo>
                <a:lnTo>
                  <a:pt x="64" y="105"/>
                </a:lnTo>
                <a:lnTo>
                  <a:pt x="64" y="105"/>
                </a:lnTo>
                <a:lnTo>
                  <a:pt x="64" y="105"/>
                </a:lnTo>
                <a:lnTo>
                  <a:pt x="64" y="105"/>
                </a:lnTo>
                <a:lnTo>
                  <a:pt x="64" y="106"/>
                </a:lnTo>
                <a:lnTo>
                  <a:pt x="63" y="106"/>
                </a:lnTo>
                <a:lnTo>
                  <a:pt x="63" y="106"/>
                </a:lnTo>
                <a:lnTo>
                  <a:pt x="63" y="106"/>
                </a:lnTo>
                <a:lnTo>
                  <a:pt x="62" y="106"/>
                </a:lnTo>
                <a:lnTo>
                  <a:pt x="62" y="106"/>
                </a:lnTo>
                <a:lnTo>
                  <a:pt x="62" y="106"/>
                </a:lnTo>
                <a:lnTo>
                  <a:pt x="62" y="107"/>
                </a:lnTo>
                <a:lnTo>
                  <a:pt x="62" y="107"/>
                </a:lnTo>
                <a:lnTo>
                  <a:pt x="61" y="107"/>
                </a:lnTo>
                <a:lnTo>
                  <a:pt x="61" y="107"/>
                </a:lnTo>
                <a:lnTo>
                  <a:pt x="61" y="107"/>
                </a:lnTo>
                <a:lnTo>
                  <a:pt x="61" y="106"/>
                </a:lnTo>
                <a:lnTo>
                  <a:pt x="61" y="106"/>
                </a:lnTo>
                <a:lnTo>
                  <a:pt x="61" y="106"/>
                </a:lnTo>
                <a:lnTo>
                  <a:pt x="60" y="106"/>
                </a:lnTo>
                <a:lnTo>
                  <a:pt x="60" y="106"/>
                </a:lnTo>
                <a:lnTo>
                  <a:pt x="60" y="106"/>
                </a:lnTo>
                <a:lnTo>
                  <a:pt x="59" y="106"/>
                </a:lnTo>
                <a:lnTo>
                  <a:pt x="59" y="106"/>
                </a:lnTo>
                <a:lnTo>
                  <a:pt x="58" y="106"/>
                </a:lnTo>
                <a:lnTo>
                  <a:pt x="58" y="106"/>
                </a:lnTo>
                <a:lnTo>
                  <a:pt x="58" y="106"/>
                </a:lnTo>
                <a:lnTo>
                  <a:pt x="57" y="106"/>
                </a:lnTo>
                <a:lnTo>
                  <a:pt x="57" y="106"/>
                </a:lnTo>
                <a:lnTo>
                  <a:pt x="57" y="106"/>
                </a:lnTo>
                <a:lnTo>
                  <a:pt x="57" y="106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8"/>
                </a:lnTo>
                <a:lnTo>
                  <a:pt x="57" y="108"/>
                </a:lnTo>
                <a:lnTo>
                  <a:pt x="57" y="108"/>
                </a:lnTo>
                <a:lnTo>
                  <a:pt x="57" y="108"/>
                </a:lnTo>
                <a:lnTo>
                  <a:pt x="56" y="108"/>
                </a:lnTo>
                <a:lnTo>
                  <a:pt x="56" y="108"/>
                </a:lnTo>
                <a:lnTo>
                  <a:pt x="56" y="107"/>
                </a:lnTo>
                <a:lnTo>
                  <a:pt x="55" y="107"/>
                </a:lnTo>
                <a:lnTo>
                  <a:pt x="55" y="107"/>
                </a:lnTo>
                <a:lnTo>
                  <a:pt x="55" y="107"/>
                </a:lnTo>
                <a:lnTo>
                  <a:pt x="55" y="107"/>
                </a:lnTo>
                <a:lnTo>
                  <a:pt x="55" y="108"/>
                </a:lnTo>
                <a:lnTo>
                  <a:pt x="55" y="108"/>
                </a:lnTo>
                <a:lnTo>
                  <a:pt x="55" y="108"/>
                </a:lnTo>
                <a:lnTo>
                  <a:pt x="54" y="108"/>
                </a:lnTo>
                <a:lnTo>
                  <a:pt x="54" y="109"/>
                </a:lnTo>
                <a:lnTo>
                  <a:pt x="54" y="109"/>
                </a:lnTo>
                <a:lnTo>
                  <a:pt x="53" y="109"/>
                </a:lnTo>
                <a:lnTo>
                  <a:pt x="53" y="109"/>
                </a:lnTo>
                <a:lnTo>
                  <a:pt x="53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7"/>
                </a:lnTo>
                <a:lnTo>
                  <a:pt x="51" y="107"/>
                </a:lnTo>
                <a:lnTo>
                  <a:pt x="51" y="107"/>
                </a:lnTo>
                <a:lnTo>
                  <a:pt x="51" y="107"/>
                </a:lnTo>
                <a:lnTo>
                  <a:pt x="51" y="107"/>
                </a:lnTo>
                <a:lnTo>
                  <a:pt x="50" y="107"/>
                </a:lnTo>
                <a:lnTo>
                  <a:pt x="51" y="107"/>
                </a:lnTo>
                <a:lnTo>
                  <a:pt x="50" y="107"/>
                </a:lnTo>
                <a:lnTo>
                  <a:pt x="50" y="108"/>
                </a:lnTo>
                <a:lnTo>
                  <a:pt x="51" y="108"/>
                </a:lnTo>
                <a:lnTo>
                  <a:pt x="51" y="108"/>
                </a:lnTo>
                <a:lnTo>
                  <a:pt x="51" y="109"/>
                </a:lnTo>
                <a:lnTo>
                  <a:pt x="51" y="109"/>
                </a:lnTo>
                <a:lnTo>
                  <a:pt x="51" y="109"/>
                </a:lnTo>
                <a:lnTo>
                  <a:pt x="50" y="109"/>
                </a:lnTo>
                <a:lnTo>
                  <a:pt x="50" y="109"/>
                </a:lnTo>
                <a:lnTo>
                  <a:pt x="50" y="109"/>
                </a:lnTo>
                <a:lnTo>
                  <a:pt x="50" y="109"/>
                </a:lnTo>
                <a:lnTo>
                  <a:pt x="50" y="108"/>
                </a:lnTo>
                <a:lnTo>
                  <a:pt x="49" y="108"/>
                </a:lnTo>
                <a:lnTo>
                  <a:pt x="49" y="108"/>
                </a:lnTo>
                <a:lnTo>
                  <a:pt x="49" y="108"/>
                </a:lnTo>
                <a:lnTo>
                  <a:pt x="49" y="108"/>
                </a:lnTo>
                <a:lnTo>
                  <a:pt x="48" y="108"/>
                </a:lnTo>
                <a:lnTo>
                  <a:pt x="48" y="108"/>
                </a:lnTo>
                <a:lnTo>
                  <a:pt x="48" y="108"/>
                </a:lnTo>
                <a:lnTo>
                  <a:pt x="47" y="108"/>
                </a:lnTo>
                <a:lnTo>
                  <a:pt x="47" y="108"/>
                </a:lnTo>
                <a:lnTo>
                  <a:pt x="46" y="109"/>
                </a:lnTo>
                <a:lnTo>
                  <a:pt x="46" y="109"/>
                </a:lnTo>
                <a:lnTo>
                  <a:pt x="45" y="109"/>
                </a:lnTo>
                <a:lnTo>
                  <a:pt x="45" y="108"/>
                </a:lnTo>
                <a:lnTo>
                  <a:pt x="44" y="108"/>
                </a:lnTo>
                <a:lnTo>
                  <a:pt x="44" y="109"/>
                </a:lnTo>
                <a:lnTo>
                  <a:pt x="44" y="109"/>
                </a:lnTo>
                <a:lnTo>
                  <a:pt x="43" y="109"/>
                </a:lnTo>
                <a:lnTo>
                  <a:pt x="43" y="109"/>
                </a:lnTo>
                <a:lnTo>
                  <a:pt x="43" y="109"/>
                </a:lnTo>
                <a:lnTo>
                  <a:pt x="43" y="109"/>
                </a:lnTo>
                <a:lnTo>
                  <a:pt x="42" y="109"/>
                </a:lnTo>
                <a:lnTo>
                  <a:pt x="42" y="109"/>
                </a:lnTo>
                <a:lnTo>
                  <a:pt x="41" y="109"/>
                </a:lnTo>
                <a:lnTo>
                  <a:pt x="41" y="109"/>
                </a:lnTo>
                <a:lnTo>
                  <a:pt x="40" y="109"/>
                </a:lnTo>
                <a:lnTo>
                  <a:pt x="40" y="109"/>
                </a:lnTo>
                <a:lnTo>
                  <a:pt x="40" y="109"/>
                </a:lnTo>
                <a:lnTo>
                  <a:pt x="40" y="109"/>
                </a:lnTo>
                <a:lnTo>
                  <a:pt x="40" y="110"/>
                </a:lnTo>
                <a:lnTo>
                  <a:pt x="40" y="110"/>
                </a:lnTo>
                <a:lnTo>
                  <a:pt x="40" y="110"/>
                </a:lnTo>
                <a:lnTo>
                  <a:pt x="40" y="110"/>
                </a:lnTo>
                <a:lnTo>
                  <a:pt x="39" y="110"/>
                </a:lnTo>
                <a:lnTo>
                  <a:pt x="39" y="111"/>
                </a:lnTo>
                <a:lnTo>
                  <a:pt x="39" y="111"/>
                </a:lnTo>
                <a:lnTo>
                  <a:pt x="39" y="111"/>
                </a:lnTo>
                <a:lnTo>
                  <a:pt x="39" y="112"/>
                </a:lnTo>
                <a:lnTo>
                  <a:pt x="39" y="112"/>
                </a:lnTo>
                <a:lnTo>
                  <a:pt x="39" y="113"/>
                </a:lnTo>
                <a:lnTo>
                  <a:pt x="39" y="113"/>
                </a:lnTo>
                <a:lnTo>
                  <a:pt x="39" y="113"/>
                </a:lnTo>
                <a:lnTo>
                  <a:pt x="39" y="114"/>
                </a:lnTo>
                <a:lnTo>
                  <a:pt x="39" y="114"/>
                </a:lnTo>
                <a:lnTo>
                  <a:pt x="39" y="114"/>
                </a:lnTo>
                <a:lnTo>
                  <a:pt x="39" y="114"/>
                </a:lnTo>
                <a:lnTo>
                  <a:pt x="38" y="113"/>
                </a:lnTo>
                <a:lnTo>
                  <a:pt x="38" y="113"/>
                </a:lnTo>
                <a:lnTo>
                  <a:pt x="38" y="111"/>
                </a:lnTo>
                <a:lnTo>
                  <a:pt x="38" y="111"/>
                </a:lnTo>
                <a:lnTo>
                  <a:pt x="38" y="110"/>
                </a:lnTo>
                <a:lnTo>
                  <a:pt x="37" y="109"/>
                </a:lnTo>
                <a:lnTo>
                  <a:pt x="37" y="109"/>
                </a:lnTo>
                <a:lnTo>
                  <a:pt x="37" y="109"/>
                </a:lnTo>
                <a:lnTo>
                  <a:pt x="36" y="109"/>
                </a:lnTo>
                <a:lnTo>
                  <a:pt x="36" y="109"/>
                </a:lnTo>
                <a:lnTo>
                  <a:pt x="36" y="109"/>
                </a:lnTo>
                <a:lnTo>
                  <a:pt x="35" y="110"/>
                </a:lnTo>
                <a:lnTo>
                  <a:pt x="35" y="111"/>
                </a:lnTo>
                <a:lnTo>
                  <a:pt x="35" y="111"/>
                </a:lnTo>
                <a:lnTo>
                  <a:pt x="34" y="112"/>
                </a:lnTo>
                <a:lnTo>
                  <a:pt x="34" y="112"/>
                </a:lnTo>
                <a:lnTo>
                  <a:pt x="34" y="112"/>
                </a:lnTo>
                <a:lnTo>
                  <a:pt x="34" y="112"/>
                </a:lnTo>
                <a:lnTo>
                  <a:pt x="33" y="112"/>
                </a:lnTo>
                <a:lnTo>
                  <a:pt x="33" y="112"/>
                </a:lnTo>
                <a:lnTo>
                  <a:pt x="32" y="111"/>
                </a:lnTo>
                <a:lnTo>
                  <a:pt x="32" y="111"/>
                </a:lnTo>
                <a:lnTo>
                  <a:pt x="32" y="110"/>
                </a:lnTo>
                <a:lnTo>
                  <a:pt x="32" y="109"/>
                </a:lnTo>
                <a:lnTo>
                  <a:pt x="32" y="108"/>
                </a:lnTo>
                <a:lnTo>
                  <a:pt x="31" y="108"/>
                </a:lnTo>
                <a:lnTo>
                  <a:pt x="31" y="108"/>
                </a:lnTo>
                <a:lnTo>
                  <a:pt x="31" y="107"/>
                </a:lnTo>
                <a:lnTo>
                  <a:pt x="32" y="106"/>
                </a:lnTo>
                <a:lnTo>
                  <a:pt x="32" y="106"/>
                </a:lnTo>
                <a:lnTo>
                  <a:pt x="32" y="106"/>
                </a:lnTo>
                <a:lnTo>
                  <a:pt x="33" y="106"/>
                </a:lnTo>
                <a:lnTo>
                  <a:pt x="33" y="106"/>
                </a:lnTo>
                <a:lnTo>
                  <a:pt x="33" y="105"/>
                </a:lnTo>
                <a:lnTo>
                  <a:pt x="32" y="105"/>
                </a:lnTo>
                <a:lnTo>
                  <a:pt x="32" y="105"/>
                </a:lnTo>
                <a:lnTo>
                  <a:pt x="32" y="105"/>
                </a:lnTo>
                <a:lnTo>
                  <a:pt x="31" y="105"/>
                </a:lnTo>
                <a:lnTo>
                  <a:pt x="31" y="106"/>
                </a:lnTo>
                <a:lnTo>
                  <a:pt x="31" y="106"/>
                </a:lnTo>
                <a:lnTo>
                  <a:pt x="29" y="106"/>
                </a:lnTo>
                <a:lnTo>
                  <a:pt x="29" y="106"/>
                </a:lnTo>
                <a:lnTo>
                  <a:pt x="28" y="105"/>
                </a:lnTo>
                <a:lnTo>
                  <a:pt x="28" y="105"/>
                </a:lnTo>
                <a:lnTo>
                  <a:pt x="28" y="105"/>
                </a:lnTo>
                <a:lnTo>
                  <a:pt x="28" y="104"/>
                </a:lnTo>
                <a:lnTo>
                  <a:pt x="27" y="104"/>
                </a:lnTo>
                <a:lnTo>
                  <a:pt x="27" y="104"/>
                </a:lnTo>
                <a:lnTo>
                  <a:pt x="27" y="104"/>
                </a:lnTo>
                <a:lnTo>
                  <a:pt x="26" y="105"/>
                </a:lnTo>
                <a:lnTo>
                  <a:pt x="26" y="105"/>
                </a:lnTo>
                <a:lnTo>
                  <a:pt x="26" y="105"/>
                </a:lnTo>
                <a:lnTo>
                  <a:pt x="26" y="105"/>
                </a:lnTo>
                <a:lnTo>
                  <a:pt x="24" y="105"/>
                </a:lnTo>
                <a:lnTo>
                  <a:pt x="24" y="105"/>
                </a:lnTo>
                <a:lnTo>
                  <a:pt x="24" y="105"/>
                </a:lnTo>
                <a:lnTo>
                  <a:pt x="23" y="105"/>
                </a:lnTo>
                <a:lnTo>
                  <a:pt x="23" y="105"/>
                </a:lnTo>
                <a:lnTo>
                  <a:pt x="22" y="105"/>
                </a:lnTo>
                <a:lnTo>
                  <a:pt x="22" y="105"/>
                </a:lnTo>
                <a:lnTo>
                  <a:pt x="21" y="105"/>
                </a:lnTo>
                <a:lnTo>
                  <a:pt x="21" y="105"/>
                </a:lnTo>
                <a:lnTo>
                  <a:pt x="21" y="105"/>
                </a:lnTo>
                <a:lnTo>
                  <a:pt x="20" y="105"/>
                </a:lnTo>
                <a:lnTo>
                  <a:pt x="19" y="105"/>
                </a:lnTo>
                <a:lnTo>
                  <a:pt x="19" y="105"/>
                </a:lnTo>
                <a:lnTo>
                  <a:pt x="18" y="105"/>
                </a:lnTo>
                <a:lnTo>
                  <a:pt x="18" y="104"/>
                </a:lnTo>
                <a:lnTo>
                  <a:pt x="18" y="104"/>
                </a:lnTo>
                <a:lnTo>
                  <a:pt x="18" y="104"/>
                </a:lnTo>
                <a:lnTo>
                  <a:pt x="17" y="104"/>
                </a:lnTo>
                <a:lnTo>
                  <a:pt x="17" y="104"/>
                </a:lnTo>
                <a:lnTo>
                  <a:pt x="17" y="104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15" y="104"/>
                </a:lnTo>
                <a:lnTo>
                  <a:pt x="15" y="104"/>
                </a:lnTo>
                <a:lnTo>
                  <a:pt x="14" y="104"/>
                </a:lnTo>
                <a:lnTo>
                  <a:pt x="14" y="104"/>
                </a:lnTo>
                <a:lnTo>
                  <a:pt x="13" y="104"/>
                </a:lnTo>
                <a:lnTo>
                  <a:pt x="13" y="104"/>
                </a:lnTo>
                <a:lnTo>
                  <a:pt x="13" y="104"/>
                </a:lnTo>
                <a:lnTo>
                  <a:pt x="13" y="103"/>
                </a:lnTo>
                <a:lnTo>
                  <a:pt x="12" y="103"/>
                </a:lnTo>
                <a:lnTo>
                  <a:pt x="12" y="102"/>
                </a:lnTo>
                <a:lnTo>
                  <a:pt x="11" y="102"/>
                </a:lnTo>
                <a:lnTo>
                  <a:pt x="11" y="102"/>
                </a:lnTo>
                <a:lnTo>
                  <a:pt x="11" y="102"/>
                </a:lnTo>
                <a:lnTo>
                  <a:pt x="10" y="102"/>
                </a:lnTo>
                <a:lnTo>
                  <a:pt x="10" y="102"/>
                </a:lnTo>
                <a:lnTo>
                  <a:pt x="10" y="102"/>
                </a:lnTo>
                <a:lnTo>
                  <a:pt x="10" y="102"/>
                </a:lnTo>
                <a:lnTo>
                  <a:pt x="9" y="103"/>
                </a:lnTo>
                <a:lnTo>
                  <a:pt x="9" y="103"/>
                </a:lnTo>
                <a:lnTo>
                  <a:pt x="9" y="103"/>
                </a:lnTo>
                <a:lnTo>
                  <a:pt x="9" y="103"/>
                </a:lnTo>
                <a:lnTo>
                  <a:pt x="8" y="103"/>
                </a:lnTo>
                <a:lnTo>
                  <a:pt x="8" y="103"/>
                </a:lnTo>
                <a:lnTo>
                  <a:pt x="8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4"/>
                </a:lnTo>
                <a:lnTo>
                  <a:pt x="6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4" y="105"/>
                </a:lnTo>
                <a:lnTo>
                  <a:pt x="4" y="105"/>
                </a:lnTo>
                <a:lnTo>
                  <a:pt x="4" y="106"/>
                </a:lnTo>
                <a:lnTo>
                  <a:pt x="3" y="106"/>
                </a:lnTo>
                <a:lnTo>
                  <a:pt x="3" y="106"/>
                </a:lnTo>
                <a:lnTo>
                  <a:pt x="3" y="106"/>
                </a:lnTo>
                <a:lnTo>
                  <a:pt x="3" y="106"/>
                </a:lnTo>
                <a:lnTo>
                  <a:pt x="2" y="106"/>
                </a:lnTo>
                <a:lnTo>
                  <a:pt x="2" y="107"/>
                </a:lnTo>
                <a:lnTo>
                  <a:pt x="2" y="107"/>
                </a:lnTo>
                <a:lnTo>
                  <a:pt x="2" y="107"/>
                </a:lnTo>
                <a:lnTo>
                  <a:pt x="2" y="107"/>
                </a:lnTo>
                <a:lnTo>
                  <a:pt x="1" y="108"/>
                </a:lnTo>
                <a:lnTo>
                  <a:pt x="1" y="107"/>
                </a:lnTo>
                <a:lnTo>
                  <a:pt x="1" y="107"/>
                </a:lnTo>
                <a:lnTo>
                  <a:pt x="1" y="107"/>
                </a:lnTo>
                <a:lnTo>
                  <a:pt x="1" y="106"/>
                </a:lnTo>
                <a:lnTo>
                  <a:pt x="1" y="106"/>
                </a:lnTo>
                <a:lnTo>
                  <a:pt x="1" y="105"/>
                </a:lnTo>
                <a:lnTo>
                  <a:pt x="1" y="105"/>
                </a:lnTo>
                <a:lnTo>
                  <a:pt x="1" y="104"/>
                </a:lnTo>
                <a:lnTo>
                  <a:pt x="1" y="104"/>
                </a:lnTo>
                <a:lnTo>
                  <a:pt x="1" y="104"/>
                </a:lnTo>
                <a:lnTo>
                  <a:pt x="1" y="104"/>
                </a:lnTo>
                <a:lnTo>
                  <a:pt x="1" y="104"/>
                </a:lnTo>
                <a:lnTo>
                  <a:pt x="1" y="103"/>
                </a:lnTo>
                <a:lnTo>
                  <a:pt x="1" y="102"/>
                </a:lnTo>
                <a:lnTo>
                  <a:pt x="1" y="102"/>
                </a:lnTo>
                <a:lnTo>
                  <a:pt x="1" y="102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7" name="Freeform 29">
            <a:extLst>
              <a:ext uri="{FF2B5EF4-FFF2-40B4-BE49-F238E27FC236}">
                <a16:creationId xmlns="" xmlns:a16="http://schemas.microsoft.com/office/drawing/2014/main" id="{7A696C29-FAF0-428F-ACB5-BB9C17BA50C7}"/>
              </a:ext>
            </a:extLst>
          </p:cNvPr>
          <p:cNvSpPr>
            <a:spLocks/>
          </p:cNvSpPr>
          <p:nvPr/>
        </p:nvSpPr>
        <p:spPr bwMode="auto">
          <a:xfrm>
            <a:off x="5343380" y="3701402"/>
            <a:ext cx="1903414" cy="1514476"/>
          </a:xfrm>
          <a:custGeom>
            <a:avLst/>
            <a:gdLst>
              <a:gd name="T0" fmla="*/ 10 w 201"/>
              <a:gd name="T1" fmla="*/ 88 h 160"/>
              <a:gd name="T2" fmla="*/ 27 w 201"/>
              <a:gd name="T3" fmla="*/ 79 h 160"/>
              <a:gd name="T4" fmla="*/ 37 w 201"/>
              <a:gd name="T5" fmla="*/ 76 h 160"/>
              <a:gd name="T6" fmla="*/ 50 w 201"/>
              <a:gd name="T7" fmla="*/ 75 h 160"/>
              <a:gd name="T8" fmla="*/ 59 w 201"/>
              <a:gd name="T9" fmla="*/ 77 h 160"/>
              <a:gd name="T10" fmla="*/ 64 w 201"/>
              <a:gd name="T11" fmla="*/ 73 h 160"/>
              <a:gd name="T12" fmla="*/ 67 w 201"/>
              <a:gd name="T13" fmla="*/ 67 h 160"/>
              <a:gd name="T14" fmla="*/ 64 w 201"/>
              <a:gd name="T15" fmla="*/ 60 h 160"/>
              <a:gd name="T16" fmla="*/ 66 w 201"/>
              <a:gd name="T17" fmla="*/ 55 h 160"/>
              <a:gd name="T18" fmla="*/ 70 w 201"/>
              <a:gd name="T19" fmla="*/ 52 h 160"/>
              <a:gd name="T20" fmla="*/ 69 w 201"/>
              <a:gd name="T21" fmla="*/ 47 h 160"/>
              <a:gd name="T22" fmla="*/ 66 w 201"/>
              <a:gd name="T23" fmla="*/ 43 h 160"/>
              <a:gd name="T24" fmla="*/ 67 w 201"/>
              <a:gd name="T25" fmla="*/ 34 h 160"/>
              <a:gd name="T26" fmla="*/ 70 w 201"/>
              <a:gd name="T27" fmla="*/ 31 h 160"/>
              <a:gd name="T28" fmla="*/ 74 w 201"/>
              <a:gd name="T29" fmla="*/ 18 h 160"/>
              <a:gd name="T30" fmla="*/ 82 w 201"/>
              <a:gd name="T31" fmla="*/ 9 h 160"/>
              <a:gd name="T32" fmla="*/ 91 w 201"/>
              <a:gd name="T33" fmla="*/ 13 h 160"/>
              <a:gd name="T34" fmla="*/ 95 w 201"/>
              <a:gd name="T35" fmla="*/ 16 h 160"/>
              <a:gd name="T36" fmla="*/ 102 w 201"/>
              <a:gd name="T37" fmla="*/ 12 h 160"/>
              <a:gd name="T38" fmla="*/ 110 w 201"/>
              <a:gd name="T39" fmla="*/ 7 h 160"/>
              <a:gd name="T40" fmla="*/ 115 w 201"/>
              <a:gd name="T41" fmla="*/ 3 h 160"/>
              <a:gd name="T42" fmla="*/ 122 w 201"/>
              <a:gd name="T43" fmla="*/ 0 h 160"/>
              <a:gd name="T44" fmla="*/ 128 w 201"/>
              <a:gd name="T45" fmla="*/ 1 h 160"/>
              <a:gd name="T46" fmla="*/ 131 w 201"/>
              <a:gd name="T47" fmla="*/ 8 h 160"/>
              <a:gd name="T48" fmla="*/ 140 w 201"/>
              <a:gd name="T49" fmla="*/ 7 h 160"/>
              <a:gd name="T50" fmla="*/ 150 w 201"/>
              <a:gd name="T51" fmla="*/ 12 h 160"/>
              <a:gd name="T52" fmla="*/ 162 w 201"/>
              <a:gd name="T53" fmla="*/ 17 h 160"/>
              <a:gd name="T54" fmla="*/ 183 w 201"/>
              <a:gd name="T55" fmla="*/ 26 h 160"/>
              <a:gd name="T56" fmla="*/ 192 w 201"/>
              <a:gd name="T57" fmla="*/ 29 h 160"/>
              <a:gd name="T58" fmla="*/ 197 w 201"/>
              <a:gd name="T59" fmla="*/ 32 h 160"/>
              <a:gd name="T60" fmla="*/ 198 w 201"/>
              <a:gd name="T61" fmla="*/ 38 h 160"/>
              <a:gd name="T62" fmla="*/ 193 w 201"/>
              <a:gd name="T63" fmla="*/ 47 h 160"/>
              <a:gd name="T64" fmla="*/ 188 w 201"/>
              <a:gd name="T65" fmla="*/ 56 h 160"/>
              <a:gd name="T66" fmla="*/ 194 w 201"/>
              <a:gd name="T67" fmla="*/ 65 h 160"/>
              <a:gd name="T68" fmla="*/ 185 w 201"/>
              <a:gd name="T69" fmla="*/ 69 h 160"/>
              <a:gd name="T70" fmla="*/ 180 w 201"/>
              <a:gd name="T71" fmla="*/ 72 h 160"/>
              <a:gd name="T72" fmla="*/ 181 w 201"/>
              <a:gd name="T73" fmla="*/ 83 h 160"/>
              <a:gd name="T74" fmla="*/ 180 w 201"/>
              <a:gd name="T75" fmla="*/ 87 h 160"/>
              <a:gd name="T76" fmla="*/ 181 w 201"/>
              <a:gd name="T77" fmla="*/ 94 h 160"/>
              <a:gd name="T78" fmla="*/ 177 w 201"/>
              <a:gd name="T79" fmla="*/ 104 h 160"/>
              <a:gd name="T80" fmla="*/ 165 w 201"/>
              <a:gd name="T81" fmla="*/ 114 h 160"/>
              <a:gd name="T82" fmla="*/ 163 w 201"/>
              <a:gd name="T83" fmla="*/ 122 h 160"/>
              <a:gd name="T84" fmla="*/ 159 w 201"/>
              <a:gd name="T85" fmla="*/ 129 h 160"/>
              <a:gd name="T86" fmla="*/ 157 w 201"/>
              <a:gd name="T87" fmla="*/ 137 h 160"/>
              <a:gd name="T88" fmla="*/ 142 w 201"/>
              <a:gd name="T89" fmla="*/ 144 h 160"/>
              <a:gd name="T90" fmla="*/ 132 w 201"/>
              <a:gd name="T91" fmla="*/ 144 h 160"/>
              <a:gd name="T92" fmla="*/ 123 w 201"/>
              <a:gd name="T93" fmla="*/ 147 h 160"/>
              <a:gd name="T94" fmla="*/ 114 w 201"/>
              <a:gd name="T95" fmla="*/ 150 h 160"/>
              <a:gd name="T96" fmla="*/ 101 w 201"/>
              <a:gd name="T97" fmla="*/ 155 h 160"/>
              <a:gd name="T98" fmla="*/ 95 w 201"/>
              <a:gd name="T99" fmla="*/ 155 h 160"/>
              <a:gd name="T100" fmla="*/ 92 w 201"/>
              <a:gd name="T101" fmla="*/ 158 h 160"/>
              <a:gd name="T102" fmla="*/ 84 w 201"/>
              <a:gd name="T103" fmla="*/ 157 h 160"/>
              <a:gd name="T104" fmla="*/ 80 w 201"/>
              <a:gd name="T105" fmla="*/ 151 h 160"/>
              <a:gd name="T106" fmla="*/ 79 w 201"/>
              <a:gd name="T107" fmla="*/ 144 h 160"/>
              <a:gd name="T108" fmla="*/ 81 w 201"/>
              <a:gd name="T109" fmla="*/ 136 h 160"/>
              <a:gd name="T110" fmla="*/ 76 w 201"/>
              <a:gd name="T111" fmla="*/ 131 h 160"/>
              <a:gd name="T112" fmla="*/ 71 w 201"/>
              <a:gd name="T113" fmla="*/ 127 h 160"/>
              <a:gd name="T114" fmla="*/ 70 w 201"/>
              <a:gd name="T115" fmla="*/ 115 h 160"/>
              <a:gd name="T116" fmla="*/ 64 w 201"/>
              <a:gd name="T117" fmla="*/ 105 h 160"/>
              <a:gd name="T118" fmla="*/ 52 w 201"/>
              <a:gd name="T119" fmla="*/ 108 h 160"/>
              <a:gd name="T120" fmla="*/ 39 w 201"/>
              <a:gd name="T121" fmla="*/ 114 h 160"/>
              <a:gd name="T122" fmla="*/ 22 w 201"/>
              <a:gd name="T123" fmla="*/ 105 h 160"/>
              <a:gd name="T124" fmla="*/ 2 w 201"/>
              <a:gd name="T125" fmla="*/ 10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1" h="160">
                <a:moveTo>
                  <a:pt x="1" y="102"/>
                </a:moveTo>
                <a:lnTo>
                  <a:pt x="0" y="102"/>
                </a:lnTo>
                <a:lnTo>
                  <a:pt x="1" y="101"/>
                </a:lnTo>
                <a:lnTo>
                  <a:pt x="0" y="101"/>
                </a:lnTo>
                <a:lnTo>
                  <a:pt x="0" y="101"/>
                </a:lnTo>
                <a:lnTo>
                  <a:pt x="0" y="101"/>
                </a:lnTo>
                <a:lnTo>
                  <a:pt x="1" y="100"/>
                </a:lnTo>
                <a:lnTo>
                  <a:pt x="1" y="100"/>
                </a:lnTo>
                <a:lnTo>
                  <a:pt x="1" y="100"/>
                </a:lnTo>
                <a:lnTo>
                  <a:pt x="1" y="99"/>
                </a:lnTo>
                <a:lnTo>
                  <a:pt x="1" y="98"/>
                </a:lnTo>
                <a:lnTo>
                  <a:pt x="2" y="98"/>
                </a:lnTo>
                <a:lnTo>
                  <a:pt x="2" y="98"/>
                </a:lnTo>
                <a:lnTo>
                  <a:pt x="2" y="98"/>
                </a:lnTo>
                <a:lnTo>
                  <a:pt x="2" y="98"/>
                </a:lnTo>
                <a:lnTo>
                  <a:pt x="3" y="98"/>
                </a:lnTo>
                <a:lnTo>
                  <a:pt x="3" y="98"/>
                </a:lnTo>
                <a:lnTo>
                  <a:pt x="3" y="98"/>
                </a:lnTo>
                <a:lnTo>
                  <a:pt x="2" y="98"/>
                </a:lnTo>
                <a:lnTo>
                  <a:pt x="2" y="97"/>
                </a:lnTo>
                <a:lnTo>
                  <a:pt x="2" y="97"/>
                </a:lnTo>
                <a:lnTo>
                  <a:pt x="2" y="96"/>
                </a:lnTo>
                <a:lnTo>
                  <a:pt x="2" y="96"/>
                </a:lnTo>
                <a:lnTo>
                  <a:pt x="3" y="96"/>
                </a:lnTo>
                <a:lnTo>
                  <a:pt x="4" y="97"/>
                </a:lnTo>
                <a:lnTo>
                  <a:pt x="4" y="97"/>
                </a:lnTo>
                <a:lnTo>
                  <a:pt x="4" y="97"/>
                </a:lnTo>
                <a:lnTo>
                  <a:pt x="4" y="96"/>
                </a:lnTo>
                <a:lnTo>
                  <a:pt x="4" y="96"/>
                </a:lnTo>
                <a:lnTo>
                  <a:pt x="4" y="96"/>
                </a:lnTo>
                <a:lnTo>
                  <a:pt x="3" y="95"/>
                </a:lnTo>
                <a:lnTo>
                  <a:pt x="4" y="95"/>
                </a:lnTo>
                <a:lnTo>
                  <a:pt x="4" y="95"/>
                </a:lnTo>
                <a:lnTo>
                  <a:pt x="4" y="95"/>
                </a:lnTo>
                <a:lnTo>
                  <a:pt x="4" y="94"/>
                </a:lnTo>
                <a:lnTo>
                  <a:pt x="4" y="94"/>
                </a:lnTo>
                <a:lnTo>
                  <a:pt x="4" y="94"/>
                </a:lnTo>
                <a:lnTo>
                  <a:pt x="4" y="93"/>
                </a:lnTo>
                <a:lnTo>
                  <a:pt x="4" y="93"/>
                </a:lnTo>
                <a:lnTo>
                  <a:pt x="5" y="93"/>
                </a:lnTo>
                <a:lnTo>
                  <a:pt x="5" y="92"/>
                </a:lnTo>
                <a:lnTo>
                  <a:pt x="5" y="92"/>
                </a:lnTo>
                <a:lnTo>
                  <a:pt x="6" y="92"/>
                </a:lnTo>
                <a:lnTo>
                  <a:pt x="6" y="92"/>
                </a:lnTo>
                <a:lnTo>
                  <a:pt x="6" y="92"/>
                </a:lnTo>
                <a:lnTo>
                  <a:pt x="6" y="91"/>
                </a:lnTo>
                <a:lnTo>
                  <a:pt x="6" y="91"/>
                </a:lnTo>
                <a:lnTo>
                  <a:pt x="7" y="91"/>
                </a:lnTo>
                <a:lnTo>
                  <a:pt x="7" y="91"/>
                </a:lnTo>
                <a:lnTo>
                  <a:pt x="7" y="90"/>
                </a:lnTo>
                <a:lnTo>
                  <a:pt x="7" y="90"/>
                </a:lnTo>
                <a:lnTo>
                  <a:pt x="7" y="90"/>
                </a:lnTo>
                <a:lnTo>
                  <a:pt x="8" y="90"/>
                </a:lnTo>
                <a:lnTo>
                  <a:pt x="9" y="90"/>
                </a:lnTo>
                <a:lnTo>
                  <a:pt x="9" y="90"/>
                </a:lnTo>
                <a:lnTo>
                  <a:pt x="9" y="90"/>
                </a:lnTo>
                <a:lnTo>
                  <a:pt x="9" y="89"/>
                </a:lnTo>
                <a:lnTo>
                  <a:pt x="9" y="89"/>
                </a:lnTo>
                <a:lnTo>
                  <a:pt x="10" y="89"/>
                </a:lnTo>
                <a:lnTo>
                  <a:pt x="10" y="88"/>
                </a:lnTo>
                <a:lnTo>
                  <a:pt x="10" y="88"/>
                </a:lnTo>
                <a:lnTo>
                  <a:pt x="10" y="88"/>
                </a:lnTo>
                <a:lnTo>
                  <a:pt x="10" y="87"/>
                </a:lnTo>
                <a:lnTo>
                  <a:pt x="10" y="87"/>
                </a:lnTo>
                <a:lnTo>
                  <a:pt x="10" y="86"/>
                </a:lnTo>
                <a:lnTo>
                  <a:pt x="10" y="86"/>
                </a:lnTo>
                <a:lnTo>
                  <a:pt x="11" y="86"/>
                </a:lnTo>
                <a:lnTo>
                  <a:pt x="11" y="86"/>
                </a:lnTo>
                <a:lnTo>
                  <a:pt x="11" y="86"/>
                </a:lnTo>
                <a:lnTo>
                  <a:pt x="12" y="85"/>
                </a:lnTo>
                <a:lnTo>
                  <a:pt x="12" y="84"/>
                </a:lnTo>
                <a:lnTo>
                  <a:pt x="12" y="84"/>
                </a:lnTo>
                <a:lnTo>
                  <a:pt x="12" y="84"/>
                </a:lnTo>
                <a:lnTo>
                  <a:pt x="12" y="84"/>
                </a:lnTo>
                <a:lnTo>
                  <a:pt x="12" y="84"/>
                </a:lnTo>
                <a:lnTo>
                  <a:pt x="13" y="83"/>
                </a:lnTo>
                <a:lnTo>
                  <a:pt x="13" y="82"/>
                </a:lnTo>
                <a:lnTo>
                  <a:pt x="14" y="82"/>
                </a:lnTo>
                <a:lnTo>
                  <a:pt x="14" y="82"/>
                </a:lnTo>
                <a:lnTo>
                  <a:pt x="14" y="82"/>
                </a:lnTo>
                <a:lnTo>
                  <a:pt x="14" y="82"/>
                </a:lnTo>
                <a:lnTo>
                  <a:pt x="15" y="82"/>
                </a:lnTo>
                <a:lnTo>
                  <a:pt x="15" y="82"/>
                </a:lnTo>
                <a:lnTo>
                  <a:pt x="16" y="82"/>
                </a:lnTo>
                <a:lnTo>
                  <a:pt x="16" y="81"/>
                </a:lnTo>
                <a:lnTo>
                  <a:pt x="18" y="82"/>
                </a:lnTo>
                <a:lnTo>
                  <a:pt x="18" y="81"/>
                </a:lnTo>
                <a:lnTo>
                  <a:pt x="18" y="81"/>
                </a:lnTo>
                <a:lnTo>
                  <a:pt x="18" y="80"/>
                </a:lnTo>
                <a:lnTo>
                  <a:pt x="19" y="80"/>
                </a:lnTo>
                <a:lnTo>
                  <a:pt x="19" y="80"/>
                </a:lnTo>
                <a:lnTo>
                  <a:pt x="19" y="80"/>
                </a:lnTo>
                <a:lnTo>
                  <a:pt x="20" y="80"/>
                </a:lnTo>
                <a:lnTo>
                  <a:pt x="20" y="81"/>
                </a:lnTo>
                <a:lnTo>
                  <a:pt x="21" y="81"/>
                </a:lnTo>
                <a:lnTo>
                  <a:pt x="21" y="80"/>
                </a:lnTo>
                <a:lnTo>
                  <a:pt x="21" y="80"/>
                </a:lnTo>
                <a:lnTo>
                  <a:pt x="21" y="80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2" y="81"/>
                </a:lnTo>
                <a:lnTo>
                  <a:pt x="23" y="81"/>
                </a:lnTo>
                <a:lnTo>
                  <a:pt x="23" y="81"/>
                </a:lnTo>
                <a:lnTo>
                  <a:pt x="23" y="81"/>
                </a:lnTo>
                <a:lnTo>
                  <a:pt x="23" y="81"/>
                </a:lnTo>
                <a:lnTo>
                  <a:pt x="23" y="80"/>
                </a:lnTo>
                <a:lnTo>
                  <a:pt x="23" y="80"/>
                </a:lnTo>
                <a:lnTo>
                  <a:pt x="24" y="80"/>
                </a:lnTo>
                <a:lnTo>
                  <a:pt x="24" y="80"/>
                </a:lnTo>
                <a:lnTo>
                  <a:pt x="24" y="80"/>
                </a:lnTo>
                <a:lnTo>
                  <a:pt x="24" y="80"/>
                </a:lnTo>
                <a:lnTo>
                  <a:pt x="25" y="80"/>
                </a:lnTo>
                <a:lnTo>
                  <a:pt x="25" y="80"/>
                </a:lnTo>
                <a:lnTo>
                  <a:pt x="25" y="80"/>
                </a:lnTo>
                <a:lnTo>
                  <a:pt x="25" y="80"/>
                </a:lnTo>
                <a:lnTo>
                  <a:pt x="26" y="80"/>
                </a:lnTo>
                <a:lnTo>
                  <a:pt x="26" y="80"/>
                </a:lnTo>
                <a:lnTo>
                  <a:pt x="25" y="80"/>
                </a:lnTo>
                <a:lnTo>
                  <a:pt x="25" y="79"/>
                </a:lnTo>
                <a:lnTo>
                  <a:pt x="25" y="79"/>
                </a:lnTo>
                <a:lnTo>
                  <a:pt x="26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8" y="78"/>
                </a:lnTo>
                <a:lnTo>
                  <a:pt x="28" y="78"/>
                </a:lnTo>
                <a:lnTo>
                  <a:pt x="28" y="78"/>
                </a:lnTo>
                <a:lnTo>
                  <a:pt x="28" y="78"/>
                </a:lnTo>
                <a:lnTo>
                  <a:pt x="28" y="79"/>
                </a:lnTo>
                <a:lnTo>
                  <a:pt x="28" y="79"/>
                </a:lnTo>
                <a:lnTo>
                  <a:pt x="28" y="79"/>
                </a:lnTo>
                <a:lnTo>
                  <a:pt x="28" y="79"/>
                </a:lnTo>
                <a:lnTo>
                  <a:pt x="29" y="80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1" y="80"/>
                </a:lnTo>
                <a:lnTo>
                  <a:pt x="31" y="80"/>
                </a:lnTo>
                <a:lnTo>
                  <a:pt x="31" y="79"/>
                </a:lnTo>
                <a:lnTo>
                  <a:pt x="31" y="79"/>
                </a:lnTo>
                <a:lnTo>
                  <a:pt x="32" y="80"/>
                </a:lnTo>
                <a:lnTo>
                  <a:pt x="32" y="79"/>
                </a:lnTo>
                <a:lnTo>
                  <a:pt x="32" y="79"/>
                </a:lnTo>
                <a:lnTo>
                  <a:pt x="32" y="79"/>
                </a:lnTo>
                <a:lnTo>
                  <a:pt x="32" y="79"/>
                </a:lnTo>
                <a:lnTo>
                  <a:pt x="32" y="79"/>
                </a:lnTo>
                <a:lnTo>
                  <a:pt x="33" y="79"/>
                </a:lnTo>
                <a:lnTo>
                  <a:pt x="33" y="78"/>
                </a:lnTo>
                <a:lnTo>
                  <a:pt x="33" y="78"/>
                </a:lnTo>
                <a:lnTo>
                  <a:pt x="33" y="78"/>
                </a:lnTo>
                <a:lnTo>
                  <a:pt x="33" y="78"/>
                </a:lnTo>
                <a:lnTo>
                  <a:pt x="34" y="77"/>
                </a:lnTo>
                <a:lnTo>
                  <a:pt x="34" y="77"/>
                </a:lnTo>
                <a:lnTo>
                  <a:pt x="34" y="77"/>
                </a:lnTo>
                <a:lnTo>
                  <a:pt x="33" y="77"/>
                </a:lnTo>
                <a:lnTo>
                  <a:pt x="33" y="77"/>
                </a:lnTo>
                <a:lnTo>
                  <a:pt x="33" y="77"/>
                </a:lnTo>
                <a:lnTo>
                  <a:pt x="34" y="77"/>
                </a:lnTo>
                <a:lnTo>
                  <a:pt x="34" y="77"/>
                </a:lnTo>
                <a:lnTo>
                  <a:pt x="34" y="77"/>
                </a:lnTo>
                <a:lnTo>
                  <a:pt x="35" y="76"/>
                </a:lnTo>
                <a:lnTo>
                  <a:pt x="35" y="76"/>
                </a:lnTo>
                <a:lnTo>
                  <a:pt x="35" y="76"/>
                </a:lnTo>
                <a:lnTo>
                  <a:pt x="35" y="76"/>
                </a:lnTo>
                <a:lnTo>
                  <a:pt x="35" y="77"/>
                </a:lnTo>
                <a:lnTo>
                  <a:pt x="35" y="77"/>
                </a:lnTo>
                <a:lnTo>
                  <a:pt x="35" y="77"/>
                </a:lnTo>
                <a:lnTo>
                  <a:pt x="36" y="77"/>
                </a:lnTo>
                <a:lnTo>
                  <a:pt x="36" y="77"/>
                </a:lnTo>
                <a:lnTo>
                  <a:pt x="36" y="77"/>
                </a:lnTo>
                <a:lnTo>
                  <a:pt x="36" y="76"/>
                </a:lnTo>
                <a:lnTo>
                  <a:pt x="36" y="76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7" y="75"/>
                </a:lnTo>
                <a:lnTo>
                  <a:pt x="37" y="75"/>
                </a:lnTo>
                <a:lnTo>
                  <a:pt x="38" y="75"/>
                </a:lnTo>
                <a:lnTo>
                  <a:pt x="38" y="75"/>
                </a:lnTo>
                <a:lnTo>
                  <a:pt x="38" y="75"/>
                </a:lnTo>
                <a:lnTo>
                  <a:pt x="39" y="75"/>
                </a:lnTo>
                <a:lnTo>
                  <a:pt x="39" y="75"/>
                </a:lnTo>
                <a:lnTo>
                  <a:pt x="39" y="75"/>
                </a:lnTo>
                <a:lnTo>
                  <a:pt x="39" y="75"/>
                </a:lnTo>
                <a:lnTo>
                  <a:pt x="40" y="75"/>
                </a:lnTo>
                <a:lnTo>
                  <a:pt x="40" y="75"/>
                </a:lnTo>
                <a:lnTo>
                  <a:pt x="40" y="76"/>
                </a:lnTo>
                <a:lnTo>
                  <a:pt x="40" y="76"/>
                </a:lnTo>
                <a:lnTo>
                  <a:pt x="41" y="76"/>
                </a:lnTo>
                <a:lnTo>
                  <a:pt x="41" y="76"/>
                </a:lnTo>
                <a:lnTo>
                  <a:pt x="41" y="76"/>
                </a:lnTo>
                <a:lnTo>
                  <a:pt x="41" y="75"/>
                </a:lnTo>
                <a:lnTo>
                  <a:pt x="42" y="76"/>
                </a:lnTo>
                <a:lnTo>
                  <a:pt x="42" y="75"/>
                </a:lnTo>
                <a:lnTo>
                  <a:pt x="42" y="76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5" y="75"/>
                </a:lnTo>
                <a:lnTo>
                  <a:pt x="45" y="75"/>
                </a:lnTo>
                <a:lnTo>
                  <a:pt x="45" y="75"/>
                </a:lnTo>
                <a:lnTo>
                  <a:pt x="45" y="76"/>
                </a:lnTo>
                <a:lnTo>
                  <a:pt x="45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7" y="76"/>
                </a:lnTo>
                <a:lnTo>
                  <a:pt x="47" y="76"/>
                </a:lnTo>
                <a:lnTo>
                  <a:pt x="47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49" y="76"/>
                </a:lnTo>
                <a:lnTo>
                  <a:pt x="50" y="75"/>
                </a:lnTo>
                <a:lnTo>
                  <a:pt x="50" y="75"/>
                </a:lnTo>
                <a:lnTo>
                  <a:pt x="50" y="75"/>
                </a:lnTo>
                <a:lnTo>
                  <a:pt x="50" y="75"/>
                </a:lnTo>
                <a:lnTo>
                  <a:pt x="50" y="75"/>
                </a:lnTo>
                <a:lnTo>
                  <a:pt x="51" y="75"/>
                </a:lnTo>
                <a:lnTo>
                  <a:pt x="51" y="76"/>
                </a:lnTo>
                <a:lnTo>
                  <a:pt x="51" y="76"/>
                </a:lnTo>
                <a:lnTo>
                  <a:pt x="51" y="76"/>
                </a:lnTo>
                <a:lnTo>
                  <a:pt x="52" y="76"/>
                </a:lnTo>
                <a:lnTo>
                  <a:pt x="52" y="76"/>
                </a:lnTo>
                <a:lnTo>
                  <a:pt x="52" y="76"/>
                </a:lnTo>
                <a:lnTo>
                  <a:pt x="52" y="76"/>
                </a:lnTo>
                <a:lnTo>
                  <a:pt x="52" y="77"/>
                </a:lnTo>
                <a:lnTo>
                  <a:pt x="53" y="77"/>
                </a:lnTo>
                <a:lnTo>
                  <a:pt x="53" y="77"/>
                </a:lnTo>
                <a:lnTo>
                  <a:pt x="53" y="77"/>
                </a:lnTo>
                <a:lnTo>
                  <a:pt x="53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4" y="77"/>
                </a:lnTo>
                <a:lnTo>
                  <a:pt x="55" y="77"/>
                </a:lnTo>
                <a:lnTo>
                  <a:pt x="55" y="77"/>
                </a:lnTo>
                <a:lnTo>
                  <a:pt x="55" y="78"/>
                </a:lnTo>
                <a:lnTo>
                  <a:pt x="55" y="78"/>
                </a:lnTo>
                <a:lnTo>
                  <a:pt x="55" y="77"/>
                </a:lnTo>
                <a:lnTo>
                  <a:pt x="55" y="77"/>
                </a:lnTo>
                <a:lnTo>
                  <a:pt x="55" y="78"/>
                </a:lnTo>
                <a:lnTo>
                  <a:pt x="55" y="78"/>
                </a:lnTo>
                <a:lnTo>
                  <a:pt x="55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6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8"/>
                </a:lnTo>
                <a:lnTo>
                  <a:pt x="57" y="77"/>
                </a:lnTo>
                <a:lnTo>
                  <a:pt x="57" y="77"/>
                </a:lnTo>
                <a:lnTo>
                  <a:pt x="57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6"/>
                </a:lnTo>
                <a:lnTo>
                  <a:pt x="58" y="77"/>
                </a:lnTo>
                <a:lnTo>
                  <a:pt x="59" y="77"/>
                </a:lnTo>
                <a:lnTo>
                  <a:pt x="58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6"/>
                </a:lnTo>
                <a:lnTo>
                  <a:pt x="59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0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2" y="75"/>
                </a:lnTo>
                <a:lnTo>
                  <a:pt x="61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4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2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5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2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6" y="71"/>
                </a:lnTo>
                <a:lnTo>
                  <a:pt x="67" y="71"/>
                </a:lnTo>
                <a:lnTo>
                  <a:pt x="67" y="71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8" y="70"/>
                </a:lnTo>
                <a:lnTo>
                  <a:pt x="68" y="70"/>
                </a:lnTo>
                <a:lnTo>
                  <a:pt x="68" y="70"/>
                </a:lnTo>
                <a:lnTo>
                  <a:pt x="68" y="70"/>
                </a:lnTo>
                <a:lnTo>
                  <a:pt x="67" y="70"/>
                </a:lnTo>
                <a:lnTo>
                  <a:pt x="68" y="70"/>
                </a:lnTo>
                <a:lnTo>
                  <a:pt x="67" y="70"/>
                </a:lnTo>
                <a:lnTo>
                  <a:pt x="68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9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8"/>
                </a:lnTo>
                <a:lnTo>
                  <a:pt x="67" y="67"/>
                </a:lnTo>
                <a:lnTo>
                  <a:pt x="67" y="67"/>
                </a:lnTo>
                <a:lnTo>
                  <a:pt x="67" y="67"/>
                </a:lnTo>
                <a:lnTo>
                  <a:pt x="67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7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6" y="66"/>
                </a:lnTo>
                <a:lnTo>
                  <a:pt x="67" y="66"/>
                </a:lnTo>
                <a:lnTo>
                  <a:pt x="66" y="66"/>
                </a:lnTo>
                <a:lnTo>
                  <a:pt x="66" y="66"/>
                </a:lnTo>
                <a:lnTo>
                  <a:pt x="67" y="65"/>
                </a:lnTo>
                <a:lnTo>
                  <a:pt x="66" y="65"/>
                </a:lnTo>
                <a:lnTo>
                  <a:pt x="66" y="65"/>
                </a:lnTo>
                <a:lnTo>
                  <a:pt x="67" y="65"/>
                </a:lnTo>
                <a:lnTo>
                  <a:pt x="67" y="65"/>
                </a:lnTo>
                <a:lnTo>
                  <a:pt x="67" y="65"/>
                </a:lnTo>
                <a:lnTo>
                  <a:pt x="67" y="65"/>
                </a:lnTo>
                <a:lnTo>
                  <a:pt x="67" y="65"/>
                </a:lnTo>
                <a:lnTo>
                  <a:pt x="67" y="64"/>
                </a:lnTo>
                <a:lnTo>
                  <a:pt x="67" y="64"/>
                </a:lnTo>
                <a:lnTo>
                  <a:pt x="67" y="64"/>
                </a:lnTo>
                <a:lnTo>
                  <a:pt x="67" y="64"/>
                </a:lnTo>
                <a:lnTo>
                  <a:pt x="67" y="64"/>
                </a:lnTo>
                <a:lnTo>
                  <a:pt x="67" y="63"/>
                </a:lnTo>
                <a:lnTo>
                  <a:pt x="67" y="63"/>
                </a:lnTo>
                <a:lnTo>
                  <a:pt x="67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3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1"/>
                </a:lnTo>
                <a:lnTo>
                  <a:pt x="67" y="61"/>
                </a:lnTo>
                <a:lnTo>
                  <a:pt x="67" y="61"/>
                </a:lnTo>
                <a:lnTo>
                  <a:pt x="67" y="60"/>
                </a:lnTo>
                <a:lnTo>
                  <a:pt x="67" y="60"/>
                </a:lnTo>
                <a:lnTo>
                  <a:pt x="66" y="60"/>
                </a:lnTo>
                <a:lnTo>
                  <a:pt x="66" y="60"/>
                </a:lnTo>
                <a:lnTo>
                  <a:pt x="66" y="60"/>
                </a:lnTo>
                <a:lnTo>
                  <a:pt x="66" y="60"/>
                </a:lnTo>
                <a:lnTo>
                  <a:pt x="65" y="60"/>
                </a:lnTo>
                <a:lnTo>
                  <a:pt x="65" y="60"/>
                </a:lnTo>
                <a:lnTo>
                  <a:pt x="65" y="61"/>
                </a:lnTo>
                <a:lnTo>
                  <a:pt x="65" y="61"/>
                </a:lnTo>
                <a:lnTo>
                  <a:pt x="64" y="61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59"/>
                </a:lnTo>
                <a:lnTo>
                  <a:pt x="64" y="59"/>
                </a:lnTo>
                <a:lnTo>
                  <a:pt x="63" y="59"/>
                </a:lnTo>
                <a:lnTo>
                  <a:pt x="63" y="59"/>
                </a:lnTo>
                <a:lnTo>
                  <a:pt x="63" y="59"/>
                </a:lnTo>
                <a:lnTo>
                  <a:pt x="63" y="59"/>
                </a:lnTo>
                <a:lnTo>
                  <a:pt x="63" y="59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3" y="58"/>
                </a:lnTo>
                <a:lnTo>
                  <a:pt x="64" y="58"/>
                </a:lnTo>
                <a:lnTo>
                  <a:pt x="64" y="57"/>
                </a:lnTo>
                <a:lnTo>
                  <a:pt x="63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4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7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6"/>
                </a:lnTo>
                <a:lnTo>
                  <a:pt x="65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5"/>
                </a:lnTo>
                <a:lnTo>
                  <a:pt x="66" y="54"/>
                </a:lnTo>
                <a:lnTo>
                  <a:pt x="66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6" y="54"/>
                </a:lnTo>
                <a:lnTo>
                  <a:pt x="66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6" y="54"/>
                </a:lnTo>
                <a:lnTo>
                  <a:pt x="67" y="54"/>
                </a:lnTo>
                <a:lnTo>
                  <a:pt x="66" y="54"/>
                </a:lnTo>
                <a:lnTo>
                  <a:pt x="67" y="54"/>
                </a:lnTo>
                <a:lnTo>
                  <a:pt x="67" y="54"/>
                </a:lnTo>
                <a:lnTo>
                  <a:pt x="67" y="53"/>
                </a:lnTo>
                <a:lnTo>
                  <a:pt x="67" y="53"/>
                </a:lnTo>
                <a:lnTo>
                  <a:pt x="67" y="53"/>
                </a:lnTo>
                <a:lnTo>
                  <a:pt x="67" y="53"/>
                </a:lnTo>
                <a:lnTo>
                  <a:pt x="67" y="54"/>
                </a:lnTo>
                <a:lnTo>
                  <a:pt x="67" y="53"/>
                </a:lnTo>
                <a:lnTo>
                  <a:pt x="67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3"/>
                </a:lnTo>
                <a:lnTo>
                  <a:pt x="68" y="52"/>
                </a:lnTo>
                <a:lnTo>
                  <a:pt x="68" y="53"/>
                </a:lnTo>
                <a:lnTo>
                  <a:pt x="68" y="52"/>
                </a:lnTo>
                <a:lnTo>
                  <a:pt x="68" y="53"/>
                </a:lnTo>
                <a:lnTo>
                  <a:pt x="68" y="53"/>
                </a:lnTo>
                <a:lnTo>
                  <a:pt x="68" y="52"/>
                </a:lnTo>
                <a:lnTo>
                  <a:pt x="68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69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2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0" y="50"/>
                </a:lnTo>
                <a:lnTo>
                  <a:pt x="71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50"/>
                </a:lnTo>
                <a:lnTo>
                  <a:pt x="70" y="49"/>
                </a:lnTo>
                <a:lnTo>
                  <a:pt x="70" y="50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70" y="49"/>
                </a:lnTo>
                <a:lnTo>
                  <a:pt x="69" y="49"/>
                </a:lnTo>
                <a:lnTo>
                  <a:pt x="69" y="49"/>
                </a:lnTo>
                <a:lnTo>
                  <a:pt x="69" y="49"/>
                </a:lnTo>
                <a:lnTo>
                  <a:pt x="69" y="49"/>
                </a:lnTo>
                <a:lnTo>
                  <a:pt x="69" y="49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8"/>
                </a:lnTo>
                <a:lnTo>
                  <a:pt x="69" y="47"/>
                </a:lnTo>
                <a:lnTo>
                  <a:pt x="69" y="48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7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5"/>
                </a:lnTo>
                <a:lnTo>
                  <a:pt x="69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5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8" y="44"/>
                </a:lnTo>
                <a:lnTo>
                  <a:pt x="67" y="44"/>
                </a:lnTo>
                <a:lnTo>
                  <a:pt x="67" y="44"/>
                </a:lnTo>
                <a:lnTo>
                  <a:pt x="67" y="44"/>
                </a:lnTo>
                <a:lnTo>
                  <a:pt x="67" y="44"/>
                </a:lnTo>
                <a:lnTo>
                  <a:pt x="67" y="44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7" y="44"/>
                </a:lnTo>
                <a:lnTo>
                  <a:pt x="67" y="44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7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6" y="43"/>
                </a:lnTo>
                <a:lnTo>
                  <a:pt x="65" y="43"/>
                </a:lnTo>
                <a:lnTo>
                  <a:pt x="66" y="43"/>
                </a:lnTo>
                <a:lnTo>
                  <a:pt x="65" y="43"/>
                </a:lnTo>
                <a:lnTo>
                  <a:pt x="66" y="43"/>
                </a:lnTo>
                <a:lnTo>
                  <a:pt x="65" y="43"/>
                </a:lnTo>
                <a:lnTo>
                  <a:pt x="66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2"/>
                </a:lnTo>
                <a:lnTo>
                  <a:pt x="65" y="41"/>
                </a:lnTo>
                <a:lnTo>
                  <a:pt x="65" y="41"/>
                </a:lnTo>
                <a:lnTo>
                  <a:pt x="65" y="41"/>
                </a:lnTo>
                <a:lnTo>
                  <a:pt x="65" y="41"/>
                </a:lnTo>
                <a:lnTo>
                  <a:pt x="65" y="40"/>
                </a:lnTo>
                <a:lnTo>
                  <a:pt x="65" y="40"/>
                </a:lnTo>
                <a:lnTo>
                  <a:pt x="65" y="40"/>
                </a:lnTo>
                <a:lnTo>
                  <a:pt x="65" y="40"/>
                </a:lnTo>
                <a:lnTo>
                  <a:pt x="65" y="39"/>
                </a:lnTo>
                <a:lnTo>
                  <a:pt x="65" y="39"/>
                </a:lnTo>
                <a:lnTo>
                  <a:pt x="66" y="39"/>
                </a:lnTo>
                <a:lnTo>
                  <a:pt x="66" y="39"/>
                </a:lnTo>
                <a:lnTo>
                  <a:pt x="66" y="38"/>
                </a:lnTo>
                <a:lnTo>
                  <a:pt x="66" y="38"/>
                </a:lnTo>
                <a:lnTo>
                  <a:pt x="66" y="38"/>
                </a:lnTo>
                <a:lnTo>
                  <a:pt x="66" y="38"/>
                </a:lnTo>
                <a:lnTo>
                  <a:pt x="66" y="38"/>
                </a:lnTo>
                <a:lnTo>
                  <a:pt x="67" y="37"/>
                </a:lnTo>
                <a:lnTo>
                  <a:pt x="66" y="37"/>
                </a:lnTo>
                <a:lnTo>
                  <a:pt x="67" y="37"/>
                </a:lnTo>
                <a:lnTo>
                  <a:pt x="67" y="37"/>
                </a:lnTo>
                <a:lnTo>
                  <a:pt x="67" y="37"/>
                </a:lnTo>
                <a:lnTo>
                  <a:pt x="67" y="37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6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7" y="35"/>
                </a:lnTo>
                <a:lnTo>
                  <a:pt x="66" y="35"/>
                </a:lnTo>
                <a:lnTo>
                  <a:pt x="67" y="35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4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2"/>
                </a:lnTo>
                <a:lnTo>
                  <a:pt x="67" y="33"/>
                </a:lnTo>
                <a:lnTo>
                  <a:pt x="67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2"/>
                </a:lnTo>
                <a:lnTo>
                  <a:pt x="68" y="33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2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0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1" y="31"/>
                </a:lnTo>
                <a:lnTo>
                  <a:pt x="72" y="31"/>
                </a:lnTo>
                <a:lnTo>
                  <a:pt x="74" y="31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76" y="29"/>
                </a:lnTo>
                <a:lnTo>
                  <a:pt x="76" y="29"/>
                </a:lnTo>
                <a:lnTo>
                  <a:pt x="76" y="29"/>
                </a:lnTo>
                <a:lnTo>
                  <a:pt x="76" y="28"/>
                </a:lnTo>
                <a:lnTo>
                  <a:pt x="76" y="28"/>
                </a:lnTo>
                <a:lnTo>
                  <a:pt x="76" y="27"/>
                </a:lnTo>
                <a:lnTo>
                  <a:pt x="76" y="27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5" y="25"/>
                </a:lnTo>
                <a:lnTo>
                  <a:pt x="74" y="25"/>
                </a:lnTo>
                <a:lnTo>
                  <a:pt x="74" y="24"/>
                </a:lnTo>
                <a:lnTo>
                  <a:pt x="74" y="24"/>
                </a:lnTo>
                <a:lnTo>
                  <a:pt x="74" y="23"/>
                </a:lnTo>
                <a:lnTo>
                  <a:pt x="74" y="23"/>
                </a:lnTo>
                <a:lnTo>
                  <a:pt x="74" y="22"/>
                </a:lnTo>
                <a:lnTo>
                  <a:pt x="74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1"/>
                </a:lnTo>
                <a:lnTo>
                  <a:pt x="75" y="20"/>
                </a:lnTo>
                <a:lnTo>
                  <a:pt x="75" y="20"/>
                </a:lnTo>
                <a:lnTo>
                  <a:pt x="76" y="20"/>
                </a:lnTo>
                <a:lnTo>
                  <a:pt x="76" y="20"/>
                </a:lnTo>
                <a:lnTo>
                  <a:pt x="75" y="19"/>
                </a:lnTo>
                <a:lnTo>
                  <a:pt x="75" y="19"/>
                </a:lnTo>
                <a:lnTo>
                  <a:pt x="75" y="18"/>
                </a:lnTo>
                <a:lnTo>
                  <a:pt x="75" y="18"/>
                </a:lnTo>
                <a:lnTo>
                  <a:pt x="75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4" y="18"/>
                </a:lnTo>
                <a:lnTo>
                  <a:pt x="74" y="17"/>
                </a:lnTo>
                <a:lnTo>
                  <a:pt x="74" y="17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5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4" y="15"/>
                </a:lnTo>
                <a:lnTo>
                  <a:pt x="75" y="14"/>
                </a:lnTo>
                <a:lnTo>
                  <a:pt x="75" y="14"/>
                </a:lnTo>
                <a:lnTo>
                  <a:pt x="76" y="14"/>
                </a:lnTo>
                <a:lnTo>
                  <a:pt x="77" y="14"/>
                </a:lnTo>
                <a:lnTo>
                  <a:pt x="77" y="14"/>
                </a:lnTo>
                <a:lnTo>
                  <a:pt x="78" y="14"/>
                </a:lnTo>
                <a:lnTo>
                  <a:pt x="78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2" y="15"/>
                </a:lnTo>
                <a:lnTo>
                  <a:pt x="82" y="15"/>
                </a:lnTo>
                <a:lnTo>
                  <a:pt x="82" y="14"/>
                </a:lnTo>
                <a:lnTo>
                  <a:pt x="81" y="14"/>
                </a:lnTo>
                <a:lnTo>
                  <a:pt x="81" y="14"/>
                </a:lnTo>
                <a:lnTo>
                  <a:pt x="81" y="14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3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9"/>
                </a:lnTo>
                <a:lnTo>
                  <a:pt x="81" y="9"/>
                </a:lnTo>
                <a:lnTo>
                  <a:pt x="81" y="9"/>
                </a:lnTo>
                <a:lnTo>
                  <a:pt x="81" y="9"/>
                </a:lnTo>
                <a:lnTo>
                  <a:pt x="82" y="9"/>
                </a:lnTo>
                <a:lnTo>
                  <a:pt x="82" y="9"/>
                </a:lnTo>
                <a:lnTo>
                  <a:pt x="82" y="9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9"/>
                </a:lnTo>
                <a:lnTo>
                  <a:pt x="83" y="9"/>
                </a:lnTo>
                <a:lnTo>
                  <a:pt x="83" y="9"/>
                </a:lnTo>
                <a:lnTo>
                  <a:pt x="84" y="9"/>
                </a:lnTo>
                <a:lnTo>
                  <a:pt x="84" y="10"/>
                </a:lnTo>
                <a:lnTo>
                  <a:pt x="84" y="10"/>
                </a:lnTo>
                <a:lnTo>
                  <a:pt x="84" y="10"/>
                </a:lnTo>
                <a:lnTo>
                  <a:pt x="84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6" y="12"/>
                </a:lnTo>
                <a:lnTo>
                  <a:pt x="86" y="12"/>
                </a:lnTo>
                <a:lnTo>
                  <a:pt x="86" y="12"/>
                </a:lnTo>
                <a:lnTo>
                  <a:pt x="87" y="12"/>
                </a:lnTo>
                <a:lnTo>
                  <a:pt x="87" y="13"/>
                </a:lnTo>
                <a:lnTo>
                  <a:pt x="87" y="13"/>
                </a:lnTo>
                <a:lnTo>
                  <a:pt x="87" y="13"/>
                </a:lnTo>
                <a:lnTo>
                  <a:pt x="87" y="13"/>
                </a:lnTo>
                <a:lnTo>
                  <a:pt x="88" y="13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9" y="12"/>
                </a:lnTo>
                <a:lnTo>
                  <a:pt x="89" y="13"/>
                </a:lnTo>
                <a:lnTo>
                  <a:pt x="89" y="13"/>
                </a:lnTo>
                <a:lnTo>
                  <a:pt x="89" y="13"/>
                </a:lnTo>
                <a:lnTo>
                  <a:pt x="89" y="12"/>
                </a:lnTo>
                <a:lnTo>
                  <a:pt x="89" y="12"/>
                </a:lnTo>
                <a:lnTo>
                  <a:pt x="90" y="12"/>
                </a:lnTo>
                <a:lnTo>
                  <a:pt x="90" y="12"/>
                </a:lnTo>
                <a:lnTo>
                  <a:pt x="90" y="11"/>
                </a:lnTo>
                <a:lnTo>
                  <a:pt x="90" y="11"/>
                </a:lnTo>
                <a:lnTo>
                  <a:pt x="90" y="12"/>
                </a:lnTo>
                <a:lnTo>
                  <a:pt x="90" y="12"/>
                </a:lnTo>
                <a:lnTo>
                  <a:pt x="91" y="12"/>
                </a:lnTo>
                <a:lnTo>
                  <a:pt x="91" y="12"/>
                </a:lnTo>
                <a:lnTo>
                  <a:pt x="91" y="12"/>
                </a:lnTo>
                <a:lnTo>
                  <a:pt x="91" y="13"/>
                </a:lnTo>
                <a:lnTo>
                  <a:pt x="91" y="13"/>
                </a:lnTo>
                <a:lnTo>
                  <a:pt x="91" y="13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5"/>
                </a:lnTo>
                <a:lnTo>
                  <a:pt x="90" y="15"/>
                </a:lnTo>
                <a:lnTo>
                  <a:pt x="90" y="15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89" y="17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8"/>
                </a:lnTo>
                <a:lnTo>
                  <a:pt x="89" y="19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2" y="16"/>
                </a:lnTo>
                <a:lnTo>
                  <a:pt x="92" y="16"/>
                </a:lnTo>
                <a:lnTo>
                  <a:pt x="93" y="17"/>
                </a:lnTo>
                <a:lnTo>
                  <a:pt x="93" y="17"/>
                </a:lnTo>
                <a:lnTo>
                  <a:pt x="93" y="17"/>
                </a:lnTo>
                <a:lnTo>
                  <a:pt x="93" y="16"/>
                </a:lnTo>
                <a:lnTo>
                  <a:pt x="93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6"/>
                </a:lnTo>
                <a:lnTo>
                  <a:pt x="96" y="15"/>
                </a:lnTo>
                <a:lnTo>
                  <a:pt x="96" y="16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6" y="15"/>
                </a:lnTo>
                <a:lnTo>
                  <a:pt x="97" y="15"/>
                </a:lnTo>
                <a:lnTo>
                  <a:pt x="97" y="15"/>
                </a:lnTo>
                <a:lnTo>
                  <a:pt x="97" y="15"/>
                </a:lnTo>
                <a:lnTo>
                  <a:pt x="97" y="15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7" y="14"/>
                </a:lnTo>
                <a:lnTo>
                  <a:pt x="98" y="14"/>
                </a:lnTo>
                <a:lnTo>
                  <a:pt x="98" y="14"/>
                </a:lnTo>
                <a:lnTo>
                  <a:pt x="98" y="14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8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99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2"/>
                </a:lnTo>
                <a:lnTo>
                  <a:pt x="101" y="12"/>
                </a:lnTo>
                <a:lnTo>
                  <a:pt x="101" y="12"/>
                </a:lnTo>
                <a:lnTo>
                  <a:pt x="101" y="12"/>
                </a:lnTo>
                <a:lnTo>
                  <a:pt x="101" y="12"/>
                </a:lnTo>
                <a:lnTo>
                  <a:pt x="102" y="12"/>
                </a:lnTo>
                <a:lnTo>
                  <a:pt x="102" y="12"/>
                </a:lnTo>
                <a:lnTo>
                  <a:pt x="102" y="12"/>
                </a:lnTo>
                <a:lnTo>
                  <a:pt x="102" y="12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2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3" y="11"/>
                </a:lnTo>
                <a:lnTo>
                  <a:pt x="104" y="11"/>
                </a:lnTo>
                <a:lnTo>
                  <a:pt x="103" y="10"/>
                </a:lnTo>
                <a:lnTo>
                  <a:pt x="103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4" y="10"/>
                </a:lnTo>
                <a:lnTo>
                  <a:pt x="105" y="10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6" y="9"/>
                </a:lnTo>
                <a:lnTo>
                  <a:pt x="106" y="9"/>
                </a:lnTo>
                <a:lnTo>
                  <a:pt x="106" y="9"/>
                </a:lnTo>
                <a:lnTo>
                  <a:pt x="107" y="9"/>
                </a:lnTo>
                <a:lnTo>
                  <a:pt x="107" y="9"/>
                </a:lnTo>
                <a:lnTo>
                  <a:pt x="107" y="9"/>
                </a:lnTo>
                <a:lnTo>
                  <a:pt x="107" y="9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9" y="8"/>
                </a:lnTo>
                <a:lnTo>
                  <a:pt x="109" y="7"/>
                </a:lnTo>
                <a:lnTo>
                  <a:pt x="109" y="8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09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7"/>
                </a:lnTo>
                <a:lnTo>
                  <a:pt x="110" y="6"/>
                </a:lnTo>
                <a:lnTo>
                  <a:pt x="110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6"/>
                </a:lnTo>
                <a:lnTo>
                  <a:pt x="111" y="5"/>
                </a:lnTo>
                <a:lnTo>
                  <a:pt x="111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5"/>
                </a:lnTo>
                <a:lnTo>
                  <a:pt x="112" y="4"/>
                </a:lnTo>
                <a:lnTo>
                  <a:pt x="112" y="4"/>
                </a:lnTo>
                <a:lnTo>
                  <a:pt x="112" y="4"/>
                </a:lnTo>
                <a:lnTo>
                  <a:pt x="112" y="4"/>
                </a:lnTo>
                <a:lnTo>
                  <a:pt x="112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3" y="4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3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4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3"/>
                </a:lnTo>
                <a:lnTo>
                  <a:pt x="115" y="2"/>
                </a:lnTo>
                <a:lnTo>
                  <a:pt x="115" y="3"/>
                </a:lnTo>
                <a:lnTo>
                  <a:pt x="115" y="2"/>
                </a:lnTo>
                <a:lnTo>
                  <a:pt x="115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6" y="2"/>
                </a:lnTo>
                <a:lnTo>
                  <a:pt x="117" y="2"/>
                </a:lnTo>
                <a:lnTo>
                  <a:pt x="117" y="1"/>
                </a:lnTo>
                <a:lnTo>
                  <a:pt x="117" y="2"/>
                </a:lnTo>
                <a:lnTo>
                  <a:pt x="117" y="1"/>
                </a:lnTo>
                <a:lnTo>
                  <a:pt x="117" y="1"/>
                </a:lnTo>
                <a:lnTo>
                  <a:pt x="117" y="1"/>
                </a:lnTo>
                <a:lnTo>
                  <a:pt x="117" y="1"/>
                </a:lnTo>
                <a:lnTo>
                  <a:pt x="117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8" y="1"/>
                </a:lnTo>
                <a:lnTo>
                  <a:pt x="119" y="1"/>
                </a:lnTo>
                <a:lnTo>
                  <a:pt x="119" y="1"/>
                </a:lnTo>
                <a:lnTo>
                  <a:pt x="119" y="0"/>
                </a:lnTo>
                <a:lnTo>
                  <a:pt x="119" y="0"/>
                </a:lnTo>
                <a:lnTo>
                  <a:pt x="119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0" y="0"/>
                </a:lnTo>
                <a:lnTo>
                  <a:pt x="121" y="0"/>
                </a:lnTo>
                <a:lnTo>
                  <a:pt x="121" y="0"/>
                </a:lnTo>
                <a:lnTo>
                  <a:pt x="121" y="0"/>
                </a:lnTo>
                <a:lnTo>
                  <a:pt x="121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2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4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5" y="0"/>
                </a:lnTo>
                <a:lnTo>
                  <a:pt x="126" y="0"/>
                </a:lnTo>
                <a:lnTo>
                  <a:pt x="126" y="0"/>
                </a:lnTo>
                <a:lnTo>
                  <a:pt x="126" y="0"/>
                </a:lnTo>
                <a:lnTo>
                  <a:pt x="126" y="1"/>
                </a:lnTo>
                <a:lnTo>
                  <a:pt x="126" y="0"/>
                </a:lnTo>
                <a:lnTo>
                  <a:pt x="126" y="1"/>
                </a:lnTo>
                <a:lnTo>
                  <a:pt x="126" y="0"/>
                </a:lnTo>
                <a:lnTo>
                  <a:pt x="126" y="0"/>
                </a:lnTo>
                <a:lnTo>
                  <a:pt x="126" y="0"/>
                </a:lnTo>
                <a:lnTo>
                  <a:pt x="126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0"/>
                </a:lnTo>
                <a:lnTo>
                  <a:pt x="127" y="1"/>
                </a:lnTo>
                <a:lnTo>
                  <a:pt x="127" y="1"/>
                </a:lnTo>
                <a:lnTo>
                  <a:pt x="127" y="1"/>
                </a:lnTo>
                <a:lnTo>
                  <a:pt x="127" y="1"/>
                </a:lnTo>
                <a:lnTo>
                  <a:pt x="127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29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2"/>
                </a:lnTo>
                <a:lnTo>
                  <a:pt x="130" y="2"/>
                </a:lnTo>
                <a:lnTo>
                  <a:pt x="130" y="2"/>
                </a:lnTo>
                <a:lnTo>
                  <a:pt x="130" y="2"/>
                </a:lnTo>
                <a:lnTo>
                  <a:pt x="130" y="3"/>
                </a:lnTo>
                <a:lnTo>
                  <a:pt x="129" y="4"/>
                </a:lnTo>
                <a:lnTo>
                  <a:pt x="129" y="4"/>
                </a:lnTo>
                <a:lnTo>
                  <a:pt x="129" y="5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6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7"/>
                </a:lnTo>
                <a:lnTo>
                  <a:pt x="129" y="8"/>
                </a:lnTo>
                <a:lnTo>
                  <a:pt x="129" y="8"/>
                </a:lnTo>
                <a:lnTo>
                  <a:pt x="129" y="8"/>
                </a:lnTo>
                <a:lnTo>
                  <a:pt x="129" y="8"/>
                </a:lnTo>
                <a:lnTo>
                  <a:pt x="130" y="8"/>
                </a:lnTo>
                <a:lnTo>
                  <a:pt x="130" y="8"/>
                </a:lnTo>
                <a:lnTo>
                  <a:pt x="131" y="8"/>
                </a:lnTo>
                <a:lnTo>
                  <a:pt x="131" y="8"/>
                </a:lnTo>
                <a:lnTo>
                  <a:pt x="131" y="8"/>
                </a:lnTo>
                <a:lnTo>
                  <a:pt x="131" y="8"/>
                </a:lnTo>
                <a:lnTo>
                  <a:pt x="131" y="8"/>
                </a:lnTo>
                <a:lnTo>
                  <a:pt x="132" y="8"/>
                </a:lnTo>
                <a:lnTo>
                  <a:pt x="132" y="8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2" y="9"/>
                </a:lnTo>
                <a:lnTo>
                  <a:pt x="133" y="9"/>
                </a:lnTo>
                <a:lnTo>
                  <a:pt x="133" y="9"/>
                </a:lnTo>
                <a:lnTo>
                  <a:pt x="133" y="9"/>
                </a:lnTo>
                <a:lnTo>
                  <a:pt x="134" y="9"/>
                </a:lnTo>
                <a:lnTo>
                  <a:pt x="134" y="9"/>
                </a:lnTo>
                <a:lnTo>
                  <a:pt x="134" y="9"/>
                </a:lnTo>
                <a:lnTo>
                  <a:pt x="134" y="9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5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10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6" y="9"/>
                </a:lnTo>
                <a:lnTo>
                  <a:pt x="137" y="9"/>
                </a:lnTo>
                <a:lnTo>
                  <a:pt x="137" y="9"/>
                </a:lnTo>
                <a:lnTo>
                  <a:pt x="137" y="9"/>
                </a:lnTo>
                <a:lnTo>
                  <a:pt x="137" y="9"/>
                </a:lnTo>
                <a:lnTo>
                  <a:pt x="137" y="8"/>
                </a:lnTo>
                <a:lnTo>
                  <a:pt x="138" y="8"/>
                </a:lnTo>
                <a:lnTo>
                  <a:pt x="138" y="8"/>
                </a:lnTo>
                <a:lnTo>
                  <a:pt x="138" y="8"/>
                </a:lnTo>
                <a:lnTo>
                  <a:pt x="138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39" y="8"/>
                </a:lnTo>
                <a:lnTo>
                  <a:pt x="140" y="7"/>
                </a:lnTo>
                <a:lnTo>
                  <a:pt x="140" y="7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142" y="8"/>
                </a:lnTo>
                <a:lnTo>
                  <a:pt x="142" y="8"/>
                </a:lnTo>
                <a:lnTo>
                  <a:pt x="142" y="8"/>
                </a:lnTo>
                <a:lnTo>
                  <a:pt x="142" y="8"/>
                </a:lnTo>
                <a:lnTo>
                  <a:pt x="142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3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4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6" y="9"/>
                </a:lnTo>
                <a:lnTo>
                  <a:pt x="147" y="9"/>
                </a:lnTo>
                <a:lnTo>
                  <a:pt x="147" y="9"/>
                </a:lnTo>
                <a:lnTo>
                  <a:pt x="147" y="9"/>
                </a:lnTo>
                <a:lnTo>
                  <a:pt x="147" y="9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7" y="10"/>
                </a:lnTo>
                <a:lnTo>
                  <a:pt x="148" y="11"/>
                </a:lnTo>
                <a:lnTo>
                  <a:pt x="148" y="11"/>
                </a:lnTo>
                <a:lnTo>
                  <a:pt x="149" y="11"/>
                </a:lnTo>
                <a:lnTo>
                  <a:pt x="149" y="11"/>
                </a:lnTo>
                <a:lnTo>
                  <a:pt x="149" y="11"/>
                </a:lnTo>
                <a:lnTo>
                  <a:pt x="149" y="12"/>
                </a:lnTo>
                <a:lnTo>
                  <a:pt x="149" y="12"/>
                </a:lnTo>
                <a:lnTo>
                  <a:pt x="150" y="12"/>
                </a:lnTo>
                <a:lnTo>
                  <a:pt x="149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0" y="12"/>
                </a:lnTo>
                <a:lnTo>
                  <a:pt x="151" y="12"/>
                </a:lnTo>
                <a:lnTo>
                  <a:pt x="151" y="12"/>
                </a:lnTo>
                <a:lnTo>
                  <a:pt x="151" y="12"/>
                </a:lnTo>
                <a:lnTo>
                  <a:pt x="151" y="13"/>
                </a:lnTo>
                <a:lnTo>
                  <a:pt x="151" y="13"/>
                </a:lnTo>
                <a:lnTo>
                  <a:pt x="151" y="13"/>
                </a:lnTo>
                <a:lnTo>
                  <a:pt x="152" y="12"/>
                </a:lnTo>
                <a:lnTo>
                  <a:pt x="152" y="12"/>
                </a:lnTo>
                <a:lnTo>
                  <a:pt x="152" y="13"/>
                </a:lnTo>
                <a:lnTo>
                  <a:pt x="152" y="13"/>
                </a:lnTo>
                <a:lnTo>
                  <a:pt x="152" y="13"/>
                </a:lnTo>
                <a:lnTo>
                  <a:pt x="152" y="13"/>
                </a:lnTo>
                <a:lnTo>
                  <a:pt x="153" y="13"/>
                </a:lnTo>
                <a:lnTo>
                  <a:pt x="153" y="13"/>
                </a:lnTo>
                <a:lnTo>
                  <a:pt x="153" y="13"/>
                </a:lnTo>
                <a:lnTo>
                  <a:pt x="153" y="13"/>
                </a:lnTo>
                <a:lnTo>
                  <a:pt x="153" y="14"/>
                </a:lnTo>
                <a:lnTo>
                  <a:pt x="154" y="14"/>
                </a:lnTo>
                <a:lnTo>
                  <a:pt x="154" y="14"/>
                </a:lnTo>
                <a:lnTo>
                  <a:pt x="154" y="14"/>
                </a:lnTo>
                <a:lnTo>
                  <a:pt x="154" y="15"/>
                </a:lnTo>
                <a:lnTo>
                  <a:pt x="155" y="15"/>
                </a:lnTo>
                <a:lnTo>
                  <a:pt x="155" y="15"/>
                </a:lnTo>
                <a:lnTo>
                  <a:pt x="156" y="15"/>
                </a:lnTo>
                <a:lnTo>
                  <a:pt x="156" y="15"/>
                </a:lnTo>
                <a:lnTo>
                  <a:pt x="156" y="16"/>
                </a:lnTo>
                <a:lnTo>
                  <a:pt x="156" y="15"/>
                </a:lnTo>
                <a:lnTo>
                  <a:pt x="156" y="15"/>
                </a:lnTo>
                <a:lnTo>
                  <a:pt x="157" y="15"/>
                </a:lnTo>
                <a:lnTo>
                  <a:pt x="157" y="16"/>
                </a:lnTo>
                <a:lnTo>
                  <a:pt x="157" y="16"/>
                </a:lnTo>
                <a:lnTo>
                  <a:pt x="157" y="16"/>
                </a:lnTo>
                <a:lnTo>
                  <a:pt x="157" y="16"/>
                </a:lnTo>
                <a:lnTo>
                  <a:pt x="158" y="16"/>
                </a:lnTo>
                <a:lnTo>
                  <a:pt x="158" y="16"/>
                </a:lnTo>
                <a:lnTo>
                  <a:pt x="158" y="16"/>
                </a:lnTo>
                <a:lnTo>
                  <a:pt x="158" y="16"/>
                </a:lnTo>
                <a:lnTo>
                  <a:pt x="159" y="16"/>
                </a:lnTo>
                <a:lnTo>
                  <a:pt x="159" y="16"/>
                </a:lnTo>
                <a:lnTo>
                  <a:pt x="159" y="16"/>
                </a:lnTo>
                <a:lnTo>
                  <a:pt x="159" y="15"/>
                </a:lnTo>
                <a:lnTo>
                  <a:pt x="159" y="15"/>
                </a:lnTo>
                <a:lnTo>
                  <a:pt x="159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6"/>
                </a:lnTo>
                <a:lnTo>
                  <a:pt x="160" y="17"/>
                </a:lnTo>
                <a:lnTo>
                  <a:pt x="161" y="17"/>
                </a:lnTo>
                <a:lnTo>
                  <a:pt x="161" y="17"/>
                </a:lnTo>
                <a:lnTo>
                  <a:pt x="161" y="17"/>
                </a:lnTo>
                <a:lnTo>
                  <a:pt x="161" y="17"/>
                </a:lnTo>
                <a:lnTo>
                  <a:pt x="161" y="17"/>
                </a:lnTo>
                <a:lnTo>
                  <a:pt x="162" y="17"/>
                </a:lnTo>
                <a:lnTo>
                  <a:pt x="162" y="17"/>
                </a:lnTo>
                <a:lnTo>
                  <a:pt x="162" y="17"/>
                </a:lnTo>
                <a:lnTo>
                  <a:pt x="163" y="17"/>
                </a:lnTo>
                <a:lnTo>
                  <a:pt x="163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7"/>
                </a:lnTo>
                <a:lnTo>
                  <a:pt x="164" y="16"/>
                </a:lnTo>
                <a:lnTo>
                  <a:pt x="165" y="16"/>
                </a:lnTo>
                <a:lnTo>
                  <a:pt x="165" y="16"/>
                </a:lnTo>
                <a:lnTo>
                  <a:pt x="165" y="16"/>
                </a:lnTo>
                <a:lnTo>
                  <a:pt x="165" y="16"/>
                </a:lnTo>
                <a:lnTo>
                  <a:pt x="166" y="16"/>
                </a:lnTo>
                <a:lnTo>
                  <a:pt x="166" y="16"/>
                </a:lnTo>
                <a:lnTo>
                  <a:pt x="166" y="16"/>
                </a:lnTo>
                <a:lnTo>
                  <a:pt x="170" y="20"/>
                </a:lnTo>
                <a:lnTo>
                  <a:pt x="172" y="21"/>
                </a:lnTo>
                <a:lnTo>
                  <a:pt x="173" y="22"/>
                </a:lnTo>
                <a:lnTo>
                  <a:pt x="174" y="23"/>
                </a:lnTo>
                <a:lnTo>
                  <a:pt x="174" y="23"/>
                </a:lnTo>
                <a:lnTo>
                  <a:pt x="174" y="26"/>
                </a:lnTo>
                <a:lnTo>
                  <a:pt x="174" y="27"/>
                </a:lnTo>
                <a:lnTo>
                  <a:pt x="174" y="27"/>
                </a:lnTo>
                <a:lnTo>
                  <a:pt x="175" y="27"/>
                </a:lnTo>
                <a:lnTo>
                  <a:pt x="175" y="27"/>
                </a:lnTo>
                <a:lnTo>
                  <a:pt x="175" y="27"/>
                </a:lnTo>
                <a:lnTo>
                  <a:pt x="175" y="28"/>
                </a:lnTo>
                <a:lnTo>
                  <a:pt x="176" y="27"/>
                </a:lnTo>
                <a:lnTo>
                  <a:pt x="176" y="27"/>
                </a:lnTo>
                <a:lnTo>
                  <a:pt x="176" y="27"/>
                </a:lnTo>
                <a:lnTo>
                  <a:pt x="177" y="28"/>
                </a:lnTo>
                <a:lnTo>
                  <a:pt x="177" y="28"/>
                </a:lnTo>
                <a:lnTo>
                  <a:pt x="177" y="28"/>
                </a:lnTo>
                <a:lnTo>
                  <a:pt x="177" y="28"/>
                </a:lnTo>
                <a:lnTo>
                  <a:pt x="178" y="28"/>
                </a:lnTo>
                <a:lnTo>
                  <a:pt x="178" y="28"/>
                </a:lnTo>
                <a:lnTo>
                  <a:pt x="178" y="27"/>
                </a:lnTo>
                <a:lnTo>
                  <a:pt x="178" y="27"/>
                </a:lnTo>
                <a:lnTo>
                  <a:pt x="179" y="27"/>
                </a:lnTo>
                <a:lnTo>
                  <a:pt x="179" y="27"/>
                </a:lnTo>
                <a:lnTo>
                  <a:pt x="179" y="27"/>
                </a:lnTo>
                <a:lnTo>
                  <a:pt x="180" y="27"/>
                </a:lnTo>
                <a:lnTo>
                  <a:pt x="180" y="27"/>
                </a:lnTo>
                <a:lnTo>
                  <a:pt x="180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1" y="26"/>
                </a:lnTo>
                <a:lnTo>
                  <a:pt x="182" y="26"/>
                </a:lnTo>
                <a:lnTo>
                  <a:pt x="182" y="26"/>
                </a:lnTo>
                <a:lnTo>
                  <a:pt x="182" y="26"/>
                </a:lnTo>
                <a:lnTo>
                  <a:pt x="182" y="26"/>
                </a:lnTo>
                <a:lnTo>
                  <a:pt x="182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3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6"/>
                </a:lnTo>
                <a:lnTo>
                  <a:pt x="184" y="27"/>
                </a:lnTo>
                <a:lnTo>
                  <a:pt x="184" y="27"/>
                </a:lnTo>
                <a:lnTo>
                  <a:pt x="185" y="27"/>
                </a:lnTo>
                <a:lnTo>
                  <a:pt x="185" y="27"/>
                </a:lnTo>
                <a:lnTo>
                  <a:pt x="185" y="27"/>
                </a:lnTo>
                <a:lnTo>
                  <a:pt x="185" y="26"/>
                </a:lnTo>
                <a:lnTo>
                  <a:pt x="185" y="26"/>
                </a:lnTo>
                <a:lnTo>
                  <a:pt x="185" y="26"/>
                </a:lnTo>
                <a:lnTo>
                  <a:pt x="185" y="26"/>
                </a:lnTo>
                <a:lnTo>
                  <a:pt x="186" y="26"/>
                </a:lnTo>
                <a:lnTo>
                  <a:pt x="186" y="26"/>
                </a:lnTo>
                <a:lnTo>
                  <a:pt x="186" y="26"/>
                </a:lnTo>
                <a:lnTo>
                  <a:pt x="186" y="26"/>
                </a:lnTo>
                <a:lnTo>
                  <a:pt x="186" y="27"/>
                </a:lnTo>
                <a:lnTo>
                  <a:pt x="186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7"/>
                </a:lnTo>
                <a:lnTo>
                  <a:pt x="187" y="28"/>
                </a:lnTo>
                <a:lnTo>
                  <a:pt x="187" y="28"/>
                </a:lnTo>
                <a:lnTo>
                  <a:pt x="188" y="28"/>
                </a:lnTo>
                <a:lnTo>
                  <a:pt x="188" y="28"/>
                </a:lnTo>
                <a:lnTo>
                  <a:pt x="188" y="28"/>
                </a:lnTo>
                <a:lnTo>
                  <a:pt x="188" y="28"/>
                </a:lnTo>
                <a:lnTo>
                  <a:pt x="188" y="29"/>
                </a:lnTo>
                <a:lnTo>
                  <a:pt x="188" y="29"/>
                </a:lnTo>
                <a:lnTo>
                  <a:pt x="188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89" y="28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1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2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3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29"/>
                </a:lnTo>
                <a:lnTo>
                  <a:pt x="194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0"/>
                </a:lnTo>
                <a:lnTo>
                  <a:pt x="195" y="31"/>
                </a:lnTo>
                <a:lnTo>
                  <a:pt x="195" y="30"/>
                </a:lnTo>
                <a:lnTo>
                  <a:pt x="195" y="31"/>
                </a:lnTo>
                <a:lnTo>
                  <a:pt x="195" y="31"/>
                </a:lnTo>
                <a:lnTo>
                  <a:pt x="195" y="30"/>
                </a:lnTo>
                <a:lnTo>
                  <a:pt x="195" y="30"/>
                </a:lnTo>
                <a:lnTo>
                  <a:pt x="196" y="30"/>
                </a:lnTo>
                <a:lnTo>
                  <a:pt x="196" y="30"/>
                </a:lnTo>
                <a:lnTo>
                  <a:pt x="196" y="31"/>
                </a:lnTo>
                <a:lnTo>
                  <a:pt x="196" y="31"/>
                </a:lnTo>
                <a:lnTo>
                  <a:pt x="196" y="30"/>
                </a:lnTo>
                <a:lnTo>
                  <a:pt x="196" y="31"/>
                </a:lnTo>
                <a:lnTo>
                  <a:pt x="196" y="31"/>
                </a:lnTo>
                <a:lnTo>
                  <a:pt x="196" y="31"/>
                </a:lnTo>
                <a:lnTo>
                  <a:pt x="196" y="30"/>
                </a:lnTo>
                <a:lnTo>
                  <a:pt x="197" y="30"/>
                </a:lnTo>
                <a:lnTo>
                  <a:pt x="197" y="30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1"/>
                </a:lnTo>
                <a:lnTo>
                  <a:pt x="197" y="32"/>
                </a:lnTo>
                <a:lnTo>
                  <a:pt x="197" y="32"/>
                </a:lnTo>
                <a:lnTo>
                  <a:pt x="197" y="32"/>
                </a:lnTo>
                <a:lnTo>
                  <a:pt x="197" y="32"/>
                </a:lnTo>
                <a:lnTo>
                  <a:pt x="198" y="32"/>
                </a:lnTo>
                <a:lnTo>
                  <a:pt x="197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8" y="32"/>
                </a:lnTo>
                <a:lnTo>
                  <a:pt x="199" y="32"/>
                </a:lnTo>
                <a:lnTo>
                  <a:pt x="199" y="32"/>
                </a:lnTo>
                <a:lnTo>
                  <a:pt x="199" y="32"/>
                </a:lnTo>
                <a:lnTo>
                  <a:pt x="199" y="32"/>
                </a:lnTo>
                <a:lnTo>
                  <a:pt x="200" y="32"/>
                </a:lnTo>
                <a:lnTo>
                  <a:pt x="200" y="32"/>
                </a:lnTo>
                <a:lnTo>
                  <a:pt x="200" y="32"/>
                </a:lnTo>
                <a:lnTo>
                  <a:pt x="199" y="33"/>
                </a:lnTo>
                <a:lnTo>
                  <a:pt x="199" y="33"/>
                </a:lnTo>
                <a:lnTo>
                  <a:pt x="200" y="33"/>
                </a:lnTo>
                <a:lnTo>
                  <a:pt x="200" y="33"/>
                </a:lnTo>
                <a:lnTo>
                  <a:pt x="200" y="33"/>
                </a:lnTo>
                <a:lnTo>
                  <a:pt x="200" y="33"/>
                </a:lnTo>
                <a:lnTo>
                  <a:pt x="200" y="34"/>
                </a:lnTo>
                <a:lnTo>
                  <a:pt x="200" y="34"/>
                </a:lnTo>
                <a:lnTo>
                  <a:pt x="201" y="34"/>
                </a:lnTo>
                <a:lnTo>
                  <a:pt x="201" y="34"/>
                </a:lnTo>
                <a:lnTo>
                  <a:pt x="201" y="34"/>
                </a:lnTo>
                <a:lnTo>
                  <a:pt x="201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5"/>
                </a:lnTo>
                <a:lnTo>
                  <a:pt x="200" y="36"/>
                </a:lnTo>
                <a:lnTo>
                  <a:pt x="200" y="36"/>
                </a:lnTo>
                <a:lnTo>
                  <a:pt x="200" y="36"/>
                </a:lnTo>
                <a:lnTo>
                  <a:pt x="200" y="36"/>
                </a:lnTo>
                <a:lnTo>
                  <a:pt x="200" y="36"/>
                </a:lnTo>
                <a:lnTo>
                  <a:pt x="199" y="37"/>
                </a:lnTo>
                <a:lnTo>
                  <a:pt x="199" y="37"/>
                </a:lnTo>
                <a:lnTo>
                  <a:pt x="200" y="37"/>
                </a:lnTo>
                <a:lnTo>
                  <a:pt x="200" y="37"/>
                </a:lnTo>
                <a:lnTo>
                  <a:pt x="199" y="37"/>
                </a:lnTo>
                <a:lnTo>
                  <a:pt x="199" y="38"/>
                </a:lnTo>
                <a:lnTo>
                  <a:pt x="199" y="38"/>
                </a:lnTo>
                <a:lnTo>
                  <a:pt x="199" y="38"/>
                </a:lnTo>
                <a:lnTo>
                  <a:pt x="199" y="38"/>
                </a:lnTo>
                <a:lnTo>
                  <a:pt x="199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8"/>
                </a:lnTo>
                <a:lnTo>
                  <a:pt x="198" y="39"/>
                </a:lnTo>
                <a:lnTo>
                  <a:pt x="198" y="39"/>
                </a:lnTo>
                <a:lnTo>
                  <a:pt x="198" y="39"/>
                </a:lnTo>
                <a:lnTo>
                  <a:pt x="197" y="39"/>
                </a:lnTo>
                <a:lnTo>
                  <a:pt x="197" y="40"/>
                </a:lnTo>
                <a:lnTo>
                  <a:pt x="197" y="40"/>
                </a:lnTo>
                <a:lnTo>
                  <a:pt x="197" y="40"/>
                </a:lnTo>
                <a:lnTo>
                  <a:pt x="197" y="40"/>
                </a:lnTo>
                <a:lnTo>
                  <a:pt x="197" y="40"/>
                </a:lnTo>
                <a:lnTo>
                  <a:pt x="197" y="41"/>
                </a:lnTo>
                <a:lnTo>
                  <a:pt x="197" y="41"/>
                </a:lnTo>
                <a:lnTo>
                  <a:pt x="197" y="40"/>
                </a:lnTo>
                <a:lnTo>
                  <a:pt x="196" y="40"/>
                </a:lnTo>
                <a:lnTo>
                  <a:pt x="197" y="40"/>
                </a:lnTo>
                <a:lnTo>
                  <a:pt x="196" y="40"/>
                </a:lnTo>
                <a:lnTo>
                  <a:pt x="196" y="40"/>
                </a:lnTo>
                <a:lnTo>
                  <a:pt x="196" y="41"/>
                </a:lnTo>
                <a:lnTo>
                  <a:pt x="196" y="41"/>
                </a:lnTo>
                <a:lnTo>
                  <a:pt x="196" y="41"/>
                </a:lnTo>
                <a:lnTo>
                  <a:pt x="196" y="41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2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5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4" y="43"/>
                </a:lnTo>
                <a:lnTo>
                  <a:pt x="193" y="43"/>
                </a:lnTo>
                <a:lnTo>
                  <a:pt x="193" y="43"/>
                </a:lnTo>
                <a:lnTo>
                  <a:pt x="193" y="43"/>
                </a:lnTo>
                <a:lnTo>
                  <a:pt x="193" y="43"/>
                </a:lnTo>
                <a:lnTo>
                  <a:pt x="193" y="44"/>
                </a:lnTo>
                <a:lnTo>
                  <a:pt x="193" y="44"/>
                </a:lnTo>
                <a:lnTo>
                  <a:pt x="193" y="45"/>
                </a:lnTo>
                <a:lnTo>
                  <a:pt x="193" y="45"/>
                </a:lnTo>
                <a:lnTo>
                  <a:pt x="193" y="45"/>
                </a:lnTo>
                <a:lnTo>
                  <a:pt x="193" y="45"/>
                </a:lnTo>
                <a:lnTo>
                  <a:pt x="193" y="45"/>
                </a:lnTo>
                <a:lnTo>
                  <a:pt x="193" y="46"/>
                </a:lnTo>
                <a:lnTo>
                  <a:pt x="192" y="46"/>
                </a:lnTo>
                <a:lnTo>
                  <a:pt x="192" y="47"/>
                </a:lnTo>
                <a:lnTo>
                  <a:pt x="192" y="47"/>
                </a:lnTo>
                <a:lnTo>
                  <a:pt x="192" y="47"/>
                </a:lnTo>
                <a:lnTo>
                  <a:pt x="192" y="47"/>
                </a:lnTo>
                <a:lnTo>
                  <a:pt x="193" y="47"/>
                </a:lnTo>
                <a:lnTo>
                  <a:pt x="193" y="47"/>
                </a:lnTo>
                <a:lnTo>
                  <a:pt x="193" y="47"/>
                </a:lnTo>
                <a:lnTo>
                  <a:pt x="193" y="47"/>
                </a:lnTo>
                <a:lnTo>
                  <a:pt x="193" y="47"/>
                </a:lnTo>
                <a:lnTo>
                  <a:pt x="194" y="47"/>
                </a:lnTo>
                <a:lnTo>
                  <a:pt x="194" y="48"/>
                </a:lnTo>
                <a:lnTo>
                  <a:pt x="194" y="48"/>
                </a:lnTo>
                <a:lnTo>
                  <a:pt x="194" y="48"/>
                </a:lnTo>
                <a:lnTo>
                  <a:pt x="194" y="48"/>
                </a:lnTo>
                <a:lnTo>
                  <a:pt x="193" y="48"/>
                </a:lnTo>
                <a:lnTo>
                  <a:pt x="193" y="48"/>
                </a:lnTo>
                <a:lnTo>
                  <a:pt x="193" y="48"/>
                </a:lnTo>
                <a:lnTo>
                  <a:pt x="193" y="49"/>
                </a:lnTo>
                <a:lnTo>
                  <a:pt x="193" y="49"/>
                </a:lnTo>
                <a:lnTo>
                  <a:pt x="193" y="49"/>
                </a:lnTo>
                <a:lnTo>
                  <a:pt x="193" y="49"/>
                </a:lnTo>
                <a:lnTo>
                  <a:pt x="193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9"/>
                </a:lnTo>
                <a:lnTo>
                  <a:pt x="192" y="48"/>
                </a:lnTo>
                <a:lnTo>
                  <a:pt x="191" y="48"/>
                </a:lnTo>
                <a:lnTo>
                  <a:pt x="191" y="49"/>
                </a:lnTo>
                <a:lnTo>
                  <a:pt x="191" y="49"/>
                </a:lnTo>
                <a:lnTo>
                  <a:pt x="191" y="49"/>
                </a:lnTo>
                <a:lnTo>
                  <a:pt x="191" y="49"/>
                </a:lnTo>
                <a:lnTo>
                  <a:pt x="190" y="49"/>
                </a:lnTo>
                <a:lnTo>
                  <a:pt x="190" y="49"/>
                </a:lnTo>
                <a:lnTo>
                  <a:pt x="190" y="49"/>
                </a:lnTo>
                <a:lnTo>
                  <a:pt x="190" y="48"/>
                </a:lnTo>
                <a:lnTo>
                  <a:pt x="190" y="48"/>
                </a:lnTo>
                <a:lnTo>
                  <a:pt x="190" y="48"/>
                </a:lnTo>
                <a:lnTo>
                  <a:pt x="189" y="48"/>
                </a:lnTo>
                <a:lnTo>
                  <a:pt x="189" y="49"/>
                </a:lnTo>
                <a:lnTo>
                  <a:pt x="189" y="49"/>
                </a:lnTo>
                <a:lnTo>
                  <a:pt x="189" y="50"/>
                </a:lnTo>
                <a:lnTo>
                  <a:pt x="188" y="50"/>
                </a:lnTo>
                <a:lnTo>
                  <a:pt x="188" y="50"/>
                </a:lnTo>
                <a:lnTo>
                  <a:pt x="188" y="51"/>
                </a:lnTo>
                <a:lnTo>
                  <a:pt x="188" y="51"/>
                </a:lnTo>
                <a:lnTo>
                  <a:pt x="188" y="51"/>
                </a:lnTo>
                <a:lnTo>
                  <a:pt x="188" y="52"/>
                </a:lnTo>
                <a:lnTo>
                  <a:pt x="188" y="52"/>
                </a:lnTo>
                <a:lnTo>
                  <a:pt x="188" y="52"/>
                </a:lnTo>
                <a:lnTo>
                  <a:pt x="188" y="52"/>
                </a:lnTo>
                <a:lnTo>
                  <a:pt x="188" y="52"/>
                </a:lnTo>
                <a:lnTo>
                  <a:pt x="188" y="53"/>
                </a:lnTo>
                <a:lnTo>
                  <a:pt x="188" y="53"/>
                </a:lnTo>
                <a:lnTo>
                  <a:pt x="188" y="54"/>
                </a:lnTo>
                <a:lnTo>
                  <a:pt x="188" y="54"/>
                </a:lnTo>
                <a:lnTo>
                  <a:pt x="188" y="54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5"/>
                </a:lnTo>
                <a:lnTo>
                  <a:pt x="188" y="56"/>
                </a:lnTo>
                <a:lnTo>
                  <a:pt x="188" y="56"/>
                </a:lnTo>
                <a:lnTo>
                  <a:pt x="188" y="56"/>
                </a:lnTo>
                <a:lnTo>
                  <a:pt x="188" y="56"/>
                </a:lnTo>
                <a:lnTo>
                  <a:pt x="188" y="56"/>
                </a:lnTo>
                <a:lnTo>
                  <a:pt x="188" y="57"/>
                </a:lnTo>
                <a:lnTo>
                  <a:pt x="187" y="57"/>
                </a:lnTo>
                <a:lnTo>
                  <a:pt x="187" y="57"/>
                </a:lnTo>
                <a:lnTo>
                  <a:pt x="188" y="57"/>
                </a:lnTo>
                <a:lnTo>
                  <a:pt x="187" y="57"/>
                </a:lnTo>
                <a:lnTo>
                  <a:pt x="187" y="57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7" y="58"/>
                </a:lnTo>
                <a:lnTo>
                  <a:pt x="188" y="58"/>
                </a:lnTo>
                <a:lnTo>
                  <a:pt x="188" y="58"/>
                </a:lnTo>
                <a:lnTo>
                  <a:pt x="188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59"/>
                </a:lnTo>
                <a:lnTo>
                  <a:pt x="189" y="60"/>
                </a:lnTo>
                <a:lnTo>
                  <a:pt x="189" y="60"/>
                </a:lnTo>
                <a:lnTo>
                  <a:pt x="189" y="60"/>
                </a:lnTo>
                <a:lnTo>
                  <a:pt x="189" y="60"/>
                </a:lnTo>
                <a:lnTo>
                  <a:pt x="189" y="60"/>
                </a:lnTo>
                <a:lnTo>
                  <a:pt x="190" y="61"/>
                </a:lnTo>
                <a:lnTo>
                  <a:pt x="190" y="61"/>
                </a:lnTo>
                <a:lnTo>
                  <a:pt x="190" y="61"/>
                </a:lnTo>
                <a:lnTo>
                  <a:pt x="190" y="61"/>
                </a:lnTo>
                <a:lnTo>
                  <a:pt x="191" y="61"/>
                </a:lnTo>
                <a:lnTo>
                  <a:pt x="191" y="61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1" y="62"/>
                </a:lnTo>
                <a:lnTo>
                  <a:pt x="192" y="62"/>
                </a:lnTo>
                <a:lnTo>
                  <a:pt x="192" y="63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2"/>
                </a:lnTo>
                <a:lnTo>
                  <a:pt x="192" y="63"/>
                </a:lnTo>
                <a:lnTo>
                  <a:pt x="192" y="63"/>
                </a:lnTo>
                <a:lnTo>
                  <a:pt x="193" y="63"/>
                </a:lnTo>
                <a:lnTo>
                  <a:pt x="193" y="63"/>
                </a:lnTo>
                <a:lnTo>
                  <a:pt x="193" y="63"/>
                </a:lnTo>
                <a:lnTo>
                  <a:pt x="193" y="64"/>
                </a:lnTo>
                <a:lnTo>
                  <a:pt x="193" y="64"/>
                </a:lnTo>
                <a:lnTo>
                  <a:pt x="193" y="64"/>
                </a:lnTo>
                <a:lnTo>
                  <a:pt x="193" y="64"/>
                </a:lnTo>
                <a:lnTo>
                  <a:pt x="194" y="64"/>
                </a:lnTo>
                <a:lnTo>
                  <a:pt x="194" y="64"/>
                </a:lnTo>
                <a:lnTo>
                  <a:pt x="194" y="64"/>
                </a:lnTo>
                <a:lnTo>
                  <a:pt x="194" y="64"/>
                </a:lnTo>
                <a:lnTo>
                  <a:pt x="194" y="65"/>
                </a:lnTo>
                <a:lnTo>
                  <a:pt x="194" y="65"/>
                </a:lnTo>
                <a:lnTo>
                  <a:pt x="194" y="65"/>
                </a:lnTo>
                <a:lnTo>
                  <a:pt x="194" y="65"/>
                </a:lnTo>
                <a:lnTo>
                  <a:pt x="194" y="66"/>
                </a:lnTo>
                <a:lnTo>
                  <a:pt x="195" y="66"/>
                </a:lnTo>
                <a:lnTo>
                  <a:pt x="194" y="66"/>
                </a:lnTo>
                <a:lnTo>
                  <a:pt x="195" y="66"/>
                </a:lnTo>
                <a:lnTo>
                  <a:pt x="195" y="66"/>
                </a:lnTo>
                <a:lnTo>
                  <a:pt x="195" y="66"/>
                </a:lnTo>
                <a:lnTo>
                  <a:pt x="195" y="66"/>
                </a:lnTo>
                <a:lnTo>
                  <a:pt x="194" y="67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4" y="68"/>
                </a:lnTo>
                <a:lnTo>
                  <a:pt x="194" y="68"/>
                </a:lnTo>
                <a:lnTo>
                  <a:pt x="194" y="69"/>
                </a:lnTo>
                <a:lnTo>
                  <a:pt x="194" y="69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3" y="68"/>
                </a:lnTo>
                <a:lnTo>
                  <a:pt x="192" y="68"/>
                </a:lnTo>
                <a:lnTo>
                  <a:pt x="192" y="68"/>
                </a:lnTo>
                <a:lnTo>
                  <a:pt x="192" y="68"/>
                </a:lnTo>
                <a:lnTo>
                  <a:pt x="192" y="68"/>
                </a:lnTo>
                <a:lnTo>
                  <a:pt x="192" y="68"/>
                </a:lnTo>
                <a:lnTo>
                  <a:pt x="191" y="68"/>
                </a:lnTo>
                <a:lnTo>
                  <a:pt x="191" y="68"/>
                </a:lnTo>
                <a:lnTo>
                  <a:pt x="191" y="68"/>
                </a:lnTo>
                <a:lnTo>
                  <a:pt x="191" y="68"/>
                </a:lnTo>
                <a:lnTo>
                  <a:pt x="190" y="68"/>
                </a:lnTo>
                <a:lnTo>
                  <a:pt x="190" y="68"/>
                </a:lnTo>
                <a:lnTo>
                  <a:pt x="190" y="68"/>
                </a:lnTo>
                <a:lnTo>
                  <a:pt x="189" y="67"/>
                </a:lnTo>
                <a:lnTo>
                  <a:pt x="189" y="67"/>
                </a:lnTo>
                <a:lnTo>
                  <a:pt x="189" y="67"/>
                </a:lnTo>
                <a:lnTo>
                  <a:pt x="189" y="67"/>
                </a:lnTo>
                <a:lnTo>
                  <a:pt x="188" y="67"/>
                </a:lnTo>
                <a:lnTo>
                  <a:pt x="188" y="68"/>
                </a:lnTo>
                <a:lnTo>
                  <a:pt x="188" y="68"/>
                </a:lnTo>
                <a:lnTo>
                  <a:pt x="188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8"/>
                </a:lnTo>
                <a:lnTo>
                  <a:pt x="187" y="69"/>
                </a:lnTo>
                <a:lnTo>
                  <a:pt x="187" y="69"/>
                </a:lnTo>
                <a:lnTo>
                  <a:pt x="187" y="69"/>
                </a:lnTo>
                <a:lnTo>
                  <a:pt x="187" y="69"/>
                </a:lnTo>
                <a:lnTo>
                  <a:pt x="186" y="69"/>
                </a:lnTo>
                <a:lnTo>
                  <a:pt x="186" y="69"/>
                </a:lnTo>
                <a:lnTo>
                  <a:pt x="186" y="69"/>
                </a:lnTo>
                <a:lnTo>
                  <a:pt x="186" y="69"/>
                </a:lnTo>
                <a:lnTo>
                  <a:pt x="186" y="69"/>
                </a:lnTo>
                <a:lnTo>
                  <a:pt x="185" y="70"/>
                </a:lnTo>
                <a:lnTo>
                  <a:pt x="185" y="69"/>
                </a:lnTo>
                <a:lnTo>
                  <a:pt x="185" y="69"/>
                </a:lnTo>
                <a:lnTo>
                  <a:pt x="185" y="69"/>
                </a:lnTo>
                <a:lnTo>
                  <a:pt x="185" y="69"/>
                </a:lnTo>
                <a:lnTo>
                  <a:pt x="185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9"/>
                </a:lnTo>
                <a:lnTo>
                  <a:pt x="184" y="68"/>
                </a:lnTo>
                <a:lnTo>
                  <a:pt x="184" y="68"/>
                </a:lnTo>
                <a:lnTo>
                  <a:pt x="184" y="68"/>
                </a:lnTo>
                <a:lnTo>
                  <a:pt x="184" y="68"/>
                </a:lnTo>
                <a:lnTo>
                  <a:pt x="183" y="68"/>
                </a:lnTo>
                <a:lnTo>
                  <a:pt x="183" y="68"/>
                </a:lnTo>
                <a:lnTo>
                  <a:pt x="183" y="68"/>
                </a:lnTo>
                <a:lnTo>
                  <a:pt x="183" y="69"/>
                </a:lnTo>
                <a:lnTo>
                  <a:pt x="183" y="69"/>
                </a:lnTo>
                <a:lnTo>
                  <a:pt x="183" y="69"/>
                </a:lnTo>
                <a:lnTo>
                  <a:pt x="182" y="69"/>
                </a:lnTo>
                <a:lnTo>
                  <a:pt x="182" y="69"/>
                </a:lnTo>
                <a:lnTo>
                  <a:pt x="182" y="69"/>
                </a:lnTo>
                <a:lnTo>
                  <a:pt x="182" y="69"/>
                </a:lnTo>
                <a:lnTo>
                  <a:pt x="182" y="69"/>
                </a:lnTo>
                <a:lnTo>
                  <a:pt x="184" y="71"/>
                </a:lnTo>
                <a:lnTo>
                  <a:pt x="184" y="72"/>
                </a:lnTo>
                <a:lnTo>
                  <a:pt x="184" y="72"/>
                </a:lnTo>
                <a:lnTo>
                  <a:pt x="184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2"/>
                </a:lnTo>
                <a:lnTo>
                  <a:pt x="183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2" y="71"/>
                </a:lnTo>
                <a:lnTo>
                  <a:pt x="181" y="72"/>
                </a:lnTo>
                <a:lnTo>
                  <a:pt x="181" y="72"/>
                </a:lnTo>
                <a:lnTo>
                  <a:pt x="181" y="71"/>
                </a:lnTo>
                <a:lnTo>
                  <a:pt x="181" y="71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1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80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73"/>
                </a:lnTo>
                <a:lnTo>
                  <a:pt x="179" y="73"/>
                </a:lnTo>
                <a:lnTo>
                  <a:pt x="178" y="73"/>
                </a:lnTo>
                <a:lnTo>
                  <a:pt x="178" y="73"/>
                </a:lnTo>
                <a:lnTo>
                  <a:pt x="179" y="73"/>
                </a:lnTo>
                <a:lnTo>
                  <a:pt x="179" y="73"/>
                </a:lnTo>
                <a:lnTo>
                  <a:pt x="178" y="73"/>
                </a:lnTo>
                <a:lnTo>
                  <a:pt x="178" y="74"/>
                </a:lnTo>
                <a:lnTo>
                  <a:pt x="178" y="74"/>
                </a:lnTo>
                <a:lnTo>
                  <a:pt x="179" y="74"/>
                </a:lnTo>
                <a:lnTo>
                  <a:pt x="178" y="74"/>
                </a:lnTo>
                <a:lnTo>
                  <a:pt x="178" y="75"/>
                </a:lnTo>
                <a:lnTo>
                  <a:pt x="177" y="75"/>
                </a:lnTo>
                <a:lnTo>
                  <a:pt x="177" y="75"/>
                </a:lnTo>
                <a:lnTo>
                  <a:pt x="178" y="75"/>
                </a:lnTo>
                <a:lnTo>
                  <a:pt x="178" y="76"/>
                </a:lnTo>
                <a:lnTo>
                  <a:pt x="178" y="76"/>
                </a:lnTo>
                <a:lnTo>
                  <a:pt x="178" y="76"/>
                </a:lnTo>
                <a:lnTo>
                  <a:pt x="177" y="76"/>
                </a:lnTo>
                <a:lnTo>
                  <a:pt x="177" y="76"/>
                </a:lnTo>
                <a:lnTo>
                  <a:pt x="177" y="77"/>
                </a:lnTo>
                <a:lnTo>
                  <a:pt x="178" y="77"/>
                </a:lnTo>
                <a:lnTo>
                  <a:pt x="177" y="77"/>
                </a:lnTo>
                <a:lnTo>
                  <a:pt x="177" y="77"/>
                </a:lnTo>
                <a:lnTo>
                  <a:pt x="177" y="77"/>
                </a:lnTo>
                <a:lnTo>
                  <a:pt x="177" y="77"/>
                </a:lnTo>
                <a:lnTo>
                  <a:pt x="179" y="77"/>
                </a:lnTo>
                <a:lnTo>
                  <a:pt x="179" y="77"/>
                </a:lnTo>
                <a:lnTo>
                  <a:pt x="180" y="78"/>
                </a:lnTo>
                <a:lnTo>
                  <a:pt x="180" y="78"/>
                </a:lnTo>
                <a:lnTo>
                  <a:pt x="180" y="78"/>
                </a:lnTo>
                <a:lnTo>
                  <a:pt x="180" y="78"/>
                </a:lnTo>
                <a:lnTo>
                  <a:pt x="180" y="79"/>
                </a:lnTo>
                <a:lnTo>
                  <a:pt x="180" y="79"/>
                </a:lnTo>
                <a:lnTo>
                  <a:pt x="180" y="79"/>
                </a:lnTo>
                <a:lnTo>
                  <a:pt x="180" y="80"/>
                </a:lnTo>
                <a:lnTo>
                  <a:pt x="180" y="80"/>
                </a:lnTo>
                <a:lnTo>
                  <a:pt x="180" y="80"/>
                </a:lnTo>
                <a:lnTo>
                  <a:pt x="180" y="81"/>
                </a:lnTo>
                <a:lnTo>
                  <a:pt x="179" y="81"/>
                </a:lnTo>
                <a:lnTo>
                  <a:pt x="179" y="81"/>
                </a:lnTo>
                <a:lnTo>
                  <a:pt x="179" y="81"/>
                </a:lnTo>
                <a:lnTo>
                  <a:pt x="180" y="81"/>
                </a:lnTo>
                <a:lnTo>
                  <a:pt x="179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1"/>
                </a:lnTo>
                <a:lnTo>
                  <a:pt x="180" y="82"/>
                </a:lnTo>
                <a:lnTo>
                  <a:pt x="181" y="82"/>
                </a:lnTo>
                <a:lnTo>
                  <a:pt x="181" y="82"/>
                </a:lnTo>
                <a:lnTo>
                  <a:pt x="181" y="83"/>
                </a:lnTo>
                <a:lnTo>
                  <a:pt x="181" y="83"/>
                </a:lnTo>
                <a:lnTo>
                  <a:pt x="181" y="83"/>
                </a:lnTo>
                <a:lnTo>
                  <a:pt x="182" y="84"/>
                </a:lnTo>
                <a:lnTo>
                  <a:pt x="181" y="84"/>
                </a:lnTo>
                <a:lnTo>
                  <a:pt x="182" y="84"/>
                </a:lnTo>
                <a:lnTo>
                  <a:pt x="182" y="84"/>
                </a:lnTo>
                <a:lnTo>
                  <a:pt x="182" y="84"/>
                </a:lnTo>
                <a:lnTo>
                  <a:pt x="182" y="84"/>
                </a:lnTo>
                <a:lnTo>
                  <a:pt x="181" y="84"/>
                </a:lnTo>
                <a:lnTo>
                  <a:pt x="181" y="84"/>
                </a:lnTo>
                <a:lnTo>
                  <a:pt x="181" y="84"/>
                </a:lnTo>
                <a:lnTo>
                  <a:pt x="181" y="84"/>
                </a:lnTo>
                <a:lnTo>
                  <a:pt x="181" y="85"/>
                </a:lnTo>
                <a:lnTo>
                  <a:pt x="180" y="85"/>
                </a:lnTo>
                <a:lnTo>
                  <a:pt x="179" y="85"/>
                </a:lnTo>
                <a:lnTo>
                  <a:pt x="179" y="85"/>
                </a:lnTo>
                <a:lnTo>
                  <a:pt x="179" y="85"/>
                </a:lnTo>
                <a:lnTo>
                  <a:pt x="178" y="85"/>
                </a:lnTo>
                <a:lnTo>
                  <a:pt x="178" y="84"/>
                </a:lnTo>
                <a:lnTo>
                  <a:pt x="178" y="84"/>
                </a:lnTo>
                <a:lnTo>
                  <a:pt x="178" y="84"/>
                </a:lnTo>
                <a:lnTo>
                  <a:pt x="178" y="84"/>
                </a:lnTo>
                <a:lnTo>
                  <a:pt x="178" y="84"/>
                </a:lnTo>
                <a:lnTo>
                  <a:pt x="177" y="84"/>
                </a:lnTo>
                <a:lnTo>
                  <a:pt x="177" y="84"/>
                </a:lnTo>
                <a:lnTo>
                  <a:pt x="176" y="84"/>
                </a:lnTo>
                <a:lnTo>
                  <a:pt x="176" y="84"/>
                </a:lnTo>
                <a:lnTo>
                  <a:pt x="176" y="84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6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7" y="85"/>
                </a:lnTo>
                <a:lnTo>
                  <a:pt x="178" y="85"/>
                </a:lnTo>
                <a:lnTo>
                  <a:pt x="178" y="85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8" y="86"/>
                </a:lnTo>
                <a:lnTo>
                  <a:pt x="179" y="86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79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80" y="87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8"/>
                </a:lnTo>
                <a:lnTo>
                  <a:pt x="179" y="89"/>
                </a:lnTo>
                <a:lnTo>
                  <a:pt x="179" y="89"/>
                </a:lnTo>
                <a:lnTo>
                  <a:pt x="179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0" y="89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0"/>
                </a:lnTo>
                <a:lnTo>
                  <a:pt x="181" y="91"/>
                </a:lnTo>
                <a:lnTo>
                  <a:pt x="181" y="91"/>
                </a:lnTo>
                <a:lnTo>
                  <a:pt x="181" y="91"/>
                </a:lnTo>
                <a:lnTo>
                  <a:pt x="181" y="91"/>
                </a:lnTo>
                <a:lnTo>
                  <a:pt x="181" y="91"/>
                </a:lnTo>
                <a:lnTo>
                  <a:pt x="182" y="91"/>
                </a:lnTo>
                <a:lnTo>
                  <a:pt x="181" y="91"/>
                </a:lnTo>
                <a:lnTo>
                  <a:pt x="182" y="91"/>
                </a:lnTo>
                <a:lnTo>
                  <a:pt x="182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1" y="92"/>
                </a:lnTo>
                <a:lnTo>
                  <a:pt x="182" y="92"/>
                </a:lnTo>
                <a:lnTo>
                  <a:pt x="182" y="93"/>
                </a:lnTo>
                <a:lnTo>
                  <a:pt x="181" y="93"/>
                </a:lnTo>
                <a:lnTo>
                  <a:pt x="181" y="93"/>
                </a:lnTo>
                <a:lnTo>
                  <a:pt x="181" y="93"/>
                </a:lnTo>
                <a:lnTo>
                  <a:pt x="182" y="93"/>
                </a:lnTo>
                <a:lnTo>
                  <a:pt x="181" y="93"/>
                </a:lnTo>
                <a:lnTo>
                  <a:pt x="181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3"/>
                </a:lnTo>
                <a:lnTo>
                  <a:pt x="182" y="94"/>
                </a:lnTo>
                <a:lnTo>
                  <a:pt x="181" y="94"/>
                </a:lnTo>
                <a:lnTo>
                  <a:pt x="181" y="94"/>
                </a:lnTo>
                <a:lnTo>
                  <a:pt x="181" y="94"/>
                </a:lnTo>
                <a:lnTo>
                  <a:pt x="182" y="94"/>
                </a:lnTo>
                <a:lnTo>
                  <a:pt x="181" y="94"/>
                </a:lnTo>
                <a:lnTo>
                  <a:pt x="181" y="95"/>
                </a:lnTo>
                <a:lnTo>
                  <a:pt x="181" y="95"/>
                </a:lnTo>
                <a:lnTo>
                  <a:pt x="181" y="95"/>
                </a:lnTo>
                <a:lnTo>
                  <a:pt x="181" y="95"/>
                </a:lnTo>
                <a:lnTo>
                  <a:pt x="181" y="95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6"/>
                </a:lnTo>
                <a:lnTo>
                  <a:pt x="181" y="97"/>
                </a:lnTo>
                <a:lnTo>
                  <a:pt x="181" y="97"/>
                </a:lnTo>
                <a:lnTo>
                  <a:pt x="180" y="97"/>
                </a:lnTo>
                <a:lnTo>
                  <a:pt x="180" y="97"/>
                </a:lnTo>
                <a:lnTo>
                  <a:pt x="179" y="97"/>
                </a:lnTo>
                <a:lnTo>
                  <a:pt x="179" y="97"/>
                </a:lnTo>
                <a:lnTo>
                  <a:pt x="180" y="97"/>
                </a:lnTo>
                <a:lnTo>
                  <a:pt x="179" y="97"/>
                </a:lnTo>
                <a:lnTo>
                  <a:pt x="180" y="98"/>
                </a:lnTo>
                <a:lnTo>
                  <a:pt x="180" y="98"/>
                </a:lnTo>
                <a:lnTo>
                  <a:pt x="180" y="98"/>
                </a:lnTo>
                <a:lnTo>
                  <a:pt x="179" y="98"/>
                </a:lnTo>
                <a:lnTo>
                  <a:pt x="179" y="98"/>
                </a:lnTo>
                <a:lnTo>
                  <a:pt x="179" y="98"/>
                </a:lnTo>
                <a:lnTo>
                  <a:pt x="179" y="99"/>
                </a:lnTo>
                <a:lnTo>
                  <a:pt x="179" y="99"/>
                </a:lnTo>
                <a:lnTo>
                  <a:pt x="179" y="99"/>
                </a:lnTo>
                <a:lnTo>
                  <a:pt x="179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99"/>
                </a:lnTo>
                <a:lnTo>
                  <a:pt x="178" y="100"/>
                </a:lnTo>
                <a:lnTo>
                  <a:pt x="178" y="100"/>
                </a:lnTo>
                <a:lnTo>
                  <a:pt x="177" y="100"/>
                </a:lnTo>
                <a:lnTo>
                  <a:pt x="177" y="100"/>
                </a:lnTo>
                <a:lnTo>
                  <a:pt x="177" y="100"/>
                </a:lnTo>
                <a:lnTo>
                  <a:pt x="177" y="100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1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2"/>
                </a:lnTo>
                <a:lnTo>
                  <a:pt x="177" y="103"/>
                </a:lnTo>
                <a:lnTo>
                  <a:pt x="177" y="103"/>
                </a:lnTo>
                <a:lnTo>
                  <a:pt x="177" y="103"/>
                </a:lnTo>
                <a:lnTo>
                  <a:pt x="177" y="103"/>
                </a:lnTo>
                <a:lnTo>
                  <a:pt x="177" y="103"/>
                </a:lnTo>
                <a:lnTo>
                  <a:pt x="177" y="104"/>
                </a:lnTo>
                <a:lnTo>
                  <a:pt x="177" y="104"/>
                </a:lnTo>
                <a:lnTo>
                  <a:pt x="177" y="104"/>
                </a:lnTo>
                <a:lnTo>
                  <a:pt x="176" y="104"/>
                </a:lnTo>
                <a:lnTo>
                  <a:pt x="176" y="104"/>
                </a:lnTo>
                <a:lnTo>
                  <a:pt x="176" y="105"/>
                </a:lnTo>
                <a:lnTo>
                  <a:pt x="176" y="105"/>
                </a:lnTo>
                <a:lnTo>
                  <a:pt x="176" y="105"/>
                </a:lnTo>
                <a:lnTo>
                  <a:pt x="176" y="105"/>
                </a:lnTo>
                <a:lnTo>
                  <a:pt x="175" y="105"/>
                </a:lnTo>
                <a:lnTo>
                  <a:pt x="175" y="105"/>
                </a:lnTo>
                <a:lnTo>
                  <a:pt x="175" y="105"/>
                </a:lnTo>
                <a:lnTo>
                  <a:pt x="175" y="105"/>
                </a:lnTo>
                <a:lnTo>
                  <a:pt x="175" y="106"/>
                </a:lnTo>
                <a:lnTo>
                  <a:pt x="175" y="106"/>
                </a:lnTo>
                <a:lnTo>
                  <a:pt x="175" y="106"/>
                </a:lnTo>
                <a:lnTo>
                  <a:pt x="175" y="106"/>
                </a:lnTo>
                <a:lnTo>
                  <a:pt x="175" y="106"/>
                </a:lnTo>
                <a:lnTo>
                  <a:pt x="175" y="107"/>
                </a:lnTo>
                <a:lnTo>
                  <a:pt x="174" y="107"/>
                </a:lnTo>
                <a:lnTo>
                  <a:pt x="174" y="107"/>
                </a:lnTo>
                <a:lnTo>
                  <a:pt x="174" y="107"/>
                </a:lnTo>
                <a:lnTo>
                  <a:pt x="174" y="108"/>
                </a:lnTo>
                <a:lnTo>
                  <a:pt x="174" y="108"/>
                </a:lnTo>
                <a:lnTo>
                  <a:pt x="174" y="108"/>
                </a:lnTo>
                <a:lnTo>
                  <a:pt x="174" y="108"/>
                </a:lnTo>
                <a:lnTo>
                  <a:pt x="174" y="108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4" y="109"/>
                </a:lnTo>
                <a:lnTo>
                  <a:pt x="173" y="110"/>
                </a:lnTo>
                <a:lnTo>
                  <a:pt x="173" y="110"/>
                </a:lnTo>
                <a:lnTo>
                  <a:pt x="173" y="110"/>
                </a:lnTo>
                <a:lnTo>
                  <a:pt x="173" y="110"/>
                </a:lnTo>
                <a:lnTo>
                  <a:pt x="173" y="110"/>
                </a:lnTo>
                <a:lnTo>
                  <a:pt x="172" y="110"/>
                </a:lnTo>
                <a:lnTo>
                  <a:pt x="168" y="110"/>
                </a:lnTo>
                <a:lnTo>
                  <a:pt x="167" y="110"/>
                </a:lnTo>
                <a:lnTo>
                  <a:pt x="167" y="110"/>
                </a:lnTo>
                <a:lnTo>
                  <a:pt x="167" y="110"/>
                </a:lnTo>
                <a:lnTo>
                  <a:pt x="167" y="110"/>
                </a:lnTo>
                <a:lnTo>
                  <a:pt x="167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1"/>
                </a:lnTo>
                <a:lnTo>
                  <a:pt x="166" y="112"/>
                </a:lnTo>
                <a:lnTo>
                  <a:pt x="166" y="112"/>
                </a:lnTo>
                <a:lnTo>
                  <a:pt x="166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2"/>
                </a:lnTo>
                <a:lnTo>
                  <a:pt x="165" y="113"/>
                </a:lnTo>
                <a:lnTo>
                  <a:pt x="165" y="113"/>
                </a:lnTo>
                <a:lnTo>
                  <a:pt x="165" y="113"/>
                </a:lnTo>
                <a:lnTo>
                  <a:pt x="165" y="113"/>
                </a:lnTo>
                <a:lnTo>
                  <a:pt x="165" y="114"/>
                </a:lnTo>
                <a:lnTo>
                  <a:pt x="166" y="114"/>
                </a:lnTo>
                <a:lnTo>
                  <a:pt x="166" y="114"/>
                </a:lnTo>
                <a:lnTo>
                  <a:pt x="166" y="114"/>
                </a:lnTo>
                <a:lnTo>
                  <a:pt x="166" y="115"/>
                </a:lnTo>
                <a:lnTo>
                  <a:pt x="166" y="115"/>
                </a:lnTo>
                <a:lnTo>
                  <a:pt x="166" y="115"/>
                </a:lnTo>
                <a:lnTo>
                  <a:pt x="166" y="116"/>
                </a:lnTo>
                <a:lnTo>
                  <a:pt x="166" y="116"/>
                </a:lnTo>
                <a:lnTo>
                  <a:pt x="166" y="116"/>
                </a:lnTo>
                <a:lnTo>
                  <a:pt x="166" y="116"/>
                </a:lnTo>
                <a:lnTo>
                  <a:pt x="166" y="116"/>
                </a:lnTo>
                <a:lnTo>
                  <a:pt x="165" y="116"/>
                </a:lnTo>
                <a:lnTo>
                  <a:pt x="165" y="116"/>
                </a:lnTo>
                <a:lnTo>
                  <a:pt x="165" y="117"/>
                </a:lnTo>
                <a:lnTo>
                  <a:pt x="165" y="117"/>
                </a:lnTo>
                <a:lnTo>
                  <a:pt x="165" y="117"/>
                </a:lnTo>
                <a:lnTo>
                  <a:pt x="165" y="117"/>
                </a:lnTo>
                <a:lnTo>
                  <a:pt x="165" y="117"/>
                </a:lnTo>
                <a:lnTo>
                  <a:pt x="165" y="118"/>
                </a:lnTo>
                <a:lnTo>
                  <a:pt x="165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6" y="118"/>
                </a:lnTo>
                <a:lnTo>
                  <a:pt x="165" y="118"/>
                </a:lnTo>
                <a:lnTo>
                  <a:pt x="166" y="118"/>
                </a:lnTo>
                <a:lnTo>
                  <a:pt x="165" y="118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19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5" y="120"/>
                </a:lnTo>
                <a:lnTo>
                  <a:pt x="164" y="120"/>
                </a:lnTo>
                <a:lnTo>
                  <a:pt x="165" y="120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4" y="121"/>
                </a:lnTo>
                <a:lnTo>
                  <a:pt x="163" y="121"/>
                </a:lnTo>
                <a:lnTo>
                  <a:pt x="164" y="122"/>
                </a:lnTo>
                <a:lnTo>
                  <a:pt x="164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2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3" y="123"/>
                </a:lnTo>
                <a:lnTo>
                  <a:pt x="162" y="123"/>
                </a:lnTo>
                <a:lnTo>
                  <a:pt x="162" y="123"/>
                </a:lnTo>
                <a:lnTo>
                  <a:pt x="162" y="123"/>
                </a:lnTo>
                <a:lnTo>
                  <a:pt x="162" y="123"/>
                </a:lnTo>
                <a:lnTo>
                  <a:pt x="162" y="123"/>
                </a:lnTo>
                <a:lnTo>
                  <a:pt x="161" y="123"/>
                </a:lnTo>
                <a:lnTo>
                  <a:pt x="161" y="123"/>
                </a:lnTo>
                <a:lnTo>
                  <a:pt x="161" y="123"/>
                </a:lnTo>
                <a:lnTo>
                  <a:pt x="160" y="123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4"/>
                </a:lnTo>
                <a:lnTo>
                  <a:pt x="160" y="125"/>
                </a:lnTo>
                <a:lnTo>
                  <a:pt x="160" y="125"/>
                </a:lnTo>
                <a:lnTo>
                  <a:pt x="160" y="125"/>
                </a:lnTo>
                <a:lnTo>
                  <a:pt x="160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1" y="125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60" y="126"/>
                </a:lnTo>
                <a:lnTo>
                  <a:pt x="159" y="126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7"/>
                </a:lnTo>
                <a:lnTo>
                  <a:pt x="159" y="128"/>
                </a:lnTo>
                <a:lnTo>
                  <a:pt x="159" y="128"/>
                </a:lnTo>
                <a:lnTo>
                  <a:pt x="159" y="128"/>
                </a:lnTo>
                <a:lnTo>
                  <a:pt x="159" y="128"/>
                </a:lnTo>
                <a:lnTo>
                  <a:pt x="159" y="128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9" y="129"/>
                </a:lnTo>
                <a:lnTo>
                  <a:pt x="158" y="129"/>
                </a:lnTo>
                <a:lnTo>
                  <a:pt x="158" y="130"/>
                </a:lnTo>
                <a:lnTo>
                  <a:pt x="158" y="130"/>
                </a:lnTo>
                <a:lnTo>
                  <a:pt x="158" y="130"/>
                </a:lnTo>
                <a:lnTo>
                  <a:pt x="158" y="130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1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8" y="132"/>
                </a:lnTo>
                <a:lnTo>
                  <a:pt x="157" y="132"/>
                </a:lnTo>
                <a:lnTo>
                  <a:pt x="157" y="132"/>
                </a:lnTo>
                <a:lnTo>
                  <a:pt x="157" y="132"/>
                </a:lnTo>
                <a:lnTo>
                  <a:pt x="157" y="133"/>
                </a:lnTo>
                <a:lnTo>
                  <a:pt x="157" y="133"/>
                </a:lnTo>
                <a:lnTo>
                  <a:pt x="157" y="133"/>
                </a:lnTo>
                <a:lnTo>
                  <a:pt x="158" y="133"/>
                </a:lnTo>
                <a:lnTo>
                  <a:pt x="158" y="133"/>
                </a:lnTo>
                <a:lnTo>
                  <a:pt x="158" y="134"/>
                </a:lnTo>
                <a:lnTo>
                  <a:pt x="158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4"/>
                </a:lnTo>
                <a:lnTo>
                  <a:pt x="157" y="135"/>
                </a:lnTo>
                <a:lnTo>
                  <a:pt x="157" y="135"/>
                </a:lnTo>
                <a:lnTo>
                  <a:pt x="156" y="135"/>
                </a:lnTo>
                <a:lnTo>
                  <a:pt x="156" y="135"/>
                </a:lnTo>
                <a:lnTo>
                  <a:pt x="157" y="135"/>
                </a:lnTo>
                <a:lnTo>
                  <a:pt x="156" y="135"/>
                </a:lnTo>
                <a:lnTo>
                  <a:pt x="156" y="135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6"/>
                </a:lnTo>
                <a:lnTo>
                  <a:pt x="156" y="137"/>
                </a:lnTo>
                <a:lnTo>
                  <a:pt x="156" y="137"/>
                </a:lnTo>
                <a:lnTo>
                  <a:pt x="156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7" y="137"/>
                </a:lnTo>
                <a:lnTo>
                  <a:pt x="158" y="137"/>
                </a:lnTo>
                <a:lnTo>
                  <a:pt x="158" y="137"/>
                </a:lnTo>
                <a:lnTo>
                  <a:pt x="158" y="137"/>
                </a:lnTo>
                <a:lnTo>
                  <a:pt x="158" y="138"/>
                </a:lnTo>
                <a:lnTo>
                  <a:pt x="158" y="138"/>
                </a:lnTo>
                <a:lnTo>
                  <a:pt x="157" y="138"/>
                </a:lnTo>
                <a:lnTo>
                  <a:pt x="157" y="138"/>
                </a:lnTo>
                <a:lnTo>
                  <a:pt x="156" y="138"/>
                </a:lnTo>
                <a:lnTo>
                  <a:pt x="156" y="138"/>
                </a:lnTo>
                <a:lnTo>
                  <a:pt x="156" y="138"/>
                </a:lnTo>
                <a:lnTo>
                  <a:pt x="155" y="138"/>
                </a:lnTo>
                <a:lnTo>
                  <a:pt x="155" y="139"/>
                </a:lnTo>
                <a:lnTo>
                  <a:pt x="154" y="139"/>
                </a:lnTo>
                <a:lnTo>
                  <a:pt x="154" y="139"/>
                </a:lnTo>
                <a:lnTo>
                  <a:pt x="153" y="140"/>
                </a:lnTo>
                <a:lnTo>
                  <a:pt x="152" y="140"/>
                </a:lnTo>
                <a:lnTo>
                  <a:pt x="152" y="140"/>
                </a:lnTo>
                <a:lnTo>
                  <a:pt x="152" y="140"/>
                </a:lnTo>
                <a:lnTo>
                  <a:pt x="152" y="140"/>
                </a:lnTo>
                <a:lnTo>
                  <a:pt x="151" y="140"/>
                </a:lnTo>
                <a:lnTo>
                  <a:pt x="151" y="140"/>
                </a:lnTo>
                <a:lnTo>
                  <a:pt x="151" y="140"/>
                </a:lnTo>
                <a:lnTo>
                  <a:pt x="150" y="141"/>
                </a:lnTo>
                <a:lnTo>
                  <a:pt x="150" y="141"/>
                </a:lnTo>
                <a:lnTo>
                  <a:pt x="149" y="141"/>
                </a:lnTo>
                <a:lnTo>
                  <a:pt x="149" y="141"/>
                </a:lnTo>
                <a:lnTo>
                  <a:pt x="149" y="141"/>
                </a:lnTo>
                <a:lnTo>
                  <a:pt x="148" y="142"/>
                </a:lnTo>
                <a:lnTo>
                  <a:pt x="147" y="142"/>
                </a:lnTo>
                <a:lnTo>
                  <a:pt x="147" y="142"/>
                </a:lnTo>
                <a:lnTo>
                  <a:pt x="147" y="142"/>
                </a:lnTo>
                <a:lnTo>
                  <a:pt x="146" y="143"/>
                </a:lnTo>
                <a:lnTo>
                  <a:pt x="145" y="143"/>
                </a:lnTo>
                <a:lnTo>
                  <a:pt x="145" y="143"/>
                </a:lnTo>
                <a:lnTo>
                  <a:pt x="145" y="143"/>
                </a:lnTo>
                <a:lnTo>
                  <a:pt x="145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4"/>
                </a:lnTo>
                <a:lnTo>
                  <a:pt x="144" y="145"/>
                </a:lnTo>
                <a:lnTo>
                  <a:pt x="143" y="145"/>
                </a:lnTo>
                <a:lnTo>
                  <a:pt x="143" y="145"/>
                </a:lnTo>
                <a:lnTo>
                  <a:pt x="143" y="145"/>
                </a:lnTo>
                <a:lnTo>
                  <a:pt x="143" y="145"/>
                </a:lnTo>
                <a:lnTo>
                  <a:pt x="142" y="145"/>
                </a:lnTo>
                <a:lnTo>
                  <a:pt x="142" y="145"/>
                </a:lnTo>
                <a:lnTo>
                  <a:pt x="142" y="145"/>
                </a:lnTo>
                <a:lnTo>
                  <a:pt x="142" y="145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2" y="144"/>
                </a:lnTo>
                <a:lnTo>
                  <a:pt x="141" y="143"/>
                </a:lnTo>
                <a:lnTo>
                  <a:pt x="141" y="143"/>
                </a:lnTo>
                <a:lnTo>
                  <a:pt x="141" y="143"/>
                </a:lnTo>
                <a:lnTo>
                  <a:pt x="141" y="144"/>
                </a:lnTo>
                <a:lnTo>
                  <a:pt x="141" y="144"/>
                </a:lnTo>
                <a:lnTo>
                  <a:pt x="141" y="143"/>
                </a:lnTo>
                <a:lnTo>
                  <a:pt x="141" y="144"/>
                </a:lnTo>
                <a:lnTo>
                  <a:pt x="140" y="144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40" y="143"/>
                </a:lnTo>
                <a:lnTo>
                  <a:pt x="139" y="143"/>
                </a:lnTo>
                <a:lnTo>
                  <a:pt x="139" y="143"/>
                </a:lnTo>
                <a:lnTo>
                  <a:pt x="139" y="143"/>
                </a:lnTo>
                <a:lnTo>
                  <a:pt x="139" y="143"/>
                </a:lnTo>
                <a:lnTo>
                  <a:pt x="139" y="143"/>
                </a:lnTo>
                <a:lnTo>
                  <a:pt x="138" y="143"/>
                </a:lnTo>
                <a:lnTo>
                  <a:pt x="138" y="143"/>
                </a:lnTo>
                <a:lnTo>
                  <a:pt x="138" y="143"/>
                </a:lnTo>
                <a:lnTo>
                  <a:pt x="138" y="143"/>
                </a:lnTo>
                <a:lnTo>
                  <a:pt x="138" y="143"/>
                </a:lnTo>
                <a:lnTo>
                  <a:pt x="137" y="144"/>
                </a:lnTo>
                <a:lnTo>
                  <a:pt x="137" y="144"/>
                </a:lnTo>
                <a:lnTo>
                  <a:pt x="137" y="144"/>
                </a:lnTo>
                <a:lnTo>
                  <a:pt x="137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5" y="144"/>
                </a:lnTo>
                <a:lnTo>
                  <a:pt x="135" y="144"/>
                </a:lnTo>
                <a:lnTo>
                  <a:pt x="135" y="144"/>
                </a:lnTo>
                <a:lnTo>
                  <a:pt x="135" y="144"/>
                </a:lnTo>
                <a:lnTo>
                  <a:pt x="135" y="144"/>
                </a:lnTo>
                <a:lnTo>
                  <a:pt x="134" y="144"/>
                </a:lnTo>
                <a:lnTo>
                  <a:pt x="134" y="145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4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5"/>
                </a:lnTo>
                <a:lnTo>
                  <a:pt x="133" y="145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3" y="144"/>
                </a:lnTo>
                <a:lnTo>
                  <a:pt x="132" y="144"/>
                </a:lnTo>
                <a:lnTo>
                  <a:pt x="132" y="145"/>
                </a:lnTo>
                <a:lnTo>
                  <a:pt x="132" y="145"/>
                </a:lnTo>
                <a:lnTo>
                  <a:pt x="132" y="145"/>
                </a:lnTo>
                <a:lnTo>
                  <a:pt x="132" y="144"/>
                </a:lnTo>
                <a:lnTo>
                  <a:pt x="132" y="144"/>
                </a:lnTo>
                <a:lnTo>
                  <a:pt x="132" y="144"/>
                </a:lnTo>
                <a:lnTo>
                  <a:pt x="132" y="144"/>
                </a:lnTo>
                <a:lnTo>
                  <a:pt x="132" y="144"/>
                </a:lnTo>
                <a:lnTo>
                  <a:pt x="131" y="145"/>
                </a:lnTo>
                <a:lnTo>
                  <a:pt x="131" y="145"/>
                </a:lnTo>
                <a:lnTo>
                  <a:pt x="131" y="145"/>
                </a:lnTo>
                <a:lnTo>
                  <a:pt x="131" y="145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1" y="144"/>
                </a:lnTo>
                <a:lnTo>
                  <a:pt x="130" y="145"/>
                </a:lnTo>
                <a:lnTo>
                  <a:pt x="130" y="145"/>
                </a:lnTo>
                <a:lnTo>
                  <a:pt x="130" y="145"/>
                </a:lnTo>
                <a:lnTo>
                  <a:pt x="130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9" y="145"/>
                </a:lnTo>
                <a:lnTo>
                  <a:pt x="128" y="145"/>
                </a:lnTo>
                <a:lnTo>
                  <a:pt x="128" y="145"/>
                </a:lnTo>
                <a:lnTo>
                  <a:pt x="128" y="145"/>
                </a:lnTo>
                <a:lnTo>
                  <a:pt x="127" y="145"/>
                </a:lnTo>
                <a:lnTo>
                  <a:pt x="127" y="145"/>
                </a:lnTo>
                <a:lnTo>
                  <a:pt x="127" y="146"/>
                </a:lnTo>
                <a:lnTo>
                  <a:pt x="127" y="146"/>
                </a:lnTo>
                <a:lnTo>
                  <a:pt x="127" y="146"/>
                </a:lnTo>
                <a:lnTo>
                  <a:pt x="127" y="146"/>
                </a:lnTo>
                <a:lnTo>
                  <a:pt x="127" y="146"/>
                </a:lnTo>
                <a:lnTo>
                  <a:pt x="126" y="146"/>
                </a:lnTo>
                <a:lnTo>
                  <a:pt x="126" y="146"/>
                </a:lnTo>
                <a:lnTo>
                  <a:pt x="126" y="146"/>
                </a:lnTo>
                <a:lnTo>
                  <a:pt x="126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5" y="146"/>
                </a:lnTo>
                <a:lnTo>
                  <a:pt x="124" y="146"/>
                </a:lnTo>
                <a:lnTo>
                  <a:pt x="124" y="146"/>
                </a:lnTo>
                <a:lnTo>
                  <a:pt x="124" y="146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4" y="147"/>
                </a:lnTo>
                <a:lnTo>
                  <a:pt x="123" y="147"/>
                </a:lnTo>
                <a:lnTo>
                  <a:pt x="123" y="147"/>
                </a:lnTo>
                <a:lnTo>
                  <a:pt x="123" y="147"/>
                </a:lnTo>
                <a:lnTo>
                  <a:pt x="123" y="147"/>
                </a:lnTo>
                <a:lnTo>
                  <a:pt x="123" y="148"/>
                </a:lnTo>
                <a:lnTo>
                  <a:pt x="123" y="148"/>
                </a:lnTo>
                <a:lnTo>
                  <a:pt x="123" y="147"/>
                </a:lnTo>
                <a:lnTo>
                  <a:pt x="123" y="148"/>
                </a:lnTo>
                <a:lnTo>
                  <a:pt x="123" y="148"/>
                </a:lnTo>
                <a:lnTo>
                  <a:pt x="122" y="148"/>
                </a:lnTo>
                <a:lnTo>
                  <a:pt x="122" y="148"/>
                </a:lnTo>
                <a:lnTo>
                  <a:pt x="122" y="148"/>
                </a:lnTo>
                <a:lnTo>
                  <a:pt x="122" y="148"/>
                </a:lnTo>
                <a:lnTo>
                  <a:pt x="122" y="147"/>
                </a:lnTo>
                <a:lnTo>
                  <a:pt x="122" y="148"/>
                </a:lnTo>
                <a:lnTo>
                  <a:pt x="122" y="147"/>
                </a:lnTo>
                <a:lnTo>
                  <a:pt x="122" y="147"/>
                </a:lnTo>
                <a:lnTo>
                  <a:pt x="121" y="147"/>
                </a:lnTo>
                <a:lnTo>
                  <a:pt x="121" y="148"/>
                </a:lnTo>
                <a:lnTo>
                  <a:pt x="121" y="147"/>
                </a:lnTo>
                <a:lnTo>
                  <a:pt x="121" y="148"/>
                </a:lnTo>
                <a:lnTo>
                  <a:pt x="121" y="148"/>
                </a:lnTo>
                <a:lnTo>
                  <a:pt x="121" y="148"/>
                </a:lnTo>
                <a:lnTo>
                  <a:pt x="121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20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9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8"/>
                </a:lnTo>
                <a:lnTo>
                  <a:pt x="118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7" y="149"/>
                </a:lnTo>
                <a:lnTo>
                  <a:pt x="116" y="149"/>
                </a:lnTo>
                <a:lnTo>
                  <a:pt x="116" y="149"/>
                </a:lnTo>
                <a:lnTo>
                  <a:pt x="116" y="149"/>
                </a:lnTo>
                <a:lnTo>
                  <a:pt x="116" y="149"/>
                </a:lnTo>
                <a:lnTo>
                  <a:pt x="116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50"/>
                </a:lnTo>
                <a:lnTo>
                  <a:pt x="115" y="150"/>
                </a:lnTo>
                <a:lnTo>
                  <a:pt x="115" y="150"/>
                </a:lnTo>
                <a:lnTo>
                  <a:pt x="115" y="150"/>
                </a:lnTo>
                <a:lnTo>
                  <a:pt x="114" y="150"/>
                </a:lnTo>
                <a:lnTo>
                  <a:pt x="114" y="150"/>
                </a:lnTo>
                <a:lnTo>
                  <a:pt x="114" y="150"/>
                </a:lnTo>
                <a:lnTo>
                  <a:pt x="114" y="150"/>
                </a:lnTo>
                <a:lnTo>
                  <a:pt x="113" y="150"/>
                </a:lnTo>
                <a:lnTo>
                  <a:pt x="113" y="150"/>
                </a:lnTo>
                <a:lnTo>
                  <a:pt x="113" y="150"/>
                </a:lnTo>
                <a:lnTo>
                  <a:pt x="113" y="150"/>
                </a:lnTo>
                <a:lnTo>
                  <a:pt x="113" y="150"/>
                </a:lnTo>
                <a:lnTo>
                  <a:pt x="112" y="150"/>
                </a:lnTo>
                <a:lnTo>
                  <a:pt x="112" y="150"/>
                </a:lnTo>
                <a:lnTo>
                  <a:pt x="112" y="150"/>
                </a:lnTo>
                <a:lnTo>
                  <a:pt x="112" y="150"/>
                </a:lnTo>
                <a:lnTo>
                  <a:pt x="112" y="151"/>
                </a:lnTo>
                <a:lnTo>
                  <a:pt x="112" y="151"/>
                </a:lnTo>
                <a:lnTo>
                  <a:pt x="112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1" y="151"/>
                </a:lnTo>
                <a:lnTo>
                  <a:pt x="110" y="151"/>
                </a:lnTo>
                <a:lnTo>
                  <a:pt x="110" y="151"/>
                </a:lnTo>
                <a:lnTo>
                  <a:pt x="110" y="151"/>
                </a:lnTo>
                <a:lnTo>
                  <a:pt x="109" y="152"/>
                </a:lnTo>
                <a:lnTo>
                  <a:pt x="109" y="152"/>
                </a:lnTo>
                <a:lnTo>
                  <a:pt x="109" y="152"/>
                </a:lnTo>
                <a:lnTo>
                  <a:pt x="109" y="152"/>
                </a:lnTo>
                <a:lnTo>
                  <a:pt x="108" y="152"/>
                </a:lnTo>
                <a:lnTo>
                  <a:pt x="108" y="152"/>
                </a:lnTo>
                <a:lnTo>
                  <a:pt x="108" y="151"/>
                </a:lnTo>
                <a:lnTo>
                  <a:pt x="108" y="152"/>
                </a:lnTo>
                <a:lnTo>
                  <a:pt x="108" y="152"/>
                </a:lnTo>
                <a:lnTo>
                  <a:pt x="107" y="152"/>
                </a:lnTo>
                <a:lnTo>
                  <a:pt x="107" y="152"/>
                </a:lnTo>
                <a:lnTo>
                  <a:pt x="107" y="152"/>
                </a:lnTo>
                <a:lnTo>
                  <a:pt x="107" y="152"/>
                </a:lnTo>
                <a:lnTo>
                  <a:pt x="106" y="152"/>
                </a:lnTo>
                <a:lnTo>
                  <a:pt x="106" y="152"/>
                </a:lnTo>
                <a:lnTo>
                  <a:pt x="106" y="152"/>
                </a:lnTo>
                <a:lnTo>
                  <a:pt x="106" y="152"/>
                </a:lnTo>
                <a:lnTo>
                  <a:pt x="106" y="153"/>
                </a:lnTo>
                <a:lnTo>
                  <a:pt x="106" y="153"/>
                </a:lnTo>
                <a:lnTo>
                  <a:pt x="106" y="153"/>
                </a:lnTo>
                <a:lnTo>
                  <a:pt x="106" y="153"/>
                </a:lnTo>
                <a:lnTo>
                  <a:pt x="105" y="153"/>
                </a:lnTo>
                <a:lnTo>
                  <a:pt x="105" y="153"/>
                </a:lnTo>
                <a:lnTo>
                  <a:pt x="105" y="153"/>
                </a:lnTo>
                <a:lnTo>
                  <a:pt x="105" y="153"/>
                </a:lnTo>
                <a:lnTo>
                  <a:pt x="105" y="153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4" y="154"/>
                </a:lnTo>
                <a:lnTo>
                  <a:pt x="103" y="154"/>
                </a:lnTo>
                <a:lnTo>
                  <a:pt x="103" y="154"/>
                </a:lnTo>
                <a:lnTo>
                  <a:pt x="103" y="154"/>
                </a:lnTo>
                <a:lnTo>
                  <a:pt x="102" y="154"/>
                </a:lnTo>
                <a:lnTo>
                  <a:pt x="102" y="155"/>
                </a:lnTo>
                <a:lnTo>
                  <a:pt x="102" y="155"/>
                </a:lnTo>
                <a:lnTo>
                  <a:pt x="102" y="155"/>
                </a:lnTo>
                <a:lnTo>
                  <a:pt x="101" y="155"/>
                </a:lnTo>
                <a:lnTo>
                  <a:pt x="101" y="155"/>
                </a:lnTo>
                <a:lnTo>
                  <a:pt x="101" y="155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1" y="154"/>
                </a:lnTo>
                <a:lnTo>
                  <a:pt x="100" y="154"/>
                </a:lnTo>
                <a:lnTo>
                  <a:pt x="100" y="154"/>
                </a:lnTo>
                <a:lnTo>
                  <a:pt x="100" y="154"/>
                </a:lnTo>
                <a:lnTo>
                  <a:pt x="100" y="155"/>
                </a:lnTo>
                <a:lnTo>
                  <a:pt x="100" y="154"/>
                </a:lnTo>
                <a:lnTo>
                  <a:pt x="99" y="155"/>
                </a:lnTo>
                <a:lnTo>
                  <a:pt x="99" y="155"/>
                </a:lnTo>
                <a:lnTo>
                  <a:pt x="99" y="155"/>
                </a:lnTo>
                <a:lnTo>
                  <a:pt x="99" y="155"/>
                </a:lnTo>
                <a:lnTo>
                  <a:pt x="98" y="155"/>
                </a:lnTo>
                <a:lnTo>
                  <a:pt x="98" y="155"/>
                </a:lnTo>
                <a:lnTo>
                  <a:pt x="98" y="155"/>
                </a:lnTo>
                <a:lnTo>
                  <a:pt x="98" y="155"/>
                </a:lnTo>
                <a:lnTo>
                  <a:pt x="99" y="154"/>
                </a:lnTo>
                <a:lnTo>
                  <a:pt x="99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4"/>
                </a:lnTo>
                <a:lnTo>
                  <a:pt x="98" y="155"/>
                </a:lnTo>
                <a:lnTo>
                  <a:pt x="97" y="155"/>
                </a:lnTo>
                <a:lnTo>
                  <a:pt x="97" y="155"/>
                </a:lnTo>
                <a:lnTo>
                  <a:pt x="97" y="155"/>
                </a:lnTo>
                <a:lnTo>
                  <a:pt x="96" y="155"/>
                </a:lnTo>
                <a:lnTo>
                  <a:pt x="97" y="155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4"/>
                </a:lnTo>
                <a:lnTo>
                  <a:pt x="97" y="153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5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4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6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5"/>
                </a:lnTo>
                <a:lnTo>
                  <a:pt x="95" y="156"/>
                </a:lnTo>
                <a:lnTo>
                  <a:pt x="95" y="156"/>
                </a:lnTo>
                <a:lnTo>
                  <a:pt x="94" y="156"/>
                </a:lnTo>
                <a:lnTo>
                  <a:pt x="94" y="156"/>
                </a:lnTo>
                <a:lnTo>
                  <a:pt x="94" y="157"/>
                </a:lnTo>
                <a:lnTo>
                  <a:pt x="94" y="157"/>
                </a:lnTo>
                <a:lnTo>
                  <a:pt x="95" y="156"/>
                </a:lnTo>
                <a:lnTo>
                  <a:pt x="95" y="156"/>
                </a:lnTo>
                <a:lnTo>
                  <a:pt x="95" y="156"/>
                </a:lnTo>
                <a:lnTo>
                  <a:pt x="96" y="156"/>
                </a:lnTo>
                <a:lnTo>
                  <a:pt x="96" y="156"/>
                </a:lnTo>
                <a:lnTo>
                  <a:pt x="96" y="156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7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6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8"/>
                </a:lnTo>
                <a:lnTo>
                  <a:pt x="95" y="159"/>
                </a:lnTo>
                <a:lnTo>
                  <a:pt x="95" y="159"/>
                </a:lnTo>
                <a:lnTo>
                  <a:pt x="94" y="159"/>
                </a:lnTo>
                <a:lnTo>
                  <a:pt x="94" y="159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4" y="158"/>
                </a:lnTo>
                <a:lnTo>
                  <a:pt x="93" y="158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9"/>
                </a:lnTo>
                <a:lnTo>
                  <a:pt x="93" y="158"/>
                </a:lnTo>
                <a:lnTo>
                  <a:pt x="93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8"/>
                </a:lnTo>
                <a:lnTo>
                  <a:pt x="92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1" y="159"/>
                </a:lnTo>
                <a:lnTo>
                  <a:pt x="90" y="159"/>
                </a:lnTo>
                <a:lnTo>
                  <a:pt x="90" y="159"/>
                </a:lnTo>
                <a:lnTo>
                  <a:pt x="89" y="159"/>
                </a:lnTo>
                <a:lnTo>
                  <a:pt x="89" y="159"/>
                </a:lnTo>
                <a:lnTo>
                  <a:pt x="89" y="160"/>
                </a:lnTo>
                <a:lnTo>
                  <a:pt x="88" y="160"/>
                </a:lnTo>
                <a:lnTo>
                  <a:pt x="88" y="160"/>
                </a:lnTo>
                <a:lnTo>
                  <a:pt x="88" y="160"/>
                </a:lnTo>
                <a:lnTo>
                  <a:pt x="88" y="160"/>
                </a:lnTo>
                <a:lnTo>
                  <a:pt x="88" y="159"/>
                </a:lnTo>
                <a:lnTo>
                  <a:pt x="88" y="159"/>
                </a:lnTo>
                <a:lnTo>
                  <a:pt x="88" y="159"/>
                </a:lnTo>
                <a:lnTo>
                  <a:pt x="88" y="159"/>
                </a:lnTo>
                <a:lnTo>
                  <a:pt x="88" y="159"/>
                </a:lnTo>
                <a:lnTo>
                  <a:pt x="87" y="159"/>
                </a:lnTo>
                <a:lnTo>
                  <a:pt x="87" y="159"/>
                </a:lnTo>
                <a:lnTo>
                  <a:pt x="87" y="159"/>
                </a:lnTo>
                <a:lnTo>
                  <a:pt x="87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6" y="159"/>
                </a:lnTo>
                <a:lnTo>
                  <a:pt x="85" y="159"/>
                </a:lnTo>
                <a:lnTo>
                  <a:pt x="85" y="159"/>
                </a:lnTo>
                <a:lnTo>
                  <a:pt x="85" y="159"/>
                </a:lnTo>
                <a:lnTo>
                  <a:pt x="85" y="160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9"/>
                </a:lnTo>
                <a:lnTo>
                  <a:pt x="84" y="158"/>
                </a:lnTo>
                <a:lnTo>
                  <a:pt x="84" y="158"/>
                </a:lnTo>
                <a:lnTo>
                  <a:pt x="84" y="158"/>
                </a:lnTo>
                <a:lnTo>
                  <a:pt x="84" y="158"/>
                </a:lnTo>
                <a:lnTo>
                  <a:pt x="84" y="158"/>
                </a:lnTo>
                <a:lnTo>
                  <a:pt x="84" y="157"/>
                </a:lnTo>
                <a:lnTo>
                  <a:pt x="84" y="157"/>
                </a:lnTo>
                <a:lnTo>
                  <a:pt x="85" y="157"/>
                </a:lnTo>
                <a:lnTo>
                  <a:pt x="85" y="157"/>
                </a:lnTo>
                <a:lnTo>
                  <a:pt x="85" y="157"/>
                </a:lnTo>
                <a:lnTo>
                  <a:pt x="85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4" y="157"/>
                </a:lnTo>
                <a:lnTo>
                  <a:pt x="83" y="156"/>
                </a:lnTo>
                <a:lnTo>
                  <a:pt x="83" y="157"/>
                </a:lnTo>
                <a:lnTo>
                  <a:pt x="83" y="156"/>
                </a:lnTo>
                <a:lnTo>
                  <a:pt x="83" y="156"/>
                </a:lnTo>
                <a:lnTo>
                  <a:pt x="83" y="156"/>
                </a:lnTo>
                <a:lnTo>
                  <a:pt x="83" y="156"/>
                </a:lnTo>
                <a:lnTo>
                  <a:pt x="82" y="156"/>
                </a:lnTo>
                <a:lnTo>
                  <a:pt x="82" y="156"/>
                </a:lnTo>
                <a:lnTo>
                  <a:pt x="82" y="156"/>
                </a:lnTo>
                <a:lnTo>
                  <a:pt x="82" y="156"/>
                </a:lnTo>
                <a:lnTo>
                  <a:pt x="82" y="155"/>
                </a:lnTo>
                <a:lnTo>
                  <a:pt x="82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5"/>
                </a:lnTo>
                <a:lnTo>
                  <a:pt x="84" y="155"/>
                </a:lnTo>
                <a:lnTo>
                  <a:pt x="83" y="155"/>
                </a:lnTo>
                <a:lnTo>
                  <a:pt x="84" y="155"/>
                </a:lnTo>
                <a:lnTo>
                  <a:pt x="84" y="155"/>
                </a:lnTo>
                <a:lnTo>
                  <a:pt x="84" y="155"/>
                </a:lnTo>
                <a:lnTo>
                  <a:pt x="84" y="155"/>
                </a:lnTo>
                <a:lnTo>
                  <a:pt x="84" y="155"/>
                </a:lnTo>
                <a:lnTo>
                  <a:pt x="83" y="155"/>
                </a:lnTo>
                <a:lnTo>
                  <a:pt x="83" y="155"/>
                </a:lnTo>
                <a:lnTo>
                  <a:pt x="83" y="154"/>
                </a:lnTo>
                <a:lnTo>
                  <a:pt x="84" y="154"/>
                </a:lnTo>
                <a:lnTo>
                  <a:pt x="83" y="154"/>
                </a:lnTo>
                <a:lnTo>
                  <a:pt x="83" y="154"/>
                </a:lnTo>
                <a:lnTo>
                  <a:pt x="83" y="154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3" y="153"/>
                </a:lnTo>
                <a:lnTo>
                  <a:pt x="82" y="153"/>
                </a:lnTo>
                <a:lnTo>
                  <a:pt x="82" y="153"/>
                </a:lnTo>
                <a:lnTo>
                  <a:pt x="82" y="152"/>
                </a:lnTo>
                <a:lnTo>
                  <a:pt x="82" y="153"/>
                </a:lnTo>
                <a:lnTo>
                  <a:pt x="82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2"/>
                </a:lnTo>
                <a:lnTo>
                  <a:pt x="81" y="151"/>
                </a:lnTo>
                <a:lnTo>
                  <a:pt x="81" y="151"/>
                </a:lnTo>
                <a:lnTo>
                  <a:pt x="81" y="151"/>
                </a:lnTo>
                <a:lnTo>
                  <a:pt x="81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80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1"/>
                </a:lnTo>
                <a:lnTo>
                  <a:pt x="79" y="150"/>
                </a:lnTo>
                <a:lnTo>
                  <a:pt x="79" y="150"/>
                </a:lnTo>
                <a:lnTo>
                  <a:pt x="79" y="150"/>
                </a:lnTo>
                <a:lnTo>
                  <a:pt x="79" y="150"/>
                </a:lnTo>
                <a:lnTo>
                  <a:pt x="79" y="150"/>
                </a:lnTo>
                <a:lnTo>
                  <a:pt x="79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9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8"/>
                </a:lnTo>
                <a:lnTo>
                  <a:pt x="78" y="147"/>
                </a:lnTo>
                <a:lnTo>
                  <a:pt x="78" y="148"/>
                </a:lnTo>
                <a:lnTo>
                  <a:pt x="78" y="147"/>
                </a:lnTo>
                <a:lnTo>
                  <a:pt x="79" y="147"/>
                </a:lnTo>
                <a:lnTo>
                  <a:pt x="79" y="147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79" y="146"/>
                </a:lnTo>
                <a:lnTo>
                  <a:pt x="80" y="146"/>
                </a:lnTo>
                <a:lnTo>
                  <a:pt x="80" y="145"/>
                </a:lnTo>
                <a:lnTo>
                  <a:pt x="80" y="145"/>
                </a:lnTo>
                <a:lnTo>
                  <a:pt x="80" y="145"/>
                </a:lnTo>
                <a:lnTo>
                  <a:pt x="80" y="145"/>
                </a:lnTo>
                <a:lnTo>
                  <a:pt x="79" y="145"/>
                </a:lnTo>
                <a:lnTo>
                  <a:pt x="79" y="145"/>
                </a:lnTo>
                <a:lnTo>
                  <a:pt x="79" y="145"/>
                </a:lnTo>
                <a:lnTo>
                  <a:pt x="79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5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8" y="144"/>
                </a:lnTo>
                <a:lnTo>
                  <a:pt x="79" y="144"/>
                </a:lnTo>
                <a:lnTo>
                  <a:pt x="79" y="144"/>
                </a:lnTo>
                <a:lnTo>
                  <a:pt x="79" y="144"/>
                </a:lnTo>
                <a:lnTo>
                  <a:pt x="79" y="144"/>
                </a:lnTo>
                <a:lnTo>
                  <a:pt x="78" y="144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80" y="143"/>
                </a:lnTo>
                <a:lnTo>
                  <a:pt x="79" y="143"/>
                </a:lnTo>
                <a:lnTo>
                  <a:pt x="79" y="143"/>
                </a:lnTo>
                <a:lnTo>
                  <a:pt x="79" y="142"/>
                </a:lnTo>
                <a:lnTo>
                  <a:pt x="79" y="142"/>
                </a:lnTo>
                <a:lnTo>
                  <a:pt x="79" y="142"/>
                </a:lnTo>
                <a:lnTo>
                  <a:pt x="79" y="142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1"/>
                </a:lnTo>
                <a:lnTo>
                  <a:pt x="79" y="140"/>
                </a:lnTo>
                <a:lnTo>
                  <a:pt x="79" y="140"/>
                </a:lnTo>
                <a:lnTo>
                  <a:pt x="79" y="140"/>
                </a:lnTo>
                <a:lnTo>
                  <a:pt x="79" y="140"/>
                </a:lnTo>
                <a:lnTo>
                  <a:pt x="78" y="140"/>
                </a:lnTo>
                <a:lnTo>
                  <a:pt x="79" y="140"/>
                </a:lnTo>
                <a:lnTo>
                  <a:pt x="79" y="140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9"/>
                </a:lnTo>
                <a:lnTo>
                  <a:pt x="79" y="138"/>
                </a:lnTo>
                <a:lnTo>
                  <a:pt x="79" y="138"/>
                </a:lnTo>
                <a:lnTo>
                  <a:pt x="79" y="138"/>
                </a:lnTo>
                <a:lnTo>
                  <a:pt x="80" y="138"/>
                </a:lnTo>
                <a:lnTo>
                  <a:pt x="79" y="137"/>
                </a:lnTo>
                <a:lnTo>
                  <a:pt x="79" y="137"/>
                </a:lnTo>
                <a:lnTo>
                  <a:pt x="80" y="137"/>
                </a:lnTo>
                <a:lnTo>
                  <a:pt x="80" y="137"/>
                </a:lnTo>
                <a:lnTo>
                  <a:pt x="80" y="137"/>
                </a:lnTo>
                <a:lnTo>
                  <a:pt x="81" y="137"/>
                </a:lnTo>
                <a:lnTo>
                  <a:pt x="81" y="137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6"/>
                </a:lnTo>
                <a:lnTo>
                  <a:pt x="81" y="135"/>
                </a:lnTo>
                <a:lnTo>
                  <a:pt x="81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5"/>
                </a:lnTo>
                <a:lnTo>
                  <a:pt x="82" y="134"/>
                </a:lnTo>
                <a:lnTo>
                  <a:pt x="81" y="134"/>
                </a:lnTo>
                <a:lnTo>
                  <a:pt x="81" y="134"/>
                </a:lnTo>
                <a:lnTo>
                  <a:pt x="81" y="134"/>
                </a:lnTo>
                <a:lnTo>
                  <a:pt x="81" y="134"/>
                </a:lnTo>
                <a:lnTo>
                  <a:pt x="82" y="133"/>
                </a:lnTo>
                <a:lnTo>
                  <a:pt x="82" y="133"/>
                </a:lnTo>
                <a:lnTo>
                  <a:pt x="82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1" y="133"/>
                </a:lnTo>
                <a:lnTo>
                  <a:pt x="80" y="132"/>
                </a:lnTo>
                <a:lnTo>
                  <a:pt x="80" y="132"/>
                </a:lnTo>
                <a:lnTo>
                  <a:pt x="80" y="133"/>
                </a:lnTo>
                <a:lnTo>
                  <a:pt x="80" y="133"/>
                </a:lnTo>
                <a:lnTo>
                  <a:pt x="80" y="133"/>
                </a:lnTo>
                <a:lnTo>
                  <a:pt x="80" y="132"/>
                </a:lnTo>
                <a:lnTo>
                  <a:pt x="80" y="132"/>
                </a:lnTo>
                <a:lnTo>
                  <a:pt x="80" y="132"/>
                </a:lnTo>
                <a:lnTo>
                  <a:pt x="80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2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9" y="131"/>
                </a:lnTo>
                <a:lnTo>
                  <a:pt x="78" y="131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8" y="132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7" y="131"/>
                </a:lnTo>
                <a:lnTo>
                  <a:pt x="76" y="131"/>
                </a:lnTo>
                <a:lnTo>
                  <a:pt x="76" y="131"/>
                </a:lnTo>
                <a:lnTo>
                  <a:pt x="76" y="131"/>
                </a:lnTo>
                <a:lnTo>
                  <a:pt x="76" y="131"/>
                </a:lnTo>
                <a:lnTo>
                  <a:pt x="76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5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4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2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3" y="131"/>
                </a:lnTo>
                <a:lnTo>
                  <a:pt x="72" y="131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30"/>
                </a:lnTo>
                <a:lnTo>
                  <a:pt x="72" y="129"/>
                </a:lnTo>
                <a:lnTo>
                  <a:pt x="72" y="129"/>
                </a:lnTo>
                <a:lnTo>
                  <a:pt x="72" y="129"/>
                </a:lnTo>
                <a:lnTo>
                  <a:pt x="72" y="129"/>
                </a:lnTo>
                <a:lnTo>
                  <a:pt x="72" y="129"/>
                </a:lnTo>
                <a:lnTo>
                  <a:pt x="71" y="129"/>
                </a:lnTo>
                <a:lnTo>
                  <a:pt x="71" y="129"/>
                </a:lnTo>
                <a:lnTo>
                  <a:pt x="72" y="129"/>
                </a:lnTo>
                <a:lnTo>
                  <a:pt x="72" y="128"/>
                </a:lnTo>
                <a:lnTo>
                  <a:pt x="72" y="128"/>
                </a:lnTo>
                <a:lnTo>
                  <a:pt x="72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8"/>
                </a:lnTo>
                <a:lnTo>
                  <a:pt x="71" y="127"/>
                </a:lnTo>
                <a:lnTo>
                  <a:pt x="70" y="127"/>
                </a:lnTo>
                <a:lnTo>
                  <a:pt x="71" y="127"/>
                </a:lnTo>
                <a:lnTo>
                  <a:pt x="71" y="127"/>
                </a:lnTo>
                <a:lnTo>
                  <a:pt x="71" y="127"/>
                </a:lnTo>
                <a:lnTo>
                  <a:pt x="71" y="127"/>
                </a:lnTo>
                <a:lnTo>
                  <a:pt x="71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6"/>
                </a:lnTo>
                <a:lnTo>
                  <a:pt x="70" y="125"/>
                </a:lnTo>
                <a:lnTo>
                  <a:pt x="70" y="125"/>
                </a:lnTo>
                <a:lnTo>
                  <a:pt x="70" y="125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70" y="124"/>
                </a:lnTo>
                <a:lnTo>
                  <a:pt x="69" y="123"/>
                </a:lnTo>
                <a:lnTo>
                  <a:pt x="69" y="123"/>
                </a:lnTo>
                <a:lnTo>
                  <a:pt x="69" y="123"/>
                </a:lnTo>
                <a:lnTo>
                  <a:pt x="69" y="123"/>
                </a:lnTo>
                <a:lnTo>
                  <a:pt x="69" y="122"/>
                </a:lnTo>
                <a:lnTo>
                  <a:pt x="69" y="122"/>
                </a:lnTo>
                <a:lnTo>
                  <a:pt x="69" y="121"/>
                </a:lnTo>
                <a:lnTo>
                  <a:pt x="69" y="121"/>
                </a:lnTo>
                <a:lnTo>
                  <a:pt x="69" y="121"/>
                </a:lnTo>
                <a:lnTo>
                  <a:pt x="69" y="120"/>
                </a:lnTo>
                <a:lnTo>
                  <a:pt x="69" y="120"/>
                </a:lnTo>
                <a:lnTo>
                  <a:pt x="69" y="120"/>
                </a:lnTo>
                <a:lnTo>
                  <a:pt x="70" y="120"/>
                </a:lnTo>
                <a:lnTo>
                  <a:pt x="70" y="120"/>
                </a:lnTo>
                <a:lnTo>
                  <a:pt x="70" y="119"/>
                </a:lnTo>
                <a:lnTo>
                  <a:pt x="70" y="119"/>
                </a:lnTo>
                <a:lnTo>
                  <a:pt x="70" y="119"/>
                </a:lnTo>
                <a:lnTo>
                  <a:pt x="70" y="119"/>
                </a:lnTo>
                <a:lnTo>
                  <a:pt x="70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1" y="117"/>
                </a:lnTo>
                <a:lnTo>
                  <a:pt x="70" y="117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6"/>
                </a:lnTo>
                <a:lnTo>
                  <a:pt x="70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8" y="115"/>
                </a:lnTo>
                <a:lnTo>
                  <a:pt x="68" y="115"/>
                </a:lnTo>
                <a:lnTo>
                  <a:pt x="68" y="115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4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8" y="113"/>
                </a:lnTo>
                <a:lnTo>
                  <a:pt x="67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2"/>
                </a:lnTo>
                <a:lnTo>
                  <a:pt x="68" y="111"/>
                </a:lnTo>
                <a:lnTo>
                  <a:pt x="68" y="111"/>
                </a:lnTo>
                <a:lnTo>
                  <a:pt x="68" y="111"/>
                </a:lnTo>
                <a:lnTo>
                  <a:pt x="68" y="111"/>
                </a:lnTo>
                <a:lnTo>
                  <a:pt x="68" y="111"/>
                </a:lnTo>
                <a:lnTo>
                  <a:pt x="69" y="110"/>
                </a:lnTo>
                <a:lnTo>
                  <a:pt x="69" y="110"/>
                </a:lnTo>
                <a:lnTo>
                  <a:pt x="68" y="110"/>
                </a:lnTo>
                <a:lnTo>
                  <a:pt x="68" y="110"/>
                </a:lnTo>
                <a:lnTo>
                  <a:pt x="68" y="110"/>
                </a:lnTo>
                <a:lnTo>
                  <a:pt x="68" y="109"/>
                </a:lnTo>
                <a:lnTo>
                  <a:pt x="68" y="109"/>
                </a:lnTo>
                <a:lnTo>
                  <a:pt x="68" y="109"/>
                </a:lnTo>
                <a:lnTo>
                  <a:pt x="68" y="109"/>
                </a:lnTo>
                <a:lnTo>
                  <a:pt x="67" y="108"/>
                </a:lnTo>
                <a:lnTo>
                  <a:pt x="67" y="108"/>
                </a:lnTo>
                <a:lnTo>
                  <a:pt x="67" y="108"/>
                </a:lnTo>
                <a:lnTo>
                  <a:pt x="66" y="108"/>
                </a:lnTo>
                <a:lnTo>
                  <a:pt x="66" y="108"/>
                </a:lnTo>
                <a:lnTo>
                  <a:pt x="66" y="108"/>
                </a:lnTo>
                <a:lnTo>
                  <a:pt x="66" y="108"/>
                </a:lnTo>
                <a:lnTo>
                  <a:pt x="65" y="107"/>
                </a:lnTo>
                <a:lnTo>
                  <a:pt x="65" y="107"/>
                </a:lnTo>
                <a:lnTo>
                  <a:pt x="65" y="107"/>
                </a:lnTo>
                <a:lnTo>
                  <a:pt x="65" y="107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4" y="105"/>
                </a:lnTo>
                <a:lnTo>
                  <a:pt x="64" y="105"/>
                </a:lnTo>
                <a:lnTo>
                  <a:pt x="64" y="105"/>
                </a:lnTo>
                <a:lnTo>
                  <a:pt x="64" y="105"/>
                </a:lnTo>
                <a:lnTo>
                  <a:pt x="64" y="105"/>
                </a:lnTo>
                <a:lnTo>
                  <a:pt x="64" y="106"/>
                </a:lnTo>
                <a:lnTo>
                  <a:pt x="63" y="106"/>
                </a:lnTo>
                <a:lnTo>
                  <a:pt x="63" y="106"/>
                </a:lnTo>
                <a:lnTo>
                  <a:pt x="63" y="106"/>
                </a:lnTo>
                <a:lnTo>
                  <a:pt x="62" y="106"/>
                </a:lnTo>
                <a:lnTo>
                  <a:pt x="62" y="106"/>
                </a:lnTo>
                <a:lnTo>
                  <a:pt x="62" y="106"/>
                </a:lnTo>
                <a:lnTo>
                  <a:pt x="62" y="107"/>
                </a:lnTo>
                <a:lnTo>
                  <a:pt x="62" y="107"/>
                </a:lnTo>
                <a:lnTo>
                  <a:pt x="61" y="107"/>
                </a:lnTo>
                <a:lnTo>
                  <a:pt x="61" y="107"/>
                </a:lnTo>
                <a:lnTo>
                  <a:pt x="61" y="107"/>
                </a:lnTo>
                <a:lnTo>
                  <a:pt x="61" y="106"/>
                </a:lnTo>
                <a:lnTo>
                  <a:pt x="61" y="106"/>
                </a:lnTo>
                <a:lnTo>
                  <a:pt x="61" y="106"/>
                </a:lnTo>
                <a:lnTo>
                  <a:pt x="60" y="106"/>
                </a:lnTo>
                <a:lnTo>
                  <a:pt x="60" y="106"/>
                </a:lnTo>
                <a:lnTo>
                  <a:pt x="60" y="106"/>
                </a:lnTo>
                <a:lnTo>
                  <a:pt x="59" y="106"/>
                </a:lnTo>
                <a:lnTo>
                  <a:pt x="59" y="106"/>
                </a:lnTo>
                <a:lnTo>
                  <a:pt x="58" y="106"/>
                </a:lnTo>
                <a:lnTo>
                  <a:pt x="58" y="106"/>
                </a:lnTo>
                <a:lnTo>
                  <a:pt x="58" y="106"/>
                </a:lnTo>
                <a:lnTo>
                  <a:pt x="57" y="106"/>
                </a:lnTo>
                <a:lnTo>
                  <a:pt x="57" y="106"/>
                </a:lnTo>
                <a:lnTo>
                  <a:pt x="57" y="106"/>
                </a:lnTo>
                <a:lnTo>
                  <a:pt x="57" y="106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7"/>
                </a:lnTo>
                <a:lnTo>
                  <a:pt x="57" y="108"/>
                </a:lnTo>
                <a:lnTo>
                  <a:pt x="57" y="108"/>
                </a:lnTo>
                <a:lnTo>
                  <a:pt x="57" y="108"/>
                </a:lnTo>
                <a:lnTo>
                  <a:pt x="57" y="108"/>
                </a:lnTo>
                <a:lnTo>
                  <a:pt x="56" y="108"/>
                </a:lnTo>
                <a:lnTo>
                  <a:pt x="56" y="108"/>
                </a:lnTo>
                <a:lnTo>
                  <a:pt x="56" y="107"/>
                </a:lnTo>
                <a:lnTo>
                  <a:pt x="55" y="107"/>
                </a:lnTo>
                <a:lnTo>
                  <a:pt x="55" y="107"/>
                </a:lnTo>
                <a:lnTo>
                  <a:pt x="55" y="107"/>
                </a:lnTo>
                <a:lnTo>
                  <a:pt x="55" y="107"/>
                </a:lnTo>
                <a:lnTo>
                  <a:pt x="55" y="108"/>
                </a:lnTo>
                <a:lnTo>
                  <a:pt x="55" y="108"/>
                </a:lnTo>
                <a:lnTo>
                  <a:pt x="55" y="108"/>
                </a:lnTo>
                <a:lnTo>
                  <a:pt x="54" y="108"/>
                </a:lnTo>
                <a:lnTo>
                  <a:pt x="54" y="109"/>
                </a:lnTo>
                <a:lnTo>
                  <a:pt x="54" y="109"/>
                </a:lnTo>
                <a:lnTo>
                  <a:pt x="53" y="109"/>
                </a:lnTo>
                <a:lnTo>
                  <a:pt x="53" y="109"/>
                </a:lnTo>
                <a:lnTo>
                  <a:pt x="53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8"/>
                </a:lnTo>
                <a:lnTo>
                  <a:pt x="52" y="107"/>
                </a:lnTo>
                <a:lnTo>
                  <a:pt x="51" y="107"/>
                </a:lnTo>
                <a:lnTo>
                  <a:pt x="51" y="107"/>
                </a:lnTo>
                <a:lnTo>
                  <a:pt x="51" y="107"/>
                </a:lnTo>
                <a:lnTo>
                  <a:pt x="51" y="107"/>
                </a:lnTo>
                <a:lnTo>
                  <a:pt x="50" y="107"/>
                </a:lnTo>
                <a:lnTo>
                  <a:pt x="51" y="107"/>
                </a:lnTo>
                <a:lnTo>
                  <a:pt x="50" y="107"/>
                </a:lnTo>
                <a:lnTo>
                  <a:pt x="50" y="108"/>
                </a:lnTo>
                <a:lnTo>
                  <a:pt x="51" y="108"/>
                </a:lnTo>
                <a:lnTo>
                  <a:pt x="51" y="108"/>
                </a:lnTo>
                <a:lnTo>
                  <a:pt x="51" y="109"/>
                </a:lnTo>
                <a:lnTo>
                  <a:pt x="51" y="109"/>
                </a:lnTo>
                <a:lnTo>
                  <a:pt x="51" y="109"/>
                </a:lnTo>
                <a:lnTo>
                  <a:pt x="50" y="109"/>
                </a:lnTo>
                <a:lnTo>
                  <a:pt x="50" y="109"/>
                </a:lnTo>
                <a:lnTo>
                  <a:pt x="50" y="109"/>
                </a:lnTo>
                <a:lnTo>
                  <a:pt x="50" y="109"/>
                </a:lnTo>
                <a:lnTo>
                  <a:pt x="50" y="108"/>
                </a:lnTo>
                <a:lnTo>
                  <a:pt x="49" y="108"/>
                </a:lnTo>
                <a:lnTo>
                  <a:pt x="49" y="108"/>
                </a:lnTo>
                <a:lnTo>
                  <a:pt x="49" y="108"/>
                </a:lnTo>
                <a:lnTo>
                  <a:pt x="49" y="108"/>
                </a:lnTo>
                <a:lnTo>
                  <a:pt x="48" y="108"/>
                </a:lnTo>
                <a:lnTo>
                  <a:pt x="48" y="108"/>
                </a:lnTo>
                <a:lnTo>
                  <a:pt x="48" y="108"/>
                </a:lnTo>
                <a:lnTo>
                  <a:pt x="47" y="108"/>
                </a:lnTo>
                <a:lnTo>
                  <a:pt x="47" y="108"/>
                </a:lnTo>
                <a:lnTo>
                  <a:pt x="46" y="109"/>
                </a:lnTo>
                <a:lnTo>
                  <a:pt x="46" y="109"/>
                </a:lnTo>
                <a:lnTo>
                  <a:pt x="45" y="109"/>
                </a:lnTo>
                <a:lnTo>
                  <a:pt x="45" y="108"/>
                </a:lnTo>
                <a:lnTo>
                  <a:pt x="44" y="108"/>
                </a:lnTo>
                <a:lnTo>
                  <a:pt x="44" y="109"/>
                </a:lnTo>
                <a:lnTo>
                  <a:pt x="44" y="109"/>
                </a:lnTo>
                <a:lnTo>
                  <a:pt x="43" y="109"/>
                </a:lnTo>
                <a:lnTo>
                  <a:pt x="43" y="109"/>
                </a:lnTo>
                <a:lnTo>
                  <a:pt x="43" y="109"/>
                </a:lnTo>
                <a:lnTo>
                  <a:pt x="43" y="109"/>
                </a:lnTo>
                <a:lnTo>
                  <a:pt x="42" y="109"/>
                </a:lnTo>
                <a:lnTo>
                  <a:pt x="42" y="109"/>
                </a:lnTo>
                <a:lnTo>
                  <a:pt x="41" y="109"/>
                </a:lnTo>
                <a:lnTo>
                  <a:pt x="41" y="109"/>
                </a:lnTo>
                <a:lnTo>
                  <a:pt x="40" y="109"/>
                </a:lnTo>
                <a:lnTo>
                  <a:pt x="40" y="109"/>
                </a:lnTo>
                <a:lnTo>
                  <a:pt x="40" y="109"/>
                </a:lnTo>
                <a:lnTo>
                  <a:pt x="40" y="109"/>
                </a:lnTo>
                <a:lnTo>
                  <a:pt x="40" y="110"/>
                </a:lnTo>
                <a:lnTo>
                  <a:pt x="40" y="110"/>
                </a:lnTo>
                <a:lnTo>
                  <a:pt x="40" y="110"/>
                </a:lnTo>
                <a:lnTo>
                  <a:pt x="40" y="110"/>
                </a:lnTo>
                <a:lnTo>
                  <a:pt x="39" y="110"/>
                </a:lnTo>
                <a:lnTo>
                  <a:pt x="39" y="111"/>
                </a:lnTo>
                <a:lnTo>
                  <a:pt x="39" y="111"/>
                </a:lnTo>
                <a:lnTo>
                  <a:pt x="39" y="111"/>
                </a:lnTo>
                <a:lnTo>
                  <a:pt x="39" y="112"/>
                </a:lnTo>
                <a:lnTo>
                  <a:pt x="39" y="112"/>
                </a:lnTo>
                <a:lnTo>
                  <a:pt x="39" y="113"/>
                </a:lnTo>
                <a:lnTo>
                  <a:pt x="39" y="113"/>
                </a:lnTo>
                <a:lnTo>
                  <a:pt x="39" y="113"/>
                </a:lnTo>
                <a:lnTo>
                  <a:pt x="39" y="114"/>
                </a:lnTo>
                <a:lnTo>
                  <a:pt x="39" y="114"/>
                </a:lnTo>
                <a:lnTo>
                  <a:pt x="39" y="114"/>
                </a:lnTo>
                <a:lnTo>
                  <a:pt x="39" y="114"/>
                </a:lnTo>
                <a:lnTo>
                  <a:pt x="38" y="113"/>
                </a:lnTo>
                <a:lnTo>
                  <a:pt x="38" y="113"/>
                </a:lnTo>
                <a:lnTo>
                  <a:pt x="38" y="111"/>
                </a:lnTo>
                <a:lnTo>
                  <a:pt x="38" y="111"/>
                </a:lnTo>
                <a:lnTo>
                  <a:pt x="38" y="110"/>
                </a:lnTo>
                <a:lnTo>
                  <a:pt x="37" y="109"/>
                </a:lnTo>
                <a:lnTo>
                  <a:pt x="37" y="109"/>
                </a:lnTo>
                <a:lnTo>
                  <a:pt x="37" y="109"/>
                </a:lnTo>
                <a:lnTo>
                  <a:pt x="36" y="109"/>
                </a:lnTo>
                <a:lnTo>
                  <a:pt x="36" y="109"/>
                </a:lnTo>
                <a:lnTo>
                  <a:pt x="36" y="109"/>
                </a:lnTo>
                <a:lnTo>
                  <a:pt x="35" y="110"/>
                </a:lnTo>
                <a:lnTo>
                  <a:pt x="35" y="111"/>
                </a:lnTo>
                <a:lnTo>
                  <a:pt x="35" y="111"/>
                </a:lnTo>
                <a:lnTo>
                  <a:pt x="34" y="112"/>
                </a:lnTo>
                <a:lnTo>
                  <a:pt x="34" y="112"/>
                </a:lnTo>
                <a:lnTo>
                  <a:pt x="34" y="112"/>
                </a:lnTo>
                <a:lnTo>
                  <a:pt x="34" y="112"/>
                </a:lnTo>
                <a:lnTo>
                  <a:pt x="33" y="112"/>
                </a:lnTo>
                <a:lnTo>
                  <a:pt x="33" y="112"/>
                </a:lnTo>
                <a:lnTo>
                  <a:pt x="32" y="111"/>
                </a:lnTo>
                <a:lnTo>
                  <a:pt x="32" y="111"/>
                </a:lnTo>
                <a:lnTo>
                  <a:pt x="32" y="110"/>
                </a:lnTo>
                <a:lnTo>
                  <a:pt x="32" y="109"/>
                </a:lnTo>
                <a:lnTo>
                  <a:pt x="32" y="108"/>
                </a:lnTo>
                <a:lnTo>
                  <a:pt x="31" y="108"/>
                </a:lnTo>
                <a:lnTo>
                  <a:pt x="31" y="108"/>
                </a:lnTo>
                <a:lnTo>
                  <a:pt x="31" y="107"/>
                </a:lnTo>
                <a:lnTo>
                  <a:pt x="32" y="106"/>
                </a:lnTo>
                <a:lnTo>
                  <a:pt x="32" y="106"/>
                </a:lnTo>
                <a:lnTo>
                  <a:pt x="32" y="106"/>
                </a:lnTo>
                <a:lnTo>
                  <a:pt x="33" y="106"/>
                </a:lnTo>
                <a:lnTo>
                  <a:pt x="33" y="106"/>
                </a:lnTo>
                <a:lnTo>
                  <a:pt x="33" y="105"/>
                </a:lnTo>
                <a:lnTo>
                  <a:pt x="32" y="105"/>
                </a:lnTo>
                <a:lnTo>
                  <a:pt x="32" y="105"/>
                </a:lnTo>
                <a:lnTo>
                  <a:pt x="32" y="105"/>
                </a:lnTo>
                <a:lnTo>
                  <a:pt x="31" y="105"/>
                </a:lnTo>
                <a:lnTo>
                  <a:pt x="31" y="106"/>
                </a:lnTo>
                <a:lnTo>
                  <a:pt x="31" y="106"/>
                </a:lnTo>
                <a:lnTo>
                  <a:pt x="29" y="106"/>
                </a:lnTo>
                <a:lnTo>
                  <a:pt x="29" y="106"/>
                </a:lnTo>
                <a:lnTo>
                  <a:pt x="28" y="105"/>
                </a:lnTo>
                <a:lnTo>
                  <a:pt x="28" y="105"/>
                </a:lnTo>
                <a:lnTo>
                  <a:pt x="28" y="105"/>
                </a:lnTo>
                <a:lnTo>
                  <a:pt x="28" y="104"/>
                </a:lnTo>
                <a:lnTo>
                  <a:pt x="27" y="104"/>
                </a:lnTo>
                <a:lnTo>
                  <a:pt x="27" y="104"/>
                </a:lnTo>
                <a:lnTo>
                  <a:pt x="27" y="104"/>
                </a:lnTo>
                <a:lnTo>
                  <a:pt x="26" y="105"/>
                </a:lnTo>
                <a:lnTo>
                  <a:pt x="26" y="105"/>
                </a:lnTo>
                <a:lnTo>
                  <a:pt x="26" y="105"/>
                </a:lnTo>
                <a:lnTo>
                  <a:pt x="26" y="105"/>
                </a:lnTo>
                <a:lnTo>
                  <a:pt x="24" y="105"/>
                </a:lnTo>
                <a:lnTo>
                  <a:pt x="24" y="105"/>
                </a:lnTo>
                <a:lnTo>
                  <a:pt x="24" y="105"/>
                </a:lnTo>
                <a:lnTo>
                  <a:pt x="23" y="105"/>
                </a:lnTo>
                <a:lnTo>
                  <a:pt x="23" y="105"/>
                </a:lnTo>
                <a:lnTo>
                  <a:pt x="22" y="105"/>
                </a:lnTo>
                <a:lnTo>
                  <a:pt x="22" y="105"/>
                </a:lnTo>
                <a:lnTo>
                  <a:pt x="21" y="105"/>
                </a:lnTo>
                <a:lnTo>
                  <a:pt x="21" y="105"/>
                </a:lnTo>
                <a:lnTo>
                  <a:pt x="21" y="105"/>
                </a:lnTo>
                <a:lnTo>
                  <a:pt x="20" y="105"/>
                </a:lnTo>
                <a:lnTo>
                  <a:pt x="19" y="105"/>
                </a:lnTo>
                <a:lnTo>
                  <a:pt x="19" y="105"/>
                </a:lnTo>
                <a:lnTo>
                  <a:pt x="18" y="105"/>
                </a:lnTo>
                <a:lnTo>
                  <a:pt x="18" y="104"/>
                </a:lnTo>
                <a:lnTo>
                  <a:pt x="18" y="104"/>
                </a:lnTo>
                <a:lnTo>
                  <a:pt x="18" y="104"/>
                </a:lnTo>
                <a:lnTo>
                  <a:pt x="17" y="104"/>
                </a:lnTo>
                <a:lnTo>
                  <a:pt x="17" y="104"/>
                </a:lnTo>
                <a:lnTo>
                  <a:pt x="17" y="104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16" y="104"/>
                </a:lnTo>
                <a:lnTo>
                  <a:pt x="15" y="104"/>
                </a:lnTo>
                <a:lnTo>
                  <a:pt x="15" y="104"/>
                </a:lnTo>
                <a:lnTo>
                  <a:pt x="14" y="104"/>
                </a:lnTo>
                <a:lnTo>
                  <a:pt x="14" y="104"/>
                </a:lnTo>
                <a:lnTo>
                  <a:pt x="13" y="104"/>
                </a:lnTo>
                <a:lnTo>
                  <a:pt x="13" y="104"/>
                </a:lnTo>
                <a:lnTo>
                  <a:pt x="13" y="104"/>
                </a:lnTo>
                <a:lnTo>
                  <a:pt x="13" y="103"/>
                </a:lnTo>
                <a:lnTo>
                  <a:pt x="12" y="103"/>
                </a:lnTo>
                <a:lnTo>
                  <a:pt x="12" y="102"/>
                </a:lnTo>
                <a:lnTo>
                  <a:pt x="11" y="102"/>
                </a:lnTo>
                <a:lnTo>
                  <a:pt x="11" y="102"/>
                </a:lnTo>
                <a:lnTo>
                  <a:pt x="11" y="102"/>
                </a:lnTo>
                <a:lnTo>
                  <a:pt x="10" y="102"/>
                </a:lnTo>
                <a:lnTo>
                  <a:pt x="10" y="102"/>
                </a:lnTo>
                <a:lnTo>
                  <a:pt x="10" y="102"/>
                </a:lnTo>
                <a:lnTo>
                  <a:pt x="10" y="102"/>
                </a:lnTo>
                <a:lnTo>
                  <a:pt x="9" y="103"/>
                </a:lnTo>
                <a:lnTo>
                  <a:pt x="9" y="103"/>
                </a:lnTo>
                <a:lnTo>
                  <a:pt x="9" y="103"/>
                </a:lnTo>
                <a:lnTo>
                  <a:pt x="9" y="103"/>
                </a:lnTo>
                <a:lnTo>
                  <a:pt x="8" y="103"/>
                </a:lnTo>
                <a:lnTo>
                  <a:pt x="8" y="103"/>
                </a:lnTo>
                <a:lnTo>
                  <a:pt x="8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4"/>
                </a:lnTo>
                <a:lnTo>
                  <a:pt x="6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4" y="105"/>
                </a:lnTo>
                <a:lnTo>
                  <a:pt x="4" y="105"/>
                </a:lnTo>
                <a:lnTo>
                  <a:pt x="4" y="106"/>
                </a:lnTo>
                <a:lnTo>
                  <a:pt x="3" y="106"/>
                </a:lnTo>
                <a:lnTo>
                  <a:pt x="3" y="106"/>
                </a:lnTo>
                <a:lnTo>
                  <a:pt x="3" y="106"/>
                </a:lnTo>
                <a:lnTo>
                  <a:pt x="3" y="106"/>
                </a:lnTo>
                <a:lnTo>
                  <a:pt x="2" y="106"/>
                </a:lnTo>
                <a:lnTo>
                  <a:pt x="2" y="107"/>
                </a:lnTo>
                <a:lnTo>
                  <a:pt x="2" y="107"/>
                </a:lnTo>
                <a:lnTo>
                  <a:pt x="2" y="107"/>
                </a:lnTo>
                <a:lnTo>
                  <a:pt x="2" y="107"/>
                </a:lnTo>
                <a:lnTo>
                  <a:pt x="1" y="108"/>
                </a:lnTo>
                <a:lnTo>
                  <a:pt x="1" y="107"/>
                </a:lnTo>
                <a:lnTo>
                  <a:pt x="1" y="107"/>
                </a:lnTo>
                <a:lnTo>
                  <a:pt x="1" y="107"/>
                </a:lnTo>
                <a:lnTo>
                  <a:pt x="1" y="106"/>
                </a:lnTo>
                <a:lnTo>
                  <a:pt x="1" y="106"/>
                </a:lnTo>
                <a:lnTo>
                  <a:pt x="1" y="105"/>
                </a:lnTo>
                <a:lnTo>
                  <a:pt x="1" y="105"/>
                </a:lnTo>
                <a:lnTo>
                  <a:pt x="1" y="104"/>
                </a:lnTo>
                <a:lnTo>
                  <a:pt x="1" y="104"/>
                </a:lnTo>
                <a:lnTo>
                  <a:pt x="1" y="104"/>
                </a:lnTo>
                <a:lnTo>
                  <a:pt x="1" y="104"/>
                </a:lnTo>
                <a:lnTo>
                  <a:pt x="1" y="104"/>
                </a:lnTo>
                <a:lnTo>
                  <a:pt x="1" y="103"/>
                </a:lnTo>
                <a:lnTo>
                  <a:pt x="1" y="102"/>
                </a:lnTo>
                <a:lnTo>
                  <a:pt x="1" y="102"/>
                </a:lnTo>
                <a:lnTo>
                  <a:pt x="1" y="102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8" name="Freeform 21">
            <a:extLst>
              <a:ext uri="{FF2B5EF4-FFF2-40B4-BE49-F238E27FC236}">
                <a16:creationId xmlns="" xmlns:a16="http://schemas.microsoft.com/office/drawing/2014/main" id="{4ABEC1C3-CB5C-492F-BB51-37A70ECA53BC}"/>
              </a:ext>
            </a:extLst>
          </p:cNvPr>
          <p:cNvSpPr>
            <a:spLocks/>
          </p:cNvSpPr>
          <p:nvPr/>
        </p:nvSpPr>
        <p:spPr bwMode="auto">
          <a:xfrm>
            <a:off x="4975079" y="3379139"/>
            <a:ext cx="1239838" cy="1241427"/>
          </a:xfrm>
          <a:custGeom>
            <a:avLst/>
            <a:gdLst>
              <a:gd name="T0" fmla="*/ 1 w 131"/>
              <a:gd name="T1" fmla="*/ 90 h 131"/>
              <a:gd name="T2" fmla="*/ 3 w 131"/>
              <a:gd name="T3" fmla="*/ 85 h 131"/>
              <a:gd name="T4" fmla="*/ 6 w 131"/>
              <a:gd name="T5" fmla="*/ 82 h 131"/>
              <a:gd name="T6" fmla="*/ 9 w 131"/>
              <a:gd name="T7" fmla="*/ 77 h 131"/>
              <a:gd name="T8" fmla="*/ 10 w 131"/>
              <a:gd name="T9" fmla="*/ 73 h 131"/>
              <a:gd name="T10" fmla="*/ 17 w 131"/>
              <a:gd name="T11" fmla="*/ 67 h 131"/>
              <a:gd name="T12" fmla="*/ 27 w 131"/>
              <a:gd name="T13" fmla="*/ 58 h 131"/>
              <a:gd name="T14" fmla="*/ 35 w 131"/>
              <a:gd name="T15" fmla="*/ 48 h 131"/>
              <a:gd name="T16" fmla="*/ 41 w 131"/>
              <a:gd name="T17" fmla="*/ 34 h 131"/>
              <a:gd name="T18" fmla="*/ 46 w 131"/>
              <a:gd name="T19" fmla="*/ 18 h 131"/>
              <a:gd name="T20" fmla="*/ 49 w 131"/>
              <a:gd name="T21" fmla="*/ 6 h 131"/>
              <a:gd name="T22" fmla="*/ 52 w 131"/>
              <a:gd name="T23" fmla="*/ 2 h 131"/>
              <a:gd name="T24" fmla="*/ 54 w 131"/>
              <a:gd name="T25" fmla="*/ 3 h 131"/>
              <a:gd name="T26" fmla="*/ 53 w 131"/>
              <a:gd name="T27" fmla="*/ 8 h 131"/>
              <a:gd name="T28" fmla="*/ 70 w 131"/>
              <a:gd name="T29" fmla="*/ 14 h 131"/>
              <a:gd name="T30" fmla="*/ 75 w 131"/>
              <a:gd name="T31" fmla="*/ 9 h 131"/>
              <a:gd name="T32" fmla="*/ 81 w 131"/>
              <a:gd name="T33" fmla="*/ 11 h 131"/>
              <a:gd name="T34" fmla="*/ 83 w 131"/>
              <a:gd name="T35" fmla="*/ 16 h 131"/>
              <a:gd name="T36" fmla="*/ 86 w 131"/>
              <a:gd name="T37" fmla="*/ 16 h 131"/>
              <a:gd name="T38" fmla="*/ 90 w 131"/>
              <a:gd name="T39" fmla="*/ 14 h 131"/>
              <a:gd name="T40" fmla="*/ 93 w 131"/>
              <a:gd name="T41" fmla="*/ 15 h 131"/>
              <a:gd name="T42" fmla="*/ 100 w 131"/>
              <a:gd name="T43" fmla="*/ 18 h 131"/>
              <a:gd name="T44" fmla="*/ 103 w 131"/>
              <a:gd name="T45" fmla="*/ 14 h 131"/>
              <a:gd name="T46" fmla="*/ 109 w 131"/>
              <a:gd name="T47" fmla="*/ 15 h 131"/>
              <a:gd name="T48" fmla="*/ 114 w 131"/>
              <a:gd name="T49" fmla="*/ 12 h 131"/>
              <a:gd name="T50" fmla="*/ 125 w 131"/>
              <a:gd name="T51" fmla="*/ 10 h 131"/>
              <a:gd name="T52" fmla="*/ 124 w 131"/>
              <a:gd name="T53" fmla="*/ 14 h 131"/>
              <a:gd name="T54" fmla="*/ 126 w 131"/>
              <a:gd name="T55" fmla="*/ 20 h 131"/>
              <a:gd name="T56" fmla="*/ 126 w 131"/>
              <a:gd name="T57" fmla="*/ 29 h 131"/>
              <a:gd name="T58" fmla="*/ 131 w 131"/>
              <a:gd name="T59" fmla="*/ 36 h 131"/>
              <a:gd name="T60" fmla="*/ 130 w 131"/>
              <a:gd name="T61" fmla="*/ 41 h 131"/>
              <a:gd name="T62" fmla="*/ 126 w 131"/>
              <a:gd name="T63" fmla="*/ 47 h 131"/>
              <a:gd name="T64" fmla="*/ 120 w 131"/>
              <a:gd name="T65" fmla="*/ 45 h 131"/>
              <a:gd name="T66" fmla="*/ 114 w 131"/>
              <a:gd name="T67" fmla="*/ 50 h 131"/>
              <a:gd name="T68" fmla="*/ 115 w 131"/>
              <a:gd name="T69" fmla="*/ 64 h 131"/>
              <a:gd name="T70" fmla="*/ 107 w 131"/>
              <a:gd name="T71" fmla="*/ 67 h 131"/>
              <a:gd name="T72" fmla="*/ 105 w 131"/>
              <a:gd name="T73" fmla="*/ 64 h 131"/>
              <a:gd name="T74" fmla="*/ 104 w 131"/>
              <a:gd name="T75" fmla="*/ 57 h 131"/>
              <a:gd name="T76" fmla="*/ 89 w 131"/>
              <a:gd name="T77" fmla="*/ 67 h 131"/>
              <a:gd name="T78" fmla="*/ 106 w 131"/>
              <a:gd name="T79" fmla="*/ 71 h 131"/>
              <a:gd name="T80" fmla="*/ 105 w 131"/>
              <a:gd name="T81" fmla="*/ 77 h 131"/>
              <a:gd name="T82" fmla="*/ 108 w 131"/>
              <a:gd name="T83" fmla="*/ 80 h 131"/>
              <a:gd name="T84" fmla="*/ 109 w 131"/>
              <a:gd name="T85" fmla="*/ 85 h 131"/>
              <a:gd name="T86" fmla="*/ 107 w 131"/>
              <a:gd name="T87" fmla="*/ 86 h 131"/>
              <a:gd name="T88" fmla="*/ 104 w 131"/>
              <a:gd name="T89" fmla="*/ 90 h 131"/>
              <a:gd name="T90" fmla="*/ 102 w 131"/>
              <a:gd name="T91" fmla="*/ 93 h 131"/>
              <a:gd name="T92" fmla="*/ 106 w 131"/>
              <a:gd name="T93" fmla="*/ 99 h 131"/>
              <a:gd name="T94" fmla="*/ 107 w 131"/>
              <a:gd name="T95" fmla="*/ 104 h 131"/>
              <a:gd name="T96" fmla="*/ 102 w 131"/>
              <a:gd name="T97" fmla="*/ 107 h 131"/>
              <a:gd name="T98" fmla="*/ 98 w 131"/>
              <a:gd name="T99" fmla="*/ 111 h 131"/>
              <a:gd name="T100" fmla="*/ 93 w 131"/>
              <a:gd name="T101" fmla="*/ 111 h 131"/>
              <a:gd name="T102" fmla="*/ 84 w 131"/>
              <a:gd name="T103" fmla="*/ 110 h 131"/>
              <a:gd name="T104" fmla="*/ 74 w 131"/>
              <a:gd name="T105" fmla="*/ 111 h 131"/>
              <a:gd name="T106" fmla="*/ 66 w 131"/>
              <a:gd name="T107" fmla="*/ 113 h 131"/>
              <a:gd name="T108" fmla="*/ 53 w 131"/>
              <a:gd name="T109" fmla="*/ 116 h 131"/>
              <a:gd name="T110" fmla="*/ 43 w 131"/>
              <a:gd name="T111" fmla="*/ 129 h 131"/>
              <a:gd name="T112" fmla="*/ 36 w 131"/>
              <a:gd name="T113" fmla="*/ 126 h 131"/>
              <a:gd name="T114" fmla="*/ 29 w 131"/>
              <a:gd name="T115" fmla="*/ 124 h 131"/>
              <a:gd name="T116" fmla="*/ 23 w 131"/>
              <a:gd name="T117" fmla="*/ 121 h 131"/>
              <a:gd name="T118" fmla="*/ 19 w 131"/>
              <a:gd name="T119" fmla="*/ 119 h 131"/>
              <a:gd name="T120" fmla="*/ 11 w 131"/>
              <a:gd name="T121" fmla="*/ 116 h 131"/>
              <a:gd name="T122" fmla="*/ 5 w 131"/>
              <a:gd name="T123" fmla="*/ 109 h 131"/>
              <a:gd name="T124" fmla="*/ 0 w 131"/>
              <a:gd name="T125" fmla="*/ 98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1" h="131">
                <a:moveTo>
                  <a:pt x="0" y="94"/>
                </a:moveTo>
                <a:lnTo>
                  <a:pt x="0" y="94"/>
                </a:lnTo>
                <a:lnTo>
                  <a:pt x="0" y="94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2"/>
                </a:lnTo>
                <a:lnTo>
                  <a:pt x="0" y="92"/>
                </a:lnTo>
                <a:lnTo>
                  <a:pt x="0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0" y="91"/>
                </a:lnTo>
                <a:lnTo>
                  <a:pt x="1" y="91"/>
                </a:lnTo>
                <a:lnTo>
                  <a:pt x="1" y="91"/>
                </a:lnTo>
                <a:lnTo>
                  <a:pt x="1" y="90"/>
                </a:lnTo>
                <a:lnTo>
                  <a:pt x="1" y="90"/>
                </a:lnTo>
                <a:lnTo>
                  <a:pt x="1" y="90"/>
                </a:lnTo>
                <a:lnTo>
                  <a:pt x="0" y="90"/>
                </a:lnTo>
                <a:lnTo>
                  <a:pt x="0" y="90"/>
                </a:lnTo>
                <a:lnTo>
                  <a:pt x="0" y="90"/>
                </a:lnTo>
                <a:lnTo>
                  <a:pt x="1" y="90"/>
                </a:lnTo>
                <a:lnTo>
                  <a:pt x="1" y="90"/>
                </a:lnTo>
                <a:lnTo>
                  <a:pt x="1" y="90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4" y="85"/>
                </a:lnTo>
                <a:lnTo>
                  <a:pt x="3" y="84"/>
                </a:lnTo>
                <a:lnTo>
                  <a:pt x="3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6" y="82"/>
                </a:lnTo>
                <a:lnTo>
                  <a:pt x="6" y="82"/>
                </a:lnTo>
                <a:lnTo>
                  <a:pt x="6" y="82"/>
                </a:lnTo>
                <a:lnTo>
                  <a:pt x="6" y="81"/>
                </a:lnTo>
                <a:lnTo>
                  <a:pt x="5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7" y="81"/>
                </a:lnTo>
                <a:lnTo>
                  <a:pt x="7" y="81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79"/>
                </a:lnTo>
                <a:lnTo>
                  <a:pt x="8" y="79"/>
                </a:lnTo>
                <a:lnTo>
                  <a:pt x="9" y="79"/>
                </a:lnTo>
                <a:lnTo>
                  <a:pt x="9" y="79"/>
                </a:lnTo>
                <a:lnTo>
                  <a:pt x="9" y="79"/>
                </a:lnTo>
                <a:lnTo>
                  <a:pt x="9" y="79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6"/>
                </a:lnTo>
                <a:lnTo>
                  <a:pt x="10" y="76"/>
                </a:lnTo>
                <a:lnTo>
                  <a:pt x="11" y="77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2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0" y="74"/>
                </a:lnTo>
                <a:lnTo>
                  <a:pt x="10" y="74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3" y="71"/>
                </a:lnTo>
                <a:lnTo>
                  <a:pt x="13" y="71"/>
                </a:lnTo>
                <a:lnTo>
                  <a:pt x="12" y="70"/>
                </a:lnTo>
                <a:lnTo>
                  <a:pt x="12" y="70"/>
                </a:lnTo>
                <a:lnTo>
                  <a:pt x="12" y="70"/>
                </a:lnTo>
                <a:lnTo>
                  <a:pt x="13" y="70"/>
                </a:lnTo>
                <a:lnTo>
                  <a:pt x="13" y="70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4" y="69"/>
                </a:lnTo>
                <a:lnTo>
                  <a:pt x="14" y="69"/>
                </a:lnTo>
                <a:lnTo>
                  <a:pt x="14" y="69"/>
                </a:lnTo>
                <a:lnTo>
                  <a:pt x="14" y="68"/>
                </a:lnTo>
                <a:lnTo>
                  <a:pt x="15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7"/>
                </a:lnTo>
                <a:lnTo>
                  <a:pt x="17" y="67"/>
                </a:lnTo>
                <a:lnTo>
                  <a:pt x="17" y="67"/>
                </a:lnTo>
                <a:lnTo>
                  <a:pt x="17" y="67"/>
                </a:lnTo>
                <a:lnTo>
                  <a:pt x="17" y="66"/>
                </a:lnTo>
                <a:lnTo>
                  <a:pt x="17" y="66"/>
                </a:lnTo>
                <a:lnTo>
                  <a:pt x="17" y="66"/>
                </a:lnTo>
                <a:lnTo>
                  <a:pt x="17" y="66"/>
                </a:lnTo>
                <a:lnTo>
                  <a:pt x="18" y="65"/>
                </a:lnTo>
                <a:lnTo>
                  <a:pt x="18" y="65"/>
                </a:lnTo>
                <a:lnTo>
                  <a:pt x="18" y="65"/>
                </a:lnTo>
                <a:lnTo>
                  <a:pt x="18" y="65"/>
                </a:lnTo>
                <a:lnTo>
                  <a:pt x="18" y="64"/>
                </a:lnTo>
                <a:lnTo>
                  <a:pt x="18" y="64"/>
                </a:lnTo>
                <a:lnTo>
                  <a:pt x="19" y="64"/>
                </a:lnTo>
                <a:lnTo>
                  <a:pt x="19" y="64"/>
                </a:lnTo>
                <a:lnTo>
                  <a:pt x="20" y="64"/>
                </a:lnTo>
                <a:lnTo>
                  <a:pt x="20" y="64"/>
                </a:lnTo>
                <a:lnTo>
                  <a:pt x="21" y="64"/>
                </a:lnTo>
                <a:lnTo>
                  <a:pt x="21" y="64"/>
                </a:lnTo>
                <a:lnTo>
                  <a:pt x="21" y="64"/>
                </a:lnTo>
                <a:lnTo>
                  <a:pt x="21" y="64"/>
                </a:lnTo>
                <a:lnTo>
                  <a:pt x="22" y="64"/>
                </a:lnTo>
                <a:lnTo>
                  <a:pt x="22" y="64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5" y="63"/>
                </a:lnTo>
                <a:lnTo>
                  <a:pt x="25" y="62"/>
                </a:lnTo>
                <a:lnTo>
                  <a:pt x="25" y="62"/>
                </a:lnTo>
                <a:lnTo>
                  <a:pt x="25" y="61"/>
                </a:lnTo>
                <a:lnTo>
                  <a:pt x="26" y="61"/>
                </a:lnTo>
                <a:lnTo>
                  <a:pt x="26" y="61"/>
                </a:lnTo>
                <a:lnTo>
                  <a:pt x="27" y="60"/>
                </a:lnTo>
                <a:lnTo>
                  <a:pt x="27" y="60"/>
                </a:lnTo>
                <a:lnTo>
                  <a:pt x="27" y="59"/>
                </a:lnTo>
                <a:lnTo>
                  <a:pt x="27" y="59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7"/>
                </a:lnTo>
                <a:lnTo>
                  <a:pt x="27" y="57"/>
                </a:lnTo>
                <a:lnTo>
                  <a:pt x="27" y="57"/>
                </a:lnTo>
                <a:lnTo>
                  <a:pt x="28" y="57"/>
                </a:lnTo>
                <a:lnTo>
                  <a:pt x="28" y="57"/>
                </a:lnTo>
                <a:lnTo>
                  <a:pt x="28" y="57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8" y="54"/>
                </a:lnTo>
                <a:lnTo>
                  <a:pt x="28" y="54"/>
                </a:lnTo>
                <a:lnTo>
                  <a:pt x="28" y="53"/>
                </a:lnTo>
                <a:lnTo>
                  <a:pt x="28" y="53"/>
                </a:lnTo>
                <a:lnTo>
                  <a:pt x="28" y="53"/>
                </a:lnTo>
                <a:lnTo>
                  <a:pt x="29" y="53"/>
                </a:lnTo>
                <a:lnTo>
                  <a:pt x="29" y="53"/>
                </a:lnTo>
                <a:lnTo>
                  <a:pt x="28" y="52"/>
                </a:lnTo>
                <a:lnTo>
                  <a:pt x="28" y="52"/>
                </a:lnTo>
                <a:lnTo>
                  <a:pt x="28" y="52"/>
                </a:lnTo>
                <a:lnTo>
                  <a:pt x="29" y="52"/>
                </a:lnTo>
                <a:lnTo>
                  <a:pt x="29" y="51"/>
                </a:lnTo>
                <a:lnTo>
                  <a:pt x="29" y="51"/>
                </a:lnTo>
                <a:lnTo>
                  <a:pt x="29" y="51"/>
                </a:lnTo>
                <a:lnTo>
                  <a:pt x="30" y="51"/>
                </a:lnTo>
                <a:lnTo>
                  <a:pt x="30" y="50"/>
                </a:lnTo>
                <a:lnTo>
                  <a:pt x="30" y="50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2" y="49"/>
                </a:lnTo>
                <a:lnTo>
                  <a:pt x="32" y="49"/>
                </a:lnTo>
                <a:lnTo>
                  <a:pt x="32" y="48"/>
                </a:lnTo>
                <a:lnTo>
                  <a:pt x="32" y="48"/>
                </a:lnTo>
                <a:lnTo>
                  <a:pt x="33" y="48"/>
                </a:lnTo>
                <a:lnTo>
                  <a:pt x="33" y="48"/>
                </a:lnTo>
                <a:lnTo>
                  <a:pt x="33" y="48"/>
                </a:lnTo>
                <a:lnTo>
                  <a:pt x="34" y="48"/>
                </a:lnTo>
                <a:lnTo>
                  <a:pt x="34" y="48"/>
                </a:lnTo>
                <a:lnTo>
                  <a:pt x="34" y="47"/>
                </a:lnTo>
                <a:lnTo>
                  <a:pt x="34" y="47"/>
                </a:lnTo>
                <a:lnTo>
                  <a:pt x="35" y="48"/>
                </a:lnTo>
                <a:lnTo>
                  <a:pt x="35" y="48"/>
                </a:lnTo>
                <a:lnTo>
                  <a:pt x="35" y="48"/>
                </a:lnTo>
                <a:lnTo>
                  <a:pt x="35" y="48"/>
                </a:lnTo>
                <a:lnTo>
                  <a:pt x="36" y="48"/>
                </a:lnTo>
                <a:lnTo>
                  <a:pt x="37" y="48"/>
                </a:lnTo>
                <a:lnTo>
                  <a:pt x="38" y="47"/>
                </a:lnTo>
                <a:lnTo>
                  <a:pt x="38" y="47"/>
                </a:lnTo>
                <a:lnTo>
                  <a:pt x="38" y="47"/>
                </a:lnTo>
                <a:lnTo>
                  <a:pt x="38" y="47"/>
                </a:lnTo>
                <a:lnTo>
                  <a:pt x="39" y="46"/>
                </a:lnTo>
                <a:lnTo>
                  <a:pt x="39" y="46"/>
                </a:lnTo>
                <a:lnTo>
                  <a:pt x="39" y="46"/>
                </a:lnTo>
                <a:lnTo>
                  <a:pt x="39" y="46"/>
                </a:lnTo>
                <a:lnTo>
                  <a:pt x="39" y="45"/>
                </a:lnTo>
                <a:lnTo>
                  <a:pt x="39" y="45"/>
                </a:lnTo>
                <a:lnTo>
                  <a:pt x="39" y="45"/>
                </a:lnTo>
                <a:lnTo>
                  <a:pt x="39" y="44"/>
                </a:lnTo>
                <a:lnTo>
                  <a:pt x="39" y="44"/>
                </a:lnTo>
                <a:lnTo>
                  <a:pt x="40" y="44"/>
                </a:lnTo>
                <a:lnTo>
                  <a:pt x="39" y="43"/>
                </a:lnTo>
                <a:lnTo>
                  <a:pt x="39" y="43"/>
                </a:lnTo>
                <a:lnTo>
                  <a:pt x="39" y="43"/>
                </a:lnTo>
                <a:lnTo>
                  <a:pt x="40" y="43"/>
                </a:lnTo>
                <a:lnTo>
                  <a:pt x="40" y="43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1"/>
                </a:lnTo>
                <a:lnTo>
                  <a:pt x="40" y="40"/>
                </a:lnTo>
                <a:lnTo>
                  <a:pt x="41" y="39"/>
                </a:lnTo>
                <a:lnTo>
                  <a:pt x="41" y="39"/>
                </a:lnTo>
                <a:lnTo>
                  <a:pt x="41" y="38"/>
                </a:lnTo>
                <a:lnTo>
                  <a:pt x="41" y="38"/>
                </a:lnTo>
                <a:lnTo>
                  <a:pt x="40" y="38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6"/>
                </a:lnTo>
                <a:lnTo>
                  <a:pt x="40" y="36"/>
                </a:lnTo>
                <a:lnTo>
                  <a:pt x="41" y="36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1" y="34"/>
                </a:lnTo>
                <a:lnTo>
                  <a:pt x="41" y="33"/>
                </a:lnTo>
                <a:lnTo>
                  <a:pt x="42" y="33"/>
                </a:lnTo>
                <a:lnTo>
                  <a:pt x="42" y="32"/>
                </a:lnTo>
                <a:lnTo>
                  <a:pt x="42" y="32"/>
                </a:lnTo>
                <a:lnTo>
                  <a:pt x="42" y="32"/>
                </a:lnTo>
                <a:lnTo>
                  <a:pt x="42" y="31"/>
                </a:lnTo>
                <a:lnTo>
                  <a:pt x="42" y="31"/>
                </a:lnTo>
                <a:lnTo>
                  <a:pt x="42" y="31"/>
                </a:lnTo>
                <a:lnTo>
                  <a:pt x="42" y="32"/>
                </a:lnTo>
                <a:lnTo>
                  <a:pt x="43" y="32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3" y="28"/>
                </a:lnTo>
                <a:lnTo>
                  <a:pt x="43" y="28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5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4" y="24"/>
                </a:lnTo>
                <a:lnTo>
                  <a:pt x="44" y="23"/>
                </a:lnTo>
                <a:lnTo>
                  <a:pt x="44" y="22"/>
                </a:lnTo>
                <a:lnTo>
                  <a:pt x="44" y="22"/>
                </a:lnTo>
                <a:lnTo>
                  <a:pt x="44" y="21"/>
                </a:lnTo>
                <a:lnTo>
                  <a:pt x="45" y="20"/>
                </a:lnTo>
                <a:lnTo>
                  <a:pt x="45" y="20"/>
                </a:lnTo>
                <a:lnTo>
                  <a:pt x="46" y="20"/>
                </a:lnTo>
                <a:lnTo>
                  <a:pt x="46" y="19"/>
                </a:lnTo>
                <a:lnTo>
                  <a:pt x="46" y="19"/>
                </a:lnTo>
                <a:lnTo>
                  <a:pt x="46" y="19"/>
                </a:lnTo>
                <a:lnTo>
                  <a:pt x="46" y="18"/>
                </a:lnTo>
                <a:lnTo>
                  <a:pt x="46" y="18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6"/>
                </a:lnTo>
                <a:lnTo>
                  <a:pt x="47" y="16"/>
                </a:lnTo>
                <a:lnTo>
                  <a:pt x="48" y="15"/>
                </a:lnTo>
                <a:lnTo>
                  <a:pt x="48" y="15"/>
                </a:lnTo>
                <a:lnTo>
                  <a:pt x="48" y="15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8" y="14"/>
                </a:lnTo>
                <a:lnTo>
                  <a:pt x="47" y="13"/>
                </a:lnTo>
                <a:lnTo>
                  <a:pt x="48" y="13"/>
                </a:lnTo>
                <a:lnTo>
                  <a:pt x="48" y="13"/>
                </a:lnTo>
                <a:lnTo>
                  <a:pt x="47" y="13"/>
                </a:lnTo>
                <a:lnTo>
                  <a:pt x="47" y="12"/>
                </a:lnTo>
                <a:lnTo>
                  <a:pt x="47" y="12"/>
                </a:lnTo>
                <a:lnTo>
                  <a:pt x="48" y="12"/>
                </a:lnTo>
                <a:lnTo>
                  <a:pt x="48" y="12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9" y="10"/>
                </a:lnTo>
                <a:lnTo>
                  <a:pt x="49" y="10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7"/>
                </a:lnTo>
                <a:lnTo>
                  <a:pt x="49" y="7"/>
                </a:lnTo>
                <a:lnTo>
                  <a:pt x="49" y="7"/>
                </a:lnTo>
                <a:lnTo>
                  <a:pt x="49" y="7"/>
                </a:lnTo>
                <a:lnTo>
                  <a:pt x="50" y="7"/>
                </a:lnTo>
                <a:lnTo>
                  <a:pt x="50" y="6"/>
                </a:lnTo>
                <a:lnTo>
                  <a:pt x="50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3"/>
                </a:lnTo>
                <a:lnTo>
                  <a:pt x="51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0"/>
                </a:lnTo>
                <a:lnTo>
                  <a:pt x="54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6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5" y="3"/>
                </a:lnTo>
                <a:lnTo>
                  <a:pt x="55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8"/>
                </a:lnTo>
                <a:lnTo>
                  <a:pt x="54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6" y="9"/>
                </a:lnTo>
                <a:lnTo>
                  <a:pt x="56" y="9"/>
                </a:lnTo>
                <a:lnTo>
                  <a:pt x="56" y="9"/>
                </a:lnTo>
                <a:lnTo>
                  <a:pt x="57" y="9"/>
                </a:lnTo>
                <a:lnTo>
                  <a:pt x="57" y="9"/>
                </a:lnTo>
                <a:lnTo>
                  <a:pt x="57" y="9"/>
                </a:lnTo>
                <a:lnTo>
                  <a:pt x="57" y="10"/>
                </a:lnTo>
                <a:lnTo>
                  <a:pt x="57" y="10"/>
                </a:lnTo>
                <a:lnTo>
                  <a:pt x="58" y="9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60" y="10"/>
                </a:lnTo>
                <a:lnTo>
                  <a:pt x="60" y="10"/>
                </a:lnTo>
                <a:lnTo>
                  <a:pt x="60" y="10"/>
                </a:lnTo>
                <a:lnTo>
                  <a:pt x="65" y="13"/>
                </a:lnTo>
                <a:lnTo>
                  <a:pt x="68" y="15"/>
                </a:lnTo>
                <a:lnTo>
                  <a:pt x="69" y="16"/>
                </a:lnTo>
                <a:lnTo>
                  <a:pt x="70" y="16"/>
                </a:lnTo>
                <a:lnTo>
                  <a:pt x="70" y="15"/>
                </a:lnTo>
                <a:lnTo>
                  <a:pt x="70" y="15"/>
                </a:lnTo>
                <a:lnTo>
                  <a:pt x="70" y="15"/>
                </a:lnTo>
                <a:lnTo>
                  <a:pt x="70" y="15"/>
                </a:lnTo>
                <a:lnTo>
                  <a:pt x="70" y="14"/>
                </a:lnTo>
                <a:lnTo>
                  <a:pt x="70" y="14"/>
                </a:lnTo>
                <a:lnTo>
                  <a:pt x="70" y="14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2"/>
                </a:lnTo>
                <a:lnTo>
                  <a:pt x="70" y="12"/>
                </a:lnTo>
                <a:lnTo>
                  <a:pt x="71" y="11"/>
                </a:lnTo>
                <a:lnTo>
                  <a:pt x="71" y="11"/>
                </a:lnTo>
                <a:lnTo>
                  <a:pt x="71" y="11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8"/>
                </a:lnTo>
                <a:lnTo>
                  <a:pt x="72" y="9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7"/>
                </a:lnTo>
                <a:lnTo>
                  <a:pt x="74" y="7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4" y="9"/>
                </a:lnTo>
                <a:lnTo>
                  <a:pt x="75" y="9"/>
                </a:lnTo>
                <a:lnTo>
                  <a:pt x="74" y="9"/>
                </a:lnTo>
                <a:lnTo>
                  <a:pt x="74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6" y="9"/>
                </a:lnTo>
                <a:lnTo>
                  <a:pt x="76" y="9"/>
                </a:lnTo>
                <a:lnTo>
                  <a:pt x="76" y="9"/>
                </a:lnTo>
                <a:lnTo>
                  <a:pt x="76" y="10"/>
                </a:lnTo>
                <a:lnTo>
                  <a:pt x="76" y="10"/>
                </a:lnTo>
                <a:lnTo>
                  <a:pt x="76" y="10"/>
                </a:lnTo>
                <a:lnTo>
                  <a:pt x="78" y="8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9" y="7"/>
                </a:lnTo>
                <a:lnTo>
                  <a:pt x="79" y="7"/>
                </a:lnTo>
                <a:lnTo>
                  <a:pt x="79" y="7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80" y="8"/>
                </a:lnTo>
                <a:lnTo>
                  <a:pt x="80" y="8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1" y="9"/>
                </a:lnTo>
                <a:lnTo>
                  <a:pt x="81" y="9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3" y="11"/>
                </a:lnTo>
                <a:lnTo>
                  <a:pt x="83" y="11"/>
                </a:lnTo>
                <a:lnTo>
                  <a:pt x="83" y="11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4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3" y="14"/>
                </a:lnTo>
                <a:lnTo>
                  <a:pt x="84" y="14"/>
                </a:lnTo>
                <a:lnTo>
                  <a:pt x="83" y="14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7"/>
                </a:lnTo>
                <a:lnTo>
                  <a:pt x="84" y="17"/>
                </a:lnTo>
                <a:lnTo>
                  <a:pt x="84" y="17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4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6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5"/>
                </a:lnTo>
                <a:lnTo>
                  <a:pt x="87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6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3" y="16"/>
                </a:lnTo>
                <a:lnTo>
                  <a:pt x="92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7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6" y="16"/>
                </a:lnTo>
                <a:lnTo>
                  <a:pt x="96" y="16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7" y="17"/>
                </a:lnTo>
                <a:lnTo>
                  <a:pt x="97" y="17"/>
                </a:lnTo>
                <a:lnTo>
                  <a:pt x="97" y="17"/>
                </a:lnTo>
                <a:lnTo>
                  <a:pt x="97" y="17"/>
                </a:lnTo>
                <a:lnTo>
                  <a:pt x="100" y="19"/>
                </a:lnTo>
                <a:lnTo>
                  <a:pt x="100" y="19"/>
                </a:lnTo>
                <a:lnTo>
                  <a:pt x="100" y="19"/>
                </a:lnTo>
                <a:lnTo>
                  <a:pt x="100" y="19"/>
                </a:lnTo>
                <a:lnTo>
                  <a:pt x="100" y="18"/>
                </a:lnTo>
                <a:lnTo>
                  <a:pt x="100" y="18"/>
                </a:lnTo>
                <a:lnTo>
                  <a:pt x="100" y="18"/>
                </a:lnTo>
                <a:lnTo>
                  <a:pt x="101" y="18"/>
                </a:lnTo>
                <a:lnTo>
                  <a:pt x="101" y="18"/>
                </a:lnTo>
                <a:lnTo>
                  <a:pt x="101" y="18"/>
                </a:lnTo>
                <a:lnTo>
                  <a:pt x="100" y="18"/>
                </a:lnTo>
                <a:lnTo>
                  <a:pt x="100" y="17"/>
                </a:lnTo>
                <a:lnTo>
                  <a:pt x="100" y="17"/>
                </a:lnTo>
                <a:lnTo>
                  <a:pt x="100" y="17"/>
                </a:lnTo>
                <a:lnTo>
                  <a:pt x="100" y="17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2" y="13"/>
                </a:lnTo>
                <a:lnTo>
                  <a:pt x="102" y="13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5"/>
                </a:lnTo>
                <a:lnTo>
                  <a:pt x="103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5" y="16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6" y="15"/>
                </a:lnTo>
                <a:lnTo>
                  <a:pt x="106" y="16"/>
                </a:lnTo>
                <a:lnTo>
                  <a:pt x="106" y="15"/>
                </a:lnTo>
                <a:lnTo>
                  <a:pt x="107" y="15"/>
                </a:lnTo>
                <a:lnTo>
                  <a:pt x="107" y="16"/>
                </a:lnTo>
                <a:lnTo>
                  <a:pt x="107" y="16"/>
                </a:lnTo>
                <a:lnTo>
                  <a:pt x="107" y="16"/>
                </a:lnTo>
                <a:lnTo>
                  <a:pt x="107" y="16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8" y="15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9" y="14"/>
                </a:lnTo>
                <a:lnTo>
                  <a:pt x="109" y="14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4"/>
                </a:lnTo>
                <a:lnTo>
                  <a:pt x="109" y="14"/>
                </a:lnTo>
                <a:lnTo>
                  <a:pt x="109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2"/>
                </a:lnTo>
                <a:lnTo>
                  <a:pt x="113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5" y="12"/>
                </a:lnTo>
                <a:lnTo>
                  <a:pt x="115" y="12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6" y="10"/>
                </a:lnTo>
                <a:lnTo>
                  <a:pt x="118" y="10"/>
                </a:lnTo>
                <a:lnTo>
                  <a:pt x="121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8"/>
                </a:lnTo>
                <a:lnTo>
                  <a:pt x="122" y="8"/>
                </a:lnTo>
                <a:lnTo>
                  <a:pt x="122" y="8"/>
                </a:lnTo>
                <a:lnTo>
                  <a:pt x="122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1"/>
                </a:lnTo>
                <a:lnTo>
                  <a:pt x="123" y="11"/>
                </a:lnTo>
                <a:lnTo>
                  <a:pt x="124" y="11"/>
                </a:lnTo>
                <a:lnTo>
                  <a:pt x="124" y="10"/>
                </a:lnTo>
                <a:lnTo>
                  <a:pt x="124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6" y="10"/>
                </a:lnTo>
                <a:lnTo>
                  <a:pt x="126" y="10"/>
                </a:lnTo>
                <a:lnTo>
                  <a:pt x="126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8" y="9"/>
                </a:lnTo>
                <a:lnTo>
                  <a:pt x="128" y="9"/>
                </a:lnTo>
                <a:lnTo>
                  <a:pt x="128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2"/>
                </a:lnTo>
                <a:lnTo>
                  <a:pt x="125" y="12"/>
                </a:lnTo>
                <a:lnTo>
                  <a:pt x="125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6" y="17"/>
                </a:lnTo>
                <a:lnTo>
                  <a:pt x="126" y="17"/>
                </a:lnTo>
                <a:lnTo>
                  <a:pt x="127" y="17"/>
                </a:lnTo>
                <a:lnTo>
                  <a:pt x="127" y="16"/>
                </a:lnTo>
                <a:lnTo>
                  <a:pt x="127" y="16"/>
                </a:lnTo>
                <a:lnTo>
                  <a:pt x="128" y="16"/>
                </a:lnTo>
                <a:lnTo>
                  <a:pt x="128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7"/>
                </a:lnTo>
                <a:lnTo>
                  <a:pt x="128" y="17"/>
                </a:lnTo>
                <a:lnTo>
                  <a:pt x="128" y="17"/>
                </a:lnTo>
                <a:lnTo>
                  <a:pt x="128" y="17"/>
                </a:lnTo>
                <a:lnTo>
                  <a:pt x="127" y="18"/>
                </a:lnTo>
                <a:lnTo>
                  <a:pt x="127" y="18"/>
                </a:lnTo>
                <a:lnTo>
                  <a:pt x="127" y="18"/>
                </a:lnTo>
                <a:lnTo>
                  <a:pt x="127" y="18"/>
                </a:lnTo>
                <a:lnTo>
                  <a:pt x="126" y="18"/>
                </a:lnTo>
                <a:lnTo>
                  <a:pt x="126" y="18"/>
                </a:lnTo>
                <a:lnTo>
                  <a:pt x="126" y="18"/>
                </a:lnTo>
                <a:lnTo>
                  <a:pt x="125" y="19"/>
                </a:lnTo>
                <a:lnTo>
                  <a:pt x="125" y="19"/>
                </a:lnTo>
                <a:lnTo>
                  <a:pt x="125" y="19"/>
                </a:lnTo>
                <a:lnTo>
                  <a:pt x="126" y="19"/>
                </a:lnTo>
                <a:lnTo>
                  <a:pt x="126" y="19"/>
                </a:lnTo>
                <a:lnTo>
                  <a:pt x="126" y="19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5" y="21"/>
                </a:lnTo>
                <a:lnTo>
                  <a:pt x="126" y="21"/>
                </a:lnTo>
                <a:lnTo>
                  <a:pt x="125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7" y="22"/>
                </a:lnTo>
                <a:lnTo>
                  <a:pt x="127" y="22"/>
                </a:lnTo>
                <a:lnTo>
                  <a:pt x="126" y="22"/>
                </a:lnTo>
                <a:lnTo>
                  <a:pt x="126" y="22"/>
                </a:lnTo>
                <a:lnTo>
                  <a:pt x="126" y="23"/>
                </a:lnTo>
                <a:lnTo>
                  <a:pt x="126" y="23"/>
                </a:lnTo>
                <a:lnTo>
                  <a:pt x="125" y="23"/>
                </a:lnTo>
                <a:lnTo>
                  <a:pt x="125" y="23"/>
                </a:lnTo>
                <a:lnTo>
                  <a:pt x="125" y="24"/>
                </a:lnTo>
                <a:lnTo>
                  <a:pt x="125" y="24"/>
                </a:lnTo>
                <a:lnTo>
                  <a:pt x="125" y="24"/>
                </a:lnTo>
                <a:lnTo>
                  <a:pt x="126" y="24"/>
                </a:lnTo>
                <a:lnTo>
                  <a:pt x="126" y="24"/>
                </a:lnTo>
                <a:lnTo>
                  <a:pt x="125" y="24"/>
                </a:lnTo>
                <a:lnTo>
                  <a:pt x="125" y="24"/>
                </a:lnTo>
                <a:lnTo>
                  <a:pt x="125" y="25"/>
                </a:lnTo>
                <a:lnTo>
                  <a:pt x="125" y="25"/>
                </a:lnTo>
                <a:lnTo>
                  <a:pt x="126" y="25"/>
                </a:lnTo>
                <a:lnTo>
                  <a:pt x="126" y="25"/>
                </a:lnTo>
                <a:lnTo>
                  <a:pt x="126" y="25"/>
                </a:lnTo>
                <a:lnTo>
                  <a:pt x="125" y="25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6" y="26"/>
                </a:lnTo>
                <a:lnTo>
                  <a:pt x="126" y="26"/>
                </a:lnTo>
                <a:lnTo>
                  <a:pt x="126" y="27"/>
                </a:lnTo>
                <a:lnTo>
                  <a:pt x="125" y="27"/>
                </a:lnTo>
                <a:lnTo>
                  <a:pt x="125" y="28"/>
                </a:lnTo>
                <a:lnTo>
                  <a:pt x="125" y="28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30"/>
                </a:lnTo>
                <a:lnTo>
                  <a:pt x="126" y="30"/>
                </a:lnTo>
                <a:lnTo>
                  <a:pt x="126" y="30"/>
                </a:lnTo>
                <a:lnTo>
                  <a:pt x="125" y="30"/>
                </a:lnTo>
                <a:lnTo>
                  <a:pt x="125" y="30"/>
                </a:lnTo>
                <a:lnTo>
                  <a:pt x="126" y="30"/>
                </a:lnTo>
                <a:lnTo>
                  <a:pt x="126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6" y="31"/>
                </a:lnTo>
                <a:lnTo>
                  <a:pt x="126" y="31"/>
                </a:lnTo>
                <a:lnTo>
                  <a:pt x="126" y="31"/>
                </a:lnTo>
                <a:lnTo>
                  <a:pt x="126" y="32"/>
                </a:lnTo>
                <a:lnTo>
                  <a:pt x="126" y="32"/>
                </a:lnTo>
                <a:lnTo>
                  <a:pt x="126" y="32"/>
                </a:lnTo>
                <a:lnTo>
                  <a:pt x="127" y="32"/>
                </a:lnTo>
                <a:lnTo>
                  <a:pt x="127" y="32"/>
                </a:lnTo>
                <a:lnTo>
                  <a:pt x="128" y="32"/>
                </a:lnTo>
                <a:lnTo>
                  <a:pt x="128" y="32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9" y="33"/>
                </a:lnTo>
                <a:lnTo>
                  <a:pt x="129" y="33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1" y="35"/>
                </a:lnTo>
                <a:lnTo>
                  <a:pt x="131" y="35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7"/>
                </a:lnTo>
                <a:lnTo>
                  <a:pt x="131" y="37"/>
                </a:lnTo>
                <a:lnTo>
                  <a:pt x="131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29" y="37"/>
                </a:lnTo>
                <a:lnTo>
                  <a:pt x="129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8"/>
                </a:lnTo>
                <a:lnTo>
                  <a:pt x="130" y="38"/>
                </a:lnTo>
                <a:lnTo>
                  <a:pt x="129" y="38"/>
                </a:lnTo>
                <a:lnTo>
                  <a:pt x="130" y="38"/>
                </a:lnTo>
                <a:lnTo>
                  <a:pt x="130" y="38"/>
                </a:lnTo>
                <a:lnTo>
                  <a:pt x="130" y="38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2"/>
                </a:lnTo>
                <a:lnTo>
                  <a:pt x="130" y="42"/>
                </a:lnTo>
                <a:lnTo>
                  <a:pt x="130" y="41"/>
                </a:lnTo>
                <a:lnTo>
                  <a:pt x="130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30" y="42"/>
                </a:lnTo>
                <a:lnTo>
                  <a:pt x="130" y="42"/>
                </a:lnTo>
                <a:lnTo>
                  <a:pt x="130" y="42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4"/>
                </a:lnTo>
                <a:lnTo>
                  <a:pt x="130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6"/>
                </a:lnTo>
                <a:lnTo>
                  <a:pt x="129" y="46"/>
                </a:lnTo>
                <a:lnTo>
                  <a:pt x="128" y="46"/>
                </a:lnTo>
                <a:lnTo>
                  <a:pt x="128" y="46"/>
                </a:lnTo>
                <a:lnTo>
                  <a:pt x="128" y="47"/>
                </a:lnTo>
                <a:lnTo>
                  <a:pt x="128" y="47"/>
                </a:lnTo>
                <a:lnTo>
                  <a:pt x="128" y="47"/>
                </a:lnTo>
                <a:lnTo>
                  <a:pt x="128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6"/>
                </a:lnTo>
                <a:lnTo>
                  <a:pt x="125" y="46"/>
                </a:lnTo>
                <a:lnTo>
                  <a:pt x="125" y="46"/>
                </a:lnTo>
                <a:lnTo>
                  <a:pt x="125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4"/>
                </a:lnTo>
                <a:lnTo>
                  <a:pt x="124" y="44"/>
                </a:lnTo>
                <a:lnTo>
                  <a:pt x="124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3"/>
                </a:lnTo>
                <a:lnTo>
                  <a:pt x="122" y="43"/>
                </a:lnTo>
                <a:lnTo>
                  <a:pt x="122" y="43"/>
                </a:lnTo>
                <a:lnTo>
                  <a:pt x="121" y="43"/>
                </a:lnTo>
                <a:lnTo>
                  <a:pt x="121" y="42"/>
                </a:lnTo>
                <a:lnTo>
                  <a:pt x="121" y="42"/>
                </a:lnTo>
                <a:lnTo>
                  <a:pt x="121" y="42"/>
                </a:lnTo>
                <a:lnTo>
                  <a:pt x="121" y="42"/>
                </a:lnTo>
                <a:lnTo>
                  <a:pt x="121" y="43"/>
                </a:lnTo>
                <a:lnTo>
                  <a:pt x="121" y="43"/>
                </a:lnTo>
                <a:lnTo>
                  <a:pt x="121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5"/>
                </a:lnTo>
                <a:lnTo>
                  <a:pt x="120" y="45"/>
                </a:lnTo>
                <a:lnTo>
                  <a:pt x="120" y="45"/>
                </a:lnTo>
                <a:lnTo>
                  <a:pt x="120" y="46"/>
                </a:lnTo>
                <a:lnTo>
                  <a:pt x="120" y="46"/>
                </a:lnTo>
                <a:lnTo>
                  <a:pt x="120" y="46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8"/>
                </a:lnTo>
                <a:lnTo>
                  <a:pt x="120" y="48"/>
                </a:lnTo>
                <a:lnTo>
                  <a:pt x="120" y="48"/>
                </a:lnTo>
                <a:lnTo>
                  <a:pt x="120" y="48"/>
                </a:lnTo>
                <a:lnTo>
                  <a:pt x="121" y="48"/>
                </a:lnTo>
                <a:lnTo>
                  <a:pt x="121" y="49"/>
                </a:lnTo>
                <a:lnTo>
                  <a:pt x="121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19" y="49"/>
                </a:lnTo>
                <a:lnTo>
                  <a:pt x="119" y="49"/>
                </a:lnTo>
                <a:lnTo>
                  <a:pt x="119" y="49"/>
                </a:lnTo>
                <a:lnTo>
                  <a:pt x="119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7" y="49"/>
                </a:lnTo>
                <a:lnTo>
                  <a:pt x="117" y="48"/>
                </a:lnTo>
                <a:lnTo>
                  <a:pt x="116" y="48"/>
                </a:lnTo>
                <a:lnTo>
                  <a:pt x="116" y="48"/>
                </a:lnTo>
                <a:lnTo>
                  <a:pt x="115" y="48"/>
                </a:lnTo>
                <a:lnTo>
                  <a:pt x="114" y="48"/>
                </a:lnTo>
                <a:lnTo>
                  <a:pt x="114" y="48"/>
                </a:lnTo>
                <a:lnTo>
                  <a:pt x="113" y="49"/>
                </a:lnTo>
                <a:lnTo>
                  <a:pt x="113" y="49"/>
                </a:lnTo>
                <a:lnTo>
                  <a:pt x="113" y="49"/>
                </a:lnTo>
                <a:lnTo>
                  <a:pt x="113" y="49"/>
                </a:lnTo>
                <a:lnTo>
                  <a:pt x="114" y="49"/>
                </a:lnTo>
                <a:lnTo>
                  <a:pt x="114" y="50"/>
                </a:lnTo>
                <a:lnTo>
                  <a:pt x="114" y="50"/>
                </a:lnTo>
                <a:lnTo>
                  <a:pt x="114" y="50"/>
                </a:lnTo>
                <a:lnTo>
                  <a:pt x="114" y="50"/>
                </a:lnTo>
                <a:lnTo>
                  <a:pt x="113" y="51"/>
                </a:lnTo>
                <a:lnTo>
                  <a:pt x="113" y="51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4" y="52"/>
                </a:lnTo>
                <a:lnTo>
                  <a:pt x="114" y="52"/>
                </a:lnTo>
                <a:lnTo>
                  <a:pt x="114" y="52"/>
                </a:lnTo>
                <a:lnTo>
                  <a:pt x="114" y="53"/>
                </a:lnTo>
                <a:lnTo>
                  <a:pt x="114" y="53"/>
                </a:lnTo>
                <a:lnTo>
                  <a:pt x="115" y="54"/>
                </a:lnTo>
                <a:lnTo>
                  <a:pt x="115" y="54"/>
                </a:lnTo>
                <a:lnTo>
                  <a:pt x="114" y="54"/>
                </a:lnTo>
                <a:lnTo>
                  <a:pt x="114" y="54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3" y="55"/>
                </a:lnTo>
                <a:lnTo>
                  <a:pt x="113" y="56"/>
                </a:lnTo>
                <a:lnTo>
                  <a:pt x="113" y="57"/>
                </a:lnTo>
                <a:lnTo>
                  <a:pt x="113" y="57"/>
                </a:lnTo>
                <a:lnTo>
                  <a:pt x="113" y="58"/>
                </a:lnTo>
                <a:lnTo>
                  <a:pt x="113" y="58"/>
                </a:lnTo>
                <a:lnTo>
                  <a:pt x="113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60"/>
                </a:lnTo>
                <a:lnTo>
                  <a:pt x="114" y="60"/>
                </a:lnTo>
                <a:lnTo>
                  <a:pt x="114" y="60"/>
                </a:lnTo>
                <a:lnTo>
                  <a:pt x="115" y="61"/>
                </a:lnTo>
                <a:lnTo>
                  <a:pt x="115" y="61"/>
                </a:lnTo>
                <a:lnTo>
                  <a:pt x="115" y="62"/>
                </a:lnTo>
                <a:lnTo>
                  <a:pt x="115" y="62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3" y="65"/>
                </a:lnTo>
                <a:lnTo>
                  <a:pt x="111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7" y="67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6" y="66"/>
                </a:lnTo>
                <a:lnTo>
                  <a:pt x="106" y="67"/>
                </a:lnTo>
                <a:lnTo>
                  <a:pt x="106" y="66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6"/>
                </a:lnTo>
                <a:lnTo>
                  <a:pt x="106" y="67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6" y="63"/>
                </a:lnTo>
                <a:lnTo>
                  <a:pt x="106" y="63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4" y="58"/>
                </a:lnTo>
                <a:lnTo>
                  <a:pt x="104" y="57"/>
                </a:lnTo>
                <a:lnTo>
                  <a:pt x="103" y="57"/>
                </a:lnTo>
                <a:lnTo>
                  <a:pt x="102" y="57"/>
                </a:lnTo>
                <a:lnTo>
                  <a:pt x="100" y="57"/>
                </a:lnTo>
                <a:lnTo>
                  <a:pt x="98" y="57"/>
                </a:lnTo>
                <a:lnTo>
                  <a:pt x="93" y="57"/>
                </a:lnTo>
                <a:lnTo>
                  <a:pt x="93" y="57"/>
                </a:lnTo>
                <a:lnTo>
                  <a:pt x="90" y="57"/>
                </a:lnTo>
                <a:lnTo>
                  <a:pt x="90" y="57"/>
                </a:lnTo>
                <a:lnTo>
                  <a:pt x="90" y="59"/>
                </a:lnTo>
                <a:lnTo>
                  <a:pt x="90" y="59"/>
                </a:lnTo>
                <a:lnTo>
                  <a:pt x="90" y="60"/>
                </a:lnTo>
                <a:lnTo>
                  <a:pt x="90" y="60"/>
                </a:lnTo>
                <a:lnTo>
                  <a:pt x="90" y="60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2"/>
                </a:lnTo>
                <a:lnTo>
                  <a:pt x="90" y="62"/>
                </a:lnTo>
                <a:lnTo>
                  <a:pt x="90" y="62"/>
                </a:lnTo>
                <a:lnTo>
                  <a:pt x="90" y="62"/>
                </a:lnTo>
                <a:lnTo>
                  <a:pt x="89" y="63"/>
                </a:lnTo>
                <a:lnTo>
                  <a:pt x="89" y="63"/>
                </a:lnTo>
                <a:lnTo>
                  <a:pt x="89" y="63"/>
                </a:lnTo>
                <a:lnTo>
                  <a:pt x="89" y="63"/>
                </a:lnTo>
                <a:lnTo>
                  <a:pt x="89" y="64"/>
                </a:lnTo>
                <a:lnTo>
                  <a:pt x="89" y="64"/>
                </a:lnTo>
                <a:lnTo>
                  <a:pt x="89" y="64"/>
                </a:lnTo>
                <a:lnTo>
                  <a:pt x="89" y="64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6"/>
                </a:lnTo>
                <a:lnTo>
                  <a:pt x="89" y="66"/>
                </a:lnTo>
                <a:lnTo>
                  <a:pt x="89" y="66"/>
                </a:lnTo>
                <a:lnTo>
                  <a:pt x="89" y="66"/>
                </a:lnTo>
                <a:lnTo>
                  <a:pt x="89" y="67"/>
                </a:lnTo>
                <a:lnTo>
                  <a:pt x="89" y="67"/>
                </a:lnTo>
                <a:lnTo>
                  <a:pt x="89" y="67"/>
                </a:lnTo>
                <a:lnTo>
                  <a:pt x="92" y="67"/>
                </a:lnTo>
                <a:lnTo>
                  <a:pt x="93" y="67"/>
                </a:lnTo>
                <a:lnTo>
                  <a:pt x="94" y="67"/>
                </a:lnTo>
                <a:lnTo>
                  <a:pt x="95" y="67"/>
                </a:lnTo>
                <a:lnTo>
                  <a:pt x="97" y="67"/>
                </a:lnTo>
                <a:lnTo>
                  <a:pt x="100" y="67"/>
                </a:lnTo>
                <a:lnTo>
                  <a:pt x="101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9"/>
                </a:lnTo>
                <a:lnTo>
                  <a:pt x="105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1"/>
                </a:lnTo>
                <a:lnTo>
                  <a:pt x="106" y="71"/>
                </a:lnTo>
                <a:lnTo>
                  <a:pt x="106" y="71"/>
                </a:lnTo>
                <a:lnTo>
                  <a:pt x="106" y="71"/>
                </a:lnTo>
                <a:lnTo>
                  <a:pt x="105" y="71"/>
                </a:lnTo>
                <a:lnTo>
                  <a:pt x="106" y="71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3"/>
                </a:lnTo>
                <a:lnTo>
                  <a:pt x="105" y="73"/>
                </a:lnTo>
                <a:lnTo>
                  <a:pt x="104" y="73"/>
                </a:lnTo>
                <a:lnTo>
                  <a:pt x="104" y="73"/>
                </a:lnTo>
                <a:lnTo>
                  <a:pt x="104" y="74"/>
                </a:lnTo>
                <a:lnTo>
                  <a:pt x="104" y="74"/>
                </a:lnTo>
                <a:lnTo>
                  <a:pt x="104" y="74"/>
                </a:lnTo>
                <a:lnTo>
                  <a:pt x="104" y="74"/>
                </a:lnTo>
                <a:lnTo>
                  <a:pt x="104" y="75"/>
                </a:lnTo>
                <a:lnTo>
                  <a:pt x="104" y="75"/>
                </a:lnTo>
                <a:lnTo>
                  <a:pt x="104" y="75"/>
                </a:lnTo>
                <a:lnTo>
                  <a:pt x="104" y="75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5" y="76"/>
                </a:lnTo>
                <a:lnTo>
                  <a:pt x="104" y="77"/>
                </a:lnTo>
                <a:lnTo>
                  <a:pt x="105" y="77"/>
                </a:lnTo>
                <a:lnTo>
                  <a:pt x="104" y="77"/>
                </a:lnTo>
                <a:lnTo>
                  <a:pt x="105" y="77"/>
                </a:lnTo>
                <a:lnTo>
                  <a:pt x="104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8"/>
                </a:lnTo>
                <a:lnTo>
                  <a:pt x="106" y="78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8" y="79"/>
                </a:lnTo>
                <a:lnTo>
                  <a:pt x="108" y="79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2"/>
                </a:lnTo>
                <a:lnTo>
                  <a:pt x="108" y="81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4"/>
                </a:lnTo>
                <a:lnTo>
                  <a:pt x="109" y="83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10" y="84"/>
                </a:lnTo>
                <a:lnTo>
                  <a:pt x="109" y="84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6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7" y="86"/>
                </a:lnTo>
                <a:lnTo>
                  <a:pt x="107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6"/>
                </a:lnTo>
                <a:lnTo>
                  <a:pt x="107" y="87"/>
                </a:lnTo>
                <a:lnTo>
                  <a:pt x="107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8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6" y="88"/>
                </a:lnTo>
                <a:lnTo>
                  <a:pt x="105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4" y="89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2" y="91"/>
                </a:lnTo>
                <a:lnTo>
                  <a:pt x="103" y="91"/>
                </a:lnTo>
                <a:lnTo>
                  <a:pt x="103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3" y="93"/>
                </a:lnTo>
                <a:lnTo>
                  <a:pt x="103" y="93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5"/>
                </a:lnTo>
                <a:lnTo>
                  <a:pt x="104" y="95"/>
                </a:lnTo>
                <a:lnTo>
                  <a:pt x="104" y="95"/>
                </a:lnTo>
                <a:lnTo>
                  <a:pt x="104" y="94"/>
                </a:lnTo>
                <a:lnTo>
                  <a:pt x="104" y="94"/>
                </a:lnTo>
                <a:lnTo>
                  <a:pt x="105" y="94"/>
                </a:lnTo>
                <a:lnTo>
                  <a:pt x="105" y="94"/>
                </a:lnTo>
                <a:lnTo>
                  <a:pt x="105" y="94"/>
                </a:lnTo>
                <a:lnTo>
                  <a:pt x="105" y="94"/>
                </a:lnTo>
                <a:lnTo>
                  <a:pt x="106" y="94"/>
                </a:lnTo>
                <a:lnTo>
                  <a:pt x="106" y="94"/>
                </a:lnTo>
                <a:lnTo>
                  <a:pt x="106" y="95"/>
                </a:lnTo>
                <a:lnTo>
                  <a:pt x="106" y="95"/>
                </a:lnTo>
                <a:lnTo>
                  <a:pt x="107" y="95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5" y="99"/>
                </a:lnTo>
                <a:lnTo>
                  <a:pt x="105" y="99"/>
                </a:lnTo>
                <a:lnTo>
                  <a:pt x="106" y="99"/>
                </a:lnTo>
                <a:lnTo>
                  <a:pt x="105" y="100"/>
                </a:lnTo>
                <a:lnTo>
                  <a:pt x="105" y="100"/>
                </a:lnTo>
                <a:lnTo>
                  <a:pt x="106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7" y="103"/>
                </a:lnTo>
                <a:lnTo>
                  <a:pt x="106" y="104"/>
                </a:lnTo>
                <a:lnTo>
                  <a:pt x="107" y="104"/>
                </a:lnTo>
                <a:lnTo>
                  <a:pt x="106" y="104"/>
                </a:lnTo>
                <a:lnTo>
                  <a:pt x="107" y="104"/>
                </a:lnTo>
                <a:lnTo>
                  <a:pt x="107" y="104"/>
                </a:lnTo>
                <a:lnTo>
                  <a:pt x="107" y="104"/>
                </a:lnTo>
                <a:lnTo>
                  <a:pt x="107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5"/>
                </a:lnTo>
                <a:lnTo>
                  <a:pt x="106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6"/>
                </a:lnTo>
                <a:lnTo>
                  <a:pt x="105" y="106"/>
                </a:lnTo>
                <a:lnTo>
                  <a:pt x="105" y="106"/>
                </a:lnTo>
                <a:lnTo>
                  <a:pt x="105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0" y="108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10"/>
                </a:lnTo>
                <a:lnTo>
                  <a:pt x="100" y="110"/>
                </a:lnTo>
                <a:lnTo>
                  <a:pt x="100" y="110"/>
                </a:lnTo>
                <a:lnTo>
                  <a:pt x="100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8" y="110"/>
                </a:lnTo>
                <a:lnTo>
                  <a:pt x="98" y="110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7" y="111"/>
                </a:lnTo>
                <a:lnTo>
                  <a:pt x="98" y="111"/>
                </a:lnTo>
                <a:lnTo>
                  <a:pt x="97" y="111"/>
                </a:lnTo>
                <a:lnTo>
                  <a:pt x="97" y="110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6" y="111"/>
                </a:lnTo>
                <a:lnTo>
                  <a:pt x="96" y="111"/>
                </a:lnTo>
                <a:lnTo>
                  <a:pt x="96" y="111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4" y="112"/>
                </a:lnTo>
                <a:lnTo>
                  <a:pt x="94" y="112"/>
                </a:lnTo>
                <a:lnTo>
                  <a:pt x="94" y="112"/>
                </a:lnTo>
                <a:lnTo>
                  <a:pt x="94" y="111"/>
                </a:lnTo>
                <a:lnTo>
                  <a:pt x="94" y="111"/>
                </a:lnTo>
                <a:lnTo>
                  <a:pt x="94" y="112"/>
                </a:lnTo>
                <a:lnTo>
                  <a:pt x="94" y="112"/>
                </a:lnTo>
                <a:lnTo>
                  <a:pt x="94" y="111"/>
                </a:lnTo>
                <a:lnTo>
                  <a:pt x="94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2" y="111"/>
                </a:lnTo>
                <a:lnTo>
                  <a:pt x="92" y="111"/>
                </a:lnTo>
                <a:lnTo>
                  <a:pt x="92" y="111"/>
                </a:lnTo>
                <a:lnTo>
                  <a:pt x="92" y="111"/>
                </a:lnTo>
                <a:lnTo>
                  <a:pt x="91" y="111"/>
                </a:lnTo>
                <a:lnTo>
                  <a:pt x="91" y="110"/>
                </a:lnTo>
                <a:lnTo>
                  <a:pt x="91" y="110"/>
                </a:lnTo>
                <a:lnTo>
                  <a:pt x="91" y="110"/>
                </a:lnTo>
                <a:lnTo>
                  <a:pt x="91" y="110"/>
                </a:lnTo>
                <a:lnTo>
                  <a:pt x="90" y="110"/>
                </a:lnTo>
                <a:lnTo>
                  <a:pt x="90" y="110"/>
                </a:lnTo>
                <a:lnTo>
                  <a:pt x="90" y="110"/>
                </a:lnTo>
                <a:lnTo>
                  <a:pt x="90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6" y="110"/>
                </a:lnTo>
                <a:lnTo>
                  <a:pt x="86" y="110"/>
                </a:lnTo>
                <a:lnTo>
                  <a:pt x="86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4" y="110"/>
                </a:lnTo>
                <a:lnTo>
                  <a:pt x="84" y="110"/>
                </a:lnTo>
                <a:lnTo>
                  <a:pt x="84" y="109"/>
                </a:lnTo>
                <a:lnTo>
                  <a:pt x="84" y="109"/>
                </a:lnTo>
                <a:lnTo>
                  <a:pt x="84" y="109"/>
                </a:lnTo>
                <a:lnTo>
                  <a:pt x="83" y="109"/>
                </a:lnTo>
                <a:lnTo>
                  <a:pt x="83" y="109"/>
                </a:lnTo>
                <a:lnTo>
                  <a:pt x="83" y="109"/>
                </a:lnTo>
                <a:lnTo>
                  <a:pt x="83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1" y="110"/>
                </a:lnTo>
                <a:lnTo>
                  <a:pt x="81" y="109"/>
                </a:lnTo>
                <a:lnTo>
                  <a:pt x="81" y="110"/>
                </a:lnTo>
                <a:lnTo>
                  <a:pt x="80" y="109"/>
                </a:lnTo>
                <a:lnTo>
                  <a:pt x="80" y="110"/>
                </a:lnTo>
                <a:lnTo>
                  <a:pt x="80" y="110"/>
                </a:lnTo>
                <a:lnTo>
                  <a:pt x="80" y="110"/>
                </a:lnTo>
                <a:lnTo>
                  <a:pt x="79" y="110"/>
                </a:lnTo>
                <a:lnTo>
                  <a:pt x="79" y="110"/>
                </a:lnTo>
                <a:lnTo>
                  <a:pt x="79" y="109"/>
                </a:lnTo>
                <a:lnTo>
                  <a:pt x="79" y="109"/>
                </a:lnTo>
                <a:lnTo>
                  <a:pt x="78" y="109"/>
                </a:lnTo>
                <a:lnTo>
                  <a:pt x="78" y="109"/>
                </a:lnTo>
                <a:lnTo>
                  <a:pt x="78" y="109"/>
                </a:lnTo>
                <a:lnTo>
                  <a:pt x="78" y="109"/>
                </a:lnTo>
                <a:lnTo>
                  <a:pt x="77" y="109"/>
                </a:lnTo>
                <a:lnTo>
                  <a:pt x="77" y="109"/>
                </a:lnTo>
                <a:lnTo>
                  <a:pt x="77" y="109"/>
                </a:lnTo>
                <a:lnTo>
                  <a:pt x="76" y="109"/>
                </a:lnTo>
                <a:lnTo>
                  <a:pt x="76" y="109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5" y="110"/>
                </a:lnTo>
                <a:lnTo>
                  <a:pt x="75" y="110"/>
                </a:lnTo>
                <a:lnTo>
                  <a:pt x="75" y="111"/>
                </a:lnTo>
                <a:lnTo>
                  <a:pt x="75" y="111"/>
                </a:lnTo>
                <a:lnTo>
                  <a:pt x="75" y="111"/>
                </a:lnTo>
                <a:lnTo>
                  <a:pt x="74" y="111"/>
                </a:lnTo>
                <a:lnTo>
                  <a:pt x="74" y="111"/>
                </a:lnTo>
                <a:lnTo>
                  <a:pt x="74" y="111"/>
                </a:lnTo>
                <a:lnTo>
                  <a:pt x="74" y="110"/>
                </a:lnTo>
                <a:lnTo>
                  <a:pt x="74" y="110"/>
                </a:lnTo>
                <a:lnTo>
                  <a:pt x="74" y="110"/>
                </a:lnTo>
                <a:lnTo>
                  <a:pt x="74" y="110"/>
                </a:lnTo>
                <a:lnTo>
                  <a:pt x="73" y="111"/>
                </a:lnTo>
                <a:lnTo>
                  <a:pt x="73" y="111"/>
                </a:lnTo>
                <a:lnTo>
                  <a:pt x="73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3" y="111"/>
                </a:lnTo>
                <a:lnTo>
                  <a:pt x="73" y="111"/>
                </a:lnTo>
                <a:lnTo>
                  <a:pt x="73" y="111"/>
                </a:lnTo>
                <a:lnTo>
                  <a:pt x="72" y="112"/>
                </a:lnTo>
                <a:lnTo>
                  <a:pt x="72" y="112"/>
                </a:lnTo>
                <a:lnTo>
                  <a:pt x="72" y="112"/>
                </a:lnTo>
                <a:lnTo>
                  <a:pt x="72" y="112"/>
                </a:lnTo>
                <a:lnTo>
                  <a:pt x="72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4"/>
                </a:lnTo>
                <a:lnTo>
                  <a:pt x="70" y="113"/>
                </a:lnTo>
                <a:lnTo>
                  <a:pt x="70" y="113"/>
                </a:lnTo>
                <a:lnTo>
                  <a:pt x="70" y="114"/>
                </a:lnTo>
                <a:lnTo>
                  <a:pt x="70" y="114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8" y="114"/>
                </a:lnTo>
                <a:lnTo>
                  <a:pt x="67" y="113"/>
                </a:lnTo>
                <a:lnTo>
                  <a:pt x="67" y="113"/>
                </a:lnTo>
                <a:lnTo>
                  <a:pt x="67" y="113"/>
                </a:lnTo>
                <a:lnTo>
                  <a:pt x="67" y="113"/>
                </a:lnTo>
                <a:lnTo>
                  <a:pt x="67" y="112"/>
                </a:lnTo>
                <a:lnTo>
                  <a:pt x="67" y="112"/>
                </a:lnTo>
                <a:lnTo>
                  <a:pt x="67" y="112"/>
                </a:lnTo>
                <a:lnTo>
                  <a:pt x="67" y="112"/>
                </a:lnTo>
                <a:lnTo>
                  <a:pt x="66" y="112"/>
                </a:lnTo>
                <a:lnTo>
                  <a:pt x="66" y="112"/>
                </a:lnTo>
                <a:lnTo>
                  <a:pt x="66" y="112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5" y="113"/>
                </a:lnTo>
                <a:lnTo>
                  <a:pt x="64" y="113"/>
                </a:lnTo>
                <a:lnTo>
                  <a:pt x="64" y="113"/>
                </a:lnTo>
                <a:lnTo>
                  <a:pt x="64" y="114"/>
                </a:lnTo>
                <a:lnTo>
                  <a:pt x="65" y="114"/>
                </a:lnTo>
                <a:lnTo>
                  <a:pt x="65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5"/>
                </a:lnTo>
                <a:lnTo>
                  <a:pt x="62" y="115"/>
                </a:lnTo>
                <a:lnTo>
                  <a:pt x="62" y="115"/>
                </a:lnTo>
                <a:lnTo>
                  <a:pt x="62" y="115"/>
                </a:lnTo>
                <a:lnTo>
                  <a:pt x="61" y="115"/>
                </a:lnTo>
                <a:lnTo>
                  <a:pt x="61" y="115"/>
                </a:lnTo>
                <a:lnTo>
                  <a:pt x="61" y="115"/>
                </a:lnTo>
                <a:lnTo>
                  <a:pt x="61" y="115"/>
                </a:lnTo>
                <a:lnTo>
                  <a:pt x="60" y="114"/>
                </a:lnTo>
                <a:lnTo>
                  <a:pt x="60" y="114"/>
                </a:lnTo>
                <a:lnTo>
                  <a:pt x="60" y="114"/>
                </a:lnTo>
                <a:lnTo>
                  <a:pt x="60" y="115"/>
                </a:lnTo>
                <a:lnTo>
                  <a:pt x="59" y="115"/>
                </a:lnTo>
                <a:lnTo>
                  <a:pt x="59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7" y="114"/>
                </a:lnTo>
                <a:lnTo>
                  <a:pt x="57" y="115"/>
                </a:lnTo>
                <a:lnTo>
                  <a:pt x="57" y="115"/>
                </a:lnTo>
                <a:lnTo>
                  <a:pt x="57" y="116"/>
                </a:lnTo>
                <a:lnTo>
                  <a:pt x="55" y="115"/>
                </a:lnTo>
                <a:lnTo>
                  <a:pt x="55" y="116"/>
                </a:lnTo>
                <a:lnTo>
                  <a:pt x="54" y="116"/>
                </a:lnTo>
                <a:lnTo>
                  <a:pt x="54" y="116"/>
                </a:lnTo>
                <a:lnTo>
                  <a:pt x="53" y="116"/>
                </a:lnTo>
                <a:lnTo>
                  <a:pt x="53" y="116"/>
                </a:lnTo>
                <a:lnTo>
                  <a:pt x="53" y="116"/>
                </a:lnTo>
                <a:lnTo>
                  <a:pt x="53" y="116"/>
                </a:lnTo>
                <a:lnTo>
                  <a:pt x="52" y="116"/>
                </a:lnTo>
                <a:lnTo>
                  <a:pt x="52" y="117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9"/>
                </a:lnTo>
                <a:lnTo>
                  <a:pt x="50" y="120"/>
                </a:lnTo>
                <a:lnTo>
                  <a:pt x="50" y="120"/>
                </a:lnTo>
                <a:lnTo>
                  <a:pt x="50" y="120"/>
                </a:lnTo>
                <a:lnTo>
                  <a:pt x="49" y="120"/>
                </a:lnTo>
                <a:lnTo>
                  <a:pt x="49" y="120"/>
                </a:lnTo>
                <a:lnTo>
                  <a:pt x="49" y="121"/>
                </a:lnTo>
                <a:lnTo>
                  <a:pt x="49" y="121"/>
                </a:lnTo>
                <a:lnTo>
                  <a:pt x="49" y="122"/>
                </a:lnTo>
                <a:lnTo>
                  <a:pt x="49" y="122"/>
                </a:lnTo>
                <a:lnTo>
                  <a:pt x="49" y="122"/>
                </a:lnTo>
                <a:lnTo>
                  <a:pt x="49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4"/>
                </a:lnTo>
                <a:lnTo>
                  <a:pt x="48" y="124"/>
                </a:lnTo>
                <a:lnTo>
                  <a:pt x="48" y="124"/>
                </a:lnTo>
                <a:lnTo>
                  <a:pt x="47" y="124"/>
                </a:lnTo>
                <a:lnTo>
                  <a:pt x="46" y="124"/>
                </a:lnTo>
                <a:lnTo>
                  <a:pt x="46" y="124"/>
                </a:lnTo>
                <a:lnTo>
                  <a:pt x="46" y="124"/>
                </a:lnTo>
                <a:lnTo>
                  <a:pt x="46" y="125"/>
                </a:lnTo>
                <a:lnTo>
                  <a:pt x="46" y="125"/>
                </a:lnTo>
                <a:lnTo>
                  <a:pt x="45" y="125"/>
                </a:lnTo>
                <a:lnTo>
                  <a:pt x="45" y="125"/>
                </a:lnTo>
                <a:lnTo>
                  <a:pt x="45" y="126"/>
                </a:lnTo>
                <a:lnTo>
                  <a:pt x="45" y="126"/>
                </a:lnTo>
                <a:lnTo>
                  <a:pt x="45" y="126"/>
                </a:lnTo>
                <a:lnTo>
                  <a:pt x="44" y="126"/>
                </a:lnTo>
                <a:lnTo>
                  <a:pt x="44" y="126"/>
                </a:lnTo>
                <a:lnTo>
                  <a:pt x="44" y="127"/>
                </a:lnTo>
                <a:lnTo>
                  <a:pt x="43" y="127"/>
                </a:lnTo>
                <a:lnTo>
                  <a:pt x="43" y="127"/>
                </a:lnTo>
                <a:lnTo>
                  <a:pt x="43" y="128"/>
                </a:lnTo>
                <a:lnTo>
                  <a:pt x="43" y="128"/>
                </a:lnTo>
                <a:lnTo>
                  <a:pt x="43" y="128"/>
                </a:lnTo>
                <a:lnTo>
                  <a:pt x="43" y="129"/>
                </a:lnTo>
                <a:lnTo>
                  <a:pt x="43" y="129"/>
                </a:lnTo>
                <a:lnTo>
                  <a:pt x="43" y="129"/>
                </a:lnTo>
                <a:lnTo>
                  <a:pt x="42" y="129"/>
                </a:lnTo>
                <a:lnTo>
                  <a:pt x="43" y="130"/>
                </a:lnTo>
                <a:lnTo>
                  <a:pt x="43" y="130"/>
                </a:lnTo>
                <a:lnTo>
                  <a:pt x="43" y="130"/>
                </a:lnTo>
                <a:lnTo>
                  <a:pt x="43" y="131"/>
                </a:lnTo>
                <a:lnTo>
                  <a:pt x="43" y="131"/>
                </a:lnTo>
                <a:lnTo>
                  <a:pt x="43" y="131"/>
                </a:lnTo>
                <a:lnTo>
                  <a:pt x="42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0" y="130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8"/>
                </a:lnTo>
                <a:lnTo>
                  <a:pt x="40" y="128"/>
                </a:lnTo>
                <a:lnTo>
                  <a:pt x="40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7"/>
                </a:lnTo>
                <a:lnTo>
                  <a:pt x="39" y="127"/>
                </a:lnTo>
                <a:lnTo>
                  <a:pt x="39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6"/>
                </a:lnTo>
                <a:lnTo>
                  <a:pt x="37" y="126"/>
                </a:lnTo>
                <a:lnTo>
                  <a:pt x="37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7"/>
                </a:lnTo>
                <a:lnTo>
                  <a:pt x="36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5"/>
                </a:lnTo>
                <a:lnTo>
                  <a:pt x="34" y="125"/>
                </a:lnTo>
                <a:lnTo>
                  <a:pt x="34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4"/>
                </a:lnTo>
                <a:lnTo>
                  <a:pt x="32" y="125"/>
                </a:lnTo>
                <a:lnTo>
                  <a:pt x="31" y="125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8" y="124"/>
                </a:lnTo>
                <a:lnTo>
                  <a:pt x="28" y="124"/>
                </a:lnTo>
                <a:lnTo>
                  <a:pt x="28" y="124"/>
                </a:lnTo>
                <a:lnTo>
                  <a:pt x="27" y="124"/>
                </a:lnTo>
                <a:lnTo>
                  <a:pt x="28" y="124"/>
                </a:lnTo>
                <a:lnTo>
                  <a:pt x="27" y="123"/>
                </a:lnTo>
                <a:lnTo>
                  <a:pt x="27" y="124"/>
                </a:lnTo>
                <a:lnTo>
                  <a:pt x="27" y="124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5" y="123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1"/>
                </a:lnTo>
                <a:lnTo>
                  <a:pt x="24" y="121"/>
                </a:lnTo>
                <a:lnTo>
                  <a:pt x="24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0" y="120"/>
                </a:lnTo>
                <a:lnTo>
                  <a:pt x="21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8"/>
                </a:lnTo>
                <a:lnTo>
                  <a:pt x="18" y="118"/>
                </a:lnTo>
                <a:lnTo>
                  <a:pt x="17" y="118"/>
                </a:lnTo>
                <a:lnTo>
                  <a:pt x="17" y="118"/>
                </a:lnTo>
                <a:lnTo>
                  <a:pt x="17" y="119"/>
                </a:lnTo>
                <a:lnTo>
                  <a:pt x="17" y="119"/>
                </a:lnTo>
                <a:lnTo>
                  <a:pt x="17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4" y="116"/>
                </a:lnTo>
                <a:lnTo>
                  <a:pt x="14" y="116"/>
                </a:lnTo>
                <a:lnTo>
                  <a:pt x="13" y="116"/>
                </a:lnTo>
                <a:lnTo>
                  <a:pt x="13" y="115"/>
                </a:lnTo>
                <a:lnTo>
                  <a:pt x="13" y="115"/>
                </a:lnTo>
                <a:lnTo>
                  <a:pt x="13" y="115"/>
                </a:lnTo>
                <a:lnTo>
                  <a:pt x="12" y="115"/>
                </a:lnTo>
                <a:lnTo>
                  <a:pt x="12" y="115"/>
                </a:lnTo>
                <a:lnTo>
                  <a:pt x="12" y="115"/>
                </a:lnTo>
                <a:lnTo>
                  <a:pt x="12" y="116"/>
                </a:lnTo>
                <a:lnTo>
                  <a:pt x="12" y="116"/>
                </a:lnTo>
                <a:lnTo>
                  <a:pt x="11" y="116"/>
                </a:lnTo>
                <a:lnTo>
                  <a:pt x="11" y="116"/>
                </a:lnTo>
                <a:lnTo>
                  <a:pt x="11" y="116"/>
                </a:lnTo>
                <a:lnTo>
                  <a:pt x="10" y="116"/>
                </a:lnTo>
                <a:lnTo>
                  <a:pt x="10" y="116"/>
                </a:lnTo>
                <a:lnTo>
                  <a:pt x="9" y="116"/>
                </a:lnTo>
                <a:lnTo>
                  <a:pt x="9" y="116"/>
                </a:lnTo>
                <a:lnTo>
                  <a:pt x="9" y="116"/>
                </a:lnTo>
                <a:lnTo>
                  <a:pt x="9" y="116"/>
                </a:lnTo>
                <a:lnTo>
                  <a:pt x="8" y="116"/>
                </a:lnTo>
                <a:lnTo>
                  <a:pt x="8" y="115"/>
                </a:lnTo>
                <a:lnTo>
                  <a:pt x="8" y="116"/>
                </a:lnTo>
                <a:lnTo>
                  <a:pt x="7" y="115"/>
                </a:lnTo>
                <a:lnTo>
                  <a:pt x="7" y="115"/>
                </a:lnTo>
                <a:lnTo>
                  <a:pt x="7" y="115"/>
                </a:lnTo>
                <a:lnTo>
                  <a:pt x="7" y="115"/>
                </a:lnTo>
                <a:lnTo>
                  <a:pt x="6" y="115"/>
                </a:lnTo>
                <a:lnTo>
                  <a:pt x="6" y="115"/>
                </a:lnTo>
                <a:lnTo>
                  <a:pt x="6" y="114"/>
                </a:lnTo>
                <a:lnTo>
                  <a:pt x="5" y="114"/>
                </a:lnTo>
                <a:lnTo>
                  <a:pt x="6" y="114"/>
                </a:lnTo>
                <a:lnTo>
                  <a:pt x="5" y="114"/>
                </a:lnTo>
                <a:lnTo>
                  <a:pt x="5" y="114"/>
                </a:lnTo>
                <a:lnTo>
                  <a:pt x="5" y="113"/>
                </a:lnTo>
                <a:lnTo>
                  <a:pt x="5" y="113"/>
                </a:lnTo>
                <a:lnTo>
                  <a:pt x="5" y="113"/>
                </a:lnTo>
                <a:lnTo>
                  <a:pt x="5" y="113"/>
                </a:lnTo>
                <a:lnTo>
                  <a:pt x="6" y="113"/>
                </a:lnTo>
                <a:lnTo>
                  <a:pt x="6" y="112"/>
                </a:lnTo>
                <a:lnTo>
                  <a:pt x="6" y="112"/>
                </a:lnTo>
                <a:lnTo>
                  <a:pt x="7" y="112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8" y="111"/>
                </a:lnTo>
                <a:lnTo>
                  <a:pt x="8" y="110"/>
                </a:lnTo>
                <a:lnTo>
                  <a:pt x="9" y="110"/>
                </a:lnTo>
                <a:lnTo>
                  <a:pt x="9" y="110"/>
                </a:lnTo>
                <a:lnTo>
                  <a:pt x="9" y="109"/>
                </a:lnTo>
                <a:lnTo>
                  <a:pt x="9" y="109"/>
                </a:lnTo>
                <a:lnTo>
                  <a:pt x="8" y="109"/>
                </a:lnTo>
                <a:lnTo>
                  <a:pt x="8" y="109"/>
                </a:lnTo>
                <a:lnTo>
                  <a:pt x="8" y="109"/>
                </a:lnTo>
                <a:lnTo>
                  <a:pt x="8" y="109"/>
                </a:lnTo>
                <a:lnTo>
                  <a:pt x="7" y="109"/>
                </a:lnTo>
                <a:lnTo>
                  <a:pt x="6" y="109"/>
                </a:lnTo>
                <a:lnTo>
                  <a:pt x="5" y="109"/>
                </a:lnTo>
                <a:lnTo>
                  <a:pt x="5" y="109"/>
                </a:lnTo>
                <a:lnTo>
                  <a:pt x="4" y="109"/>
                </a:lnTo>
                <a:lnTo>
                  <a:pt x="4" y="110"/>
                </a:lnTo>
                <a:lnTo>
                  <a:pt x="4" y="110"/>
                </a:lnTo>
                <a:lnTo>
                  <a:pt x="4" y="109"/>
                </a:lnTo>
                <a:lnTo>
                  <a:pt x="3" y="109"/>
                </a:lnTo>
                <a:lnTo>
                  <a:pt x="3" y="109"/>
                </a:lnTo>
                <a:lnTo>
                  <a:pt x="3" y="108"/>
                </a:lnTo>
                <a:lnTo>
                  <a:pt x="2" y="108"/>
                </a:lnTo>
                <a:lnTo>
                  <a:pt x="2" y="107"/>
                </a:lnTo>
                <a:lnTo>
                  <a:pt x="2" y="106"/>
                </a:lnTo>
                <a:lnTo>
                  <a:pt x="2" y="106"/>
                </a:lnTo>
                <a:lnTo>
                  <a:pt x="2" y="105"/>
                </a:lnTo>
                <a:lnTo>
                  <a:pt x="2" y="105"/>
                </a:lnTo>
                <a:lnTo>
                  <a:pt x="2" y="104"/>
                </a:lnTo>
                <a:lnTo>
                  <a:pt x="2" y="104"/>
                </a:lnTo>
                <a:lnTo>
                  <a:pt x="2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3"/>
                </a:lnTo>
                <a:lnTo>
                  <a:pt x="3" y="102"/>
                </a:lnTo>
                <a:lnTo>
                  <a:pt x="3" y="102"/>
                </a:lnTo>
                <a:lnTo>
                  <a:pt x="2" y="102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0"/>
                </a:lnTo>
                <a:lnTo>
                  <a:pt x="2" y="100"/>
                </a:lnTo>
                <a:lnTo>
                  <a:pt x="2" y="100"/>
                </a:lnTo>
                <a:lnTo>
                  <a:pt x="2" y="100"/>
                </a:lnTo>
                <a:lnTo>
                  <a:pt x="1" y="99"/>
                </a:lnTo>
                <a:lnTo>
                  <a:pt x="2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8"/>
                </a:lnTo>
                <a:lnTo>
                  <a:pt x="1" y="98"/>
                </a:lnTo>
                <a:lnTo>
                  <a:pt x="1" y="98"/>
                </a:lnTo>
                <a:lnTo>
                  <a:pt x="1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9" name="Freeform 26">
            <a:extLst>
              <a:ext uri="{FF2B5EF4-FFF2-40B4-BE49-F238E27FC236}">
                <a16:creationId xmlns="" xmlns:a16="http://schemas.microsoft.com/office/drawing/2014/main" id="{25C0A38D-6121-4DA2-BE4C-936615AA59F0}"/>
              </a:ext>
            </a:extLst>
          </p:cNvPr>
          <p:cNvSpPr>
            <a:spLocks/>
          </p:cNvSpPr>
          <p:nvPr/>
        </p:nvSpPr>
        <p:spPr bwMode="auto">
          <a:xfrm>
            <a:off x="3554267" y="2499664"/>
            <a:ext cx="1931989" cy="1863727"/>
          </a:xfrm>
          <a:custGeom>
            <a:avLst/>
            <a:gdLst>
              <a:gd name="T0" fmla="*/ 14 w 204"/>
              <a:gd name="T1" fmla="*/ 26 h 197"/>
              <a:gd name="T2" fmla="*/ 59 w 204"/>
              <a:gd name="T3" fmla="*/ 18 h 197"/>
              <a:gd name="T4" fmla="*/ 62 w 204"/>
              <a:gd name="T5" fmla="*/ 0 h 197"/>
              <a:gd name="T6" fmla="*/ 71 w 204"/>
              <a:gd name="T7" fmla="*/ 20 h 197"/>
              <a:gd name="T8" fmla="*/ 81 w 204"/>
              <a:gd name="T9" fmla="*/ 30 h 197"/>
              <a:gd name="T10" fmla="*/ 119 w 204"/>
              <a:gd name="T11" fmla="*/ 39 h 197"/>
              <a:gd name="T12" fmla="*/ 199 w 204"/>
              <a:gd name="T13" fmla="*/ 57 h 197"/>
              <a:gd name="T14" fmla="*/ 197 w 204"/>
              <a:gd name="T15" fmla="*/ 69 h 197"/>
              <a:gd name="T16" fmla="*/ 195 w 204"/>
              <a:gd name="T17" fmla="*/ 81 h 197"/>
              <a:gd name="T18" fmla="*/ 197 w 204"/>
              <a:gd name="T19" fmla="*/ 94 h 197"/>
              <a:gd name="T20" fmla="*/ 199 w 204"/>
              <a:gd name="T21" fmla="*/ 102 h 197"/>
              <a:gd name="T22" fmla="*/ 194 w 204"/>
              <a:gd name="T23" fmla="*/ 115 h 197"/>
              <a:gd name="T24" fmla="*/ 190 w 204"/>
              <a:gd name="T25" fmla="*/ 129 h 197"/>
              <a:gd name="T26" fmla="*/ 184 w 204"/>
              <a:gd name="T27" fmla="*/ 140 h 197"/>
              <a:gd name="T28" fmla="*/ 177 w 204"/>
              <a:gd name="T29" fmla="*/ 150 h 197"/>
              <a:gd name="T30" fmla="*/ 168 w 204"/>
              <a:gd name="T31" fmla="*/ 158 h 197"/>
              <a:gd name="T32" fmla="*/ 161 w 204"/>
              <a:gd name="T33" fmla="*/ 164 h 197"/>
              <a:gd name="T34" fmla="*/ 160 w 204"/>
              <a:gd name="T35" fmla="*/ 169 h 197"/>
              <a:gd name="T36" fmla="*/ 157 w 204"/>
              <a:gd name="T37" fmla="*/ 173 h 197"/>
              <a:gd name="T38" fmla="*/ 154 w 204"/>
              <a:gd name="T39" fmla="*/ 176 h 197"/>
              <a:gd name="T40" fmla="*/ 153 w 204"/>
              <a:gd name="T41" fmla="*/ 179 h 197"/>
              <a:gd name="T42" fmla="*/ 151 w 204"/>
              <a:gd name="T43" fmla="*/ 184 h 197"/>
              <a:gd name="T44" fmla="*/ 150 w 204"/>
              <a:gd name="T45" fmla="*/ 188 h 197"/>
              <a:gd name="T46" fmla="*/ 152 w 204"/>
              <a:gd name="T47" fmla="*/ 195 h 197"/>
              <a:gd name="T48" fmla="*/ 145 w 204"/>
              <a:gd name="T49" fmla="*/ 197 h 197"/>
              <a:gd name="T50" fmla="*/ 140 w 204"/>
              <a:gd name="T51" fmla="*/ 195 h 197"/>
              <a:gd name="T52" fmla="*/ 139 w 204"/>
              <a:gd name="T53" fmla="*/ 191 h 197"/>
              <a:gd name="T54" fmla="*/ 137 w 204"/>
              <a:gd name="T55" fmla="*/ 186 h 197"/>
              <a:gd name="T56" fmla="*/ 131 w 204"/>
              <a:gd name="T57" fmla="*/ 190 h 197"/>
              <a:gd name="T58" fmla="*/ 127 w 204"/>
              <a:gd name="T59" fmla="*/ 187 h 197"/>
              <a:gd name="T60" fmla="*/ 119 w 204"/>
              <a:gd name="T61" fmla="*/ 189 h 197"/>
              <a:gd name="T62" fmla="*/ 115 w 204"/>
              <a:gd name="T63" fmla="*/ 189 h 197"/>
              <a:gd name="T64" fmla="*/ 112 w 204"/>
              <a:gd name="T65" fmla="*/ 187 h 197"/>
              <a:gd name="T66" fmla="*/ 108 w 204"/>
              <a:gd name="T67" fmla="*/ 185 h 197"/>
              <a:gd name="T68" fmla="*/ 104 w 204"/>
              <a:gd name="T69" fmla="*/ 183 h 197"/>
              <a:gd name="T70" fmla="*/ 100 w 204"/>
              <a:gd name="T71" fmla="*/ 181 h 197"/>
              <a:gd name="T72" fmla="*/ 95 w 204"/>
              <a:gd name="T73" fmla="*/ 183 h 197"/>
              <a:gd name="T74" fmla="*/ 90 w 204"/>
              <a:gd name="T75" fmla="*/ 184 h 197"/>
              <a:gd name="T76" fmla="*/ 86 w 204"/>
              <a:gd name="T77" fmla="*/ 186 h 197"/>
              <a:gd name="T78" fmla="*/ 81 w 204"/>
              <a:gd name="T79" fmla="*/ 192 h 197"/>
              <a:gd name="T80" fmla="*/ 75 w 204"/>
              <a:gd name="T81" fmla="*/ 194 h 197"/>
              <a:gd name="T82" fmla="*/ 70 w 204"/>
              <a:gd name="T83" fmla="*/ 189 h 197"/>
              <a:gd name="T84" fmla="*/ 60 w 204"/>
              <a:gd name="T85" fmla="*/ 184 h 197"/>
              <a:gd name="T86" fmla="*/ 57 w 204"/>
              <a:gd name="T87" fmla="*/ 177 h 197"/>
              <a:gd name="T88" fmla="*/ 59 w 204"/>
              <a:gd name="T89" fmla="*/ 167 h 197"/>
              <a:gd name="T90" fmla="*/ 23 w 204"/>
              <a:gd name="T91" fmla="*/ 131 h 197"/>
              <a:gd name="T92" fmla="*/ 21 w 204"/>
              <a:gd name="T93" fmla="*/ 127 h 197"/>
              <a:gd name="T94" fmla="*/ 22 w 204"/>
              <a:gd name="T95" fmla="*/ 121 h 197"/>
              <a:gd name="T96" fmla="*/ 20 w 204"/>
              <a:gd name="T97" fmla="*/ 118 h 197"/>
              <a:gd name="T98" fmla="*/ 17 w 204"/>
              <a:gd name="T99" fmla="*/ 116 h 197"/>
              <a:gd name="T100" fmla="*/ 22 w 204"/>
              <a:gd name="T101" fmla="*/ 111 h 197"/>
              <a:gd name="T102" fmla="*/ 25 w 204"/>
              <a:gd name="T103" fmla="*/ 104 h 197"/>
              <a:gd name="T104" fmla="*/ 31 w 204"/>
              <a:gd name="T105" fmla="*/ 94 h 197"/>
              <a:gd name="T106" fmla="*/ 30 w 204"/>
              <a:gd name="T107" fmla="*/ 86 h 197"/>
              <a:gd name="T108" fmla="*/ 27 w 204"/>
              <a:gd name="T109" fmla="*/ 82 h 197"/>
              <a:gd name="T110" fmla="*/ 28 w 204"/>
              <a:gd name="T111" fmla="*/ 77 h 197"/>
              <a:gd name="T112" fmla="*/ 29 w 204"/>
              <a:gd name="T113" fmla="*/ 70 h 197"/>
              <a:gd name="T114" fmla="*/ 24 w 204"/>
              <a:gd name="T115" fmla="*/ 68 h 197"/>
              <a:gd name="T116" fmla="*/ 2 w 204"/>
              <a:gd name="T117" fmla="*/ 65 h 197"/>
              <a:gd name="T118" fmla="*/ 3 w 204"/>
              <a:gd name="T119" fmla="*/ 57 h 197"/>
              <a:gd name="T120" fmla="*/ 2 w 204"/>
              <a:gd name="T121" fmla="*/ 48 h 197"/>
              <a:gd name="T122" fmla="*/ 2 w 204"/>
              <a:gd name="T123" fmla="*/ 4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4" h="197">
                <a:moveTo>
                  <a:pt x="0" y="35"/>
                </a:moveTo>
                <a:lnTo>
                  <a:pt x="0" y="35"/>
                </a:lnTo>
                <a:lnTo>
                  <a:pt x="0" y="35"/>
                </a:lnTo>
                <a:lnTo>
                  <a:pt x="1" y="35"/>
                </a:lnTo>
                <a:lnTo>
                  <a:pt x="1" y="35"/>
                </a:lnTo>
                <a:lnTo>
                  <a:pt x="1" y="34"/>
                </a:lnTo>
                <a:lnTo>
                  <a:pt x="1" y="34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4"/>
                </a:lnTo>
                <a:lnTo>
                  <a:pt x="2" y="34"/>
                </a:lnTo>
                <a:lnTo>
                  <a:pt x="2" y="34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1" y="32"/>
                </a:lnTo>
                <a:lnTo>
                  <a:pt x="1" y="32"/>
                </a:lnTo>
                <a:lnTo>
                  <a:pt x="1" y="32"/>
                </a:lnTo>
                <a:lnTo>
                  <a:pt x="1" y="32"/>
                </a:lnTo>
                <a:lnTo>
                  <a:pt x="1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29"/>
                </a:lnTo>
                <a:lnTo>
                  <a:pt x="2" y="29"/>
                </a:lnTo>
                <a:lnTo>
                  <a:pt x="3" y="28"/>
                </a:lnTo>
                <a:lnTo>
                  <a:pt x="3" y="28"/>
                </a:lnTo>
                <a:lnTo>
                  <a:pt x="2" y="28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4" y="26"/>
                </a:lnTo>
                <a:lnTo>
                  <a:pt x="14" y="26"/>
                </a:lnTo>
                <a:lnTo>
                  <a:pt x="16" y="26"/>
                </a:lnTo>
                <a:lnTo>
                  <a:pt x="22" y="26"/>
                </a:lnTo>
                <a:lnTo>
                  <a:pt x="32" y="26"/>
                </a:lnTo>
                <a:lnTo>
                  <a:pt x="45" y="26"/>
                </a:lnTo>
                <a:lnTo>
                  <a:pt x="45" y="26"/>
                </a:lnTo>
                <a:lnTo>
                  <a:pt x="56" y="26"/>
                </a:lnTo>
                <a:lnTo>
                  <a:pt x="57" y="26"/>
                </a:lnTo>
                <a:lnTo>
                  <a:pt x="57" y="26"/>
                </a:lnTo>
                <a:lnTo>
                  <a:pt x="57" y="26"/>
                </a:lnTo>
                <a:lnTo>
                  <a:pt x="58" y="26"/>
                </a:lnTo>
                <a:lnTo>
                  <a:pt x="58" y="26"/>
                </a:lnTo>
                <a:lnTo>
                  <a:pt x="58" y="26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4"/>
                </a:lnTo>
                <a:lnTo>
                  <a:pt x="58" y="25"/>
                </a:lnTo>
                <a:lnTo>
                  <a:pt x="58" y="25"/>
                </a:lnTo>
                <a:lnTo>
                  <a:pt x="58" y="25"/>
                </a:lnTo>
                <a:lnTo>
                  <a:pt x="57" y="25"/>
                </a:lnTo>
                <a:lnTo>
                  <a:pt x="57" y="25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1"/>
                </a:lnTo>
                <a:lnTo>
                  <a:pt x="58" y="21"/>
                </a:lnTo>
                <a:lnTo>
                  <a:pt x="57" y="21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8" y="19"/>
                </a:lnTo>
                <a:lnTo>
                  <a:pt x="59" y="19"/>
                </a:lnTo>
                <a:lnTo>
                  <a:pt x="59" y="19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6"/>
                </a:lnTo>
                <a:lnTo>
                  <a:pt x="59" y="15"/>
                </a:lnTo>
                <a:lnTo>
                  <a:pt x="59" y="15"/>
                </a:lnTo>
                <a:lnTo>
                  <a:pt x="59" y="14"/>
                </a:lnTo>
                <a:lnTo>
                  <a:pt x="60" y="14"/>
                </a:lnTo>
                <a:lnTo>
                  <a:pt x="60" y="14"/>
                </a:lnTo>
                <a:lnTo>
                  <a:pt x="60" y="14"/>
                </a:lnTo>
                <a:lnTo>
                  <a:pt x="60" y="13"/>
                </a:lnTo>
                <a:lnTo>
                  <a:pt x="60" y="13"/>
                </a:lnTo>
                <a:lnTo>
                  <a:pt x="59" y="12"/>
                </a:lnTo>
                <a:lnTo>
                  <a:pt x="59" y="12"/>
                </a:lnTo>
                <a:lnTo>
                  <a:pt x="59" y="11"/>
                </a:lnTo>
                <a:lnTo>
                  <a:pt x="59" y="11"/>
                </a:lnTo>
                <a:lnTo>
                  <a:pt x="59" y="10"/>
                </a:lnTo>
                <a:lnTo>
                  <a:pt x="58" y="10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8"/>
                </a:lnTo>
                <a:lnTo>
                  <a:pt x="59" y="8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1" y="5"/>
                </a:lnTo>
                <a:lnTo>
                  <a:pt x="61" y="5"/>
                </a:lnTo>
                <a:lnTo>
                  <a:pt x="61" y="4"/>
                </a:lnTo>
                <a:lnTo>
                  <a:pt x="61" y="4"/>
                </a:lnTo>
                <a:lnTo>
                  <a:pt x="61" y="3"/>
                </a:lnTo>
                <a:lnTo>
                  <a:pt x="61" y="3"/>
                </a:lnTo>
                <a:lnTo>
                  <a:pt x="61" y="2"/>
                </a:lnTo>
                <a:lnTo>
                  <a:pt x="61" y="2"/>
                </a:lnTo>
                <a:lnTo>
                  <a:pt x="62" y="0"/>
                </a:lnTo>
                <a:lnTo>
                  <a:pt x="62" y="0"/>
                </a:lnTo>
                <a:lnTo>
                  <a:pt x="63" y="0"/>
                </a:lnTo>
                <a:lnTo>
                  <a:pt x="63" y="0"/>
                </a:lnTo>
                <a:lnTo>
                  <a:pt x="63" y="0"/>
                </a:lnTo>
                <a:lnTo>
                  <a:pt x="64" y="0"/>
                </a:lnTo>
                <a:lnTo>
                  <a:pt x="64" y="1"/>
                </a:lnTo>
                <a:lnTo>
                  <a:pt x="64" y="1"/>
                </a:lnTo>
                <a:lnTo>
                  <a:pt x="65" y="2"/>
                </a:lnTo>
                <a:lnTo>
                  <a:pt x="65" y="3"/>
                </a:lnTo>
                <a:lnTo>
                  <a:pt x="66" y="4"/>
                </a:lnTo>
                <a:lnTo>
                  <a:pt x="66" y="4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7" y="5"/>
                </a:lnTo>
                <a:lnTo>
                  <a:pt x="67" y="6"/>
                </a:lnTo>
                <a:lnTo>
                  <a:pt x="67" y="7"/>
                </a:lnTo>
                <a:lnTo>
                  <a:pt x="67" y="8"/>
                </a:lnTo>
                <a:lnTo>
                  <a:pt x="68" y="9"/>
                </a:lnTo>
                <a:lnTo>
                  <a:pt x="68" y="9"/>
                </a:lnTo>
                <a:lnTo>
                  <a:pt x="68" y="11"/>
                </a:lnTo>
                <a:lnTo>
                  <a:pt x="68" y="11"/>
                </a:lnTo>
                <a:lnTo>
                  <a:pt x="68" y="12"/>
                </a:lnTo>
                <a:lnTo>
                  <a:pt x="69" y="13"/>
                </a:lnTo>
                <a:lnTo>
                  <a:pt x="70" y="13"/>
                </a:lnTo>
                <a:lnTo>
                  <a:pt x="70" y="14"/>
                </a:lnTo>
                <a:lnTo>
                  <a:pt x="70" y="14"/>
                </a:lnTo>
                <a:lnTo>
                  <a:pt x="70" y="15"/>
                </a:lnTo>
                <a:lnTo>
                  <a:pt x="71" y="15"/>
                </a:lnTo>
                <a:lnTo>
                  <a:pt x="71" y="15"/>
                </a:lnTo>
                <a:lnTo>
                  <a:pt x="71" y="15"/>
                </a:lnTo>
                <a:lnTo>
                  <a:pt x="71" y="16"/>
                </a:lnTo>
                <a:lnTo>
                  <a:pt x="71" y="16"/>
                </a:lnTo>
                <a:lnTo>
                  <a:pt x="71" y="16"/>
                </a:lnTo>
                <a:lnTo>
                  <a:pt x="71" y="17"/>
                </a:lnTo>
                <a:lnTo>
                  <a:pt x="71" y="17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9"/>
                </a:lnTo>
                <a:lnTo>
                  <a:pt x="71" y="19"/>
                </a:lnTo>
                <a:lnTo>
                  <a:pt x="71" y="20"/>
                </a:lnTo>
                <a:lnTo>
                  <a:pt x="71" y="20"/>
                </a:lnTo>
                <a:lnTo>
                  <a:pt x="71" y="20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2" y="21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2" y="22"/>
                </a:lnTo>
                <a:lnTo>
                  <a:pt x="72" y="23"/>
                </a:lnTo>
                <a:lnTo>
                  <a:pt x="72" y="23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5"/>
                </a:lnTo>
                <a:lnTo>
                  <a:pt x="72" y="26"/>
                </a:lnTo>
                <a:lnTo>
                  <a:pt x="73" y="26"/>
                </a:lnTo>
                <a:lnTo>
                  <a:pt x="73" y="25"/>
                </a:lnTo>
                <a:lnTo>
                  <a:pt x="74" y="26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7"/>
                </a:lnTo>
                <a:lnTo>
                  <a:pt x="75" y="27"/>
                </a:lnTo>
                <a:lnTo>
                  <a:pt x="75" y="27"/>
                </a:lnTo>
                <a:lnTo>
                  <a:pt x="76" y="27"/>
                </a:lnTo>
                <a:lnTo>
                  <a:pt x="76" y="28"/>
                </a:lnTo>
                <a:lnTo>
                  <a:pt x="77" y="28"/>
                </a:lnTo>
                <a:lnTo>
                  <a:pt x="77" y="28"/>
                </a:lnTo>
                <a:lnTo>
                  <a:pt x="77" y="28"/>
                </a:lnTo>
                <a:lnTo>
                  <a:pt x="77" y="28"/>
                </a:lnTo>
                <a:lnTo>
                  <a:pt x="78" y="28"/>
                </a:lnTo>
                <a:lnTo>
                  <a:pt x="78" y="28"/>
                </a:lnTo>
                <a:lnTo>
                  <a:pt x="78" y="28"/>
                </a:lnTo>
                <a:lnTo>
                  <a:pt x="79" y="28"/>
                </a:lnTo>
                <a:lnTo>
                  <a:pt x="79" y="28"/>
                </a:lnTo>
                <a:lnTo>
                  <a:pt x="79" y="29"/>
                </a:lnTo>
                <a:lnTo>
                  <a:pt x="79" y="29"/>
                </a:lnTo>
                <a:lnTo>
                  <a:pt x="80" y="30"/>
                </a:lnTo>
                <a:lnTo>
                  <a:pt x="81" y="30"/>
                </a:lnTo>
                <a:lnTo>
                  <a:pt x="81" y="31"/>
                </a:lnTo>
                <a:lnTo>
                  <a:pt x="81" y="31"/>
                </a:lnTo>
                <a:lnTo>
                  <a:pt x="82" y="31"/>
                </a:lnTo>
                <a:lnTo>
                  <a:pt x="82" y="32"/>
                </a:lnTo>
                <a:lnTo>
                  <a:pt x="82" y="32"/>
                </a:lnTo>
                <a:lnTo>
                  <a:pt x="82" y="32"/>
                </a:lnTo>
                <a:lnTo>
                  <a:pt x="82" y="32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4"/>
                </a:lnTo>
                <a:lnTo>
                  <a:pt x="82" y="34"/>
                </a:lnTo>
                <a:lnTo>
                  <a:pt x="82" y="34"/>
                </a:lnTo>
                <a:lnTo>
                  <a:pt x="83" y="34"/>
                </a:lnTo>
                <a:lnTo>
                  <a:pt x="83" y="34"/>
                </a:lnTo>
                <a:lnTo>
                  <a:pt x="84" y="34"/>
                </a:lnTo>
                <a:lnTo>
                  <a:pt x="84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6" y="34"/>
                </a:lnTo>
                <a:lnTo>
                  <a:pt x="86" y="35"/>
                </a:lnTo>
                <a:lnTo>
                  <a:pt x="86" y="35"/>
                </a:lnTo>
                <a:lnTo>
                  <a:pt x="87" y="36"/>
                </a:lnTo>
                <a:lnTo>
                  <a:pt x="87" y="36"/>
                </a:lnTo>
                <a:lnTo>
                  <a:pt x="87" y="36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9" y="37"/>
                </a:lnTo>
                <a:lnTo>
                  <a:pt x="96" y="37"/>
                </a:lnTo>
                <a:lnTo>
                  <a:pt x="98" y="38"/>
                </a:lnTo>
                <a:lnTo>
                  <a:pt x="104" y="38"/>
                </a:lnTo>
                <a:lnTo>
                  <a:pt x="119" y="39"/>
                </a:lnTo>
                <a:lnTo>
                  <a:pt x="123" y="40"/>
                </a:lnTo>
                <a:lnTo>
                  <a:pt x="126" y="40"/>
                </a:lnTo>
                <a:lnTo>
                  <a:pt x="135" y="41"/>
                </a:lnTo>
                <a:lnTo>
                  <a:pt x="144" y="41"/>
                </a:lnTo>
                <a:lnTo>
                  <a:pt x="152" y="42"/>
                </a:lnTo>
                <a:lnTo>
                  <a:pt x="160" y="43"/>
                </a:lnTo>
                <a:lnTo>
                  <a:pt x="161" y="43"/>
                </a:lnTo>
                <a:lnTo>
                  <a:pt x="168" y="43"/>
                </a:lnTo>
                <a:lnTo>
                  <a:pt x="182" y="44"/>
                </a:lnTo>
                <a:lnTo>
                  <a:pt x="185" y="44"/>
                </a:lnTo>
                <a:lnTo>
                  <a:pt x="189" y="45"/>
                </a:lnTo>
                <a:lnTo>
                  <a:pt x="193" y="45"/>
                </a:lnTo>
                <a:lnTo>
                  <a:pt x="204" y="45"/>
                </a:lnTo>
                <a:lnTo>
                  <a:pt x="204" y="46"/>
                </a:lnTo>
                <a:lnTo>
                  <a:pt x="204" y="46"/>
                </a:lnTo>
                <a:lnTo>
                  <a:pt x="204" y="46"/>
                </a:lnTo>
                <a:lnTo>
                  <a:pt x="203" y="47"/>
                </a:lnTo>
                <a:lnTo>
                  <a:pt x="203" y="47"/>
                </a:lnTo>
                <a:lnTo>
                  <a:pt x="203" y="48"/>
                </a:lnTo>
                <a:lnTo>
                  <a:pt x="203" y="48"/>
                </a:lnTo>
                <a:lnTo>
                  <a:pt x="203" y="48"/>
                </a:lnTo>
                <a:lnTo>
                  <a:pt x="203" y="49"/>
                </a:lnTo>
                <a:lnTo>
                  <a:pt x="203" y="49"/>
                </a:lnTo>
                <a:lnTo>
                  <a:pt x="203" y="49"/>
                </a:lnTo>
                <a:lnTo>
                  <a:pt x="202" y="50"/>
                </a:lnTo>
                <a:lnTo>
                  <a:pt x="202" y="50"/>
                </a:lnTo>
                <a:lnTo>
                  <a:pt x="202" y="50"/>
                </a:lnTo>
                <a:lnTo>
                  <a:pt x="201" y="50"/>
                </a:lnTo>
                <a:lnTo>
                  <a:pt x="201" y="51"/>
                </a:lnTo>
                <a:lnTo>
                  <a:pt x="201" y="52"/>
                </a:lnTo>
                <a:lnTo>
                  <a:pt x="201" y="52"/>
                </a:lnTo>
                <a:lnTo>
                  <a:pt x="201" y="52"/>
                </a:lnTo>
                <a:lnTo>
                  <a:pt x="201" y="53"/>
                </a:lnTo>
                <a:lnTo>
                  <a:pt x="201" y="53"/>
                </a:lnTo>
                <a:lnTo>
                  <a:pt x="201" y="54"/>
                </a:lnTo>
                <a:lnTo>
                  <a:pt x="201" y="55"/>
                </a:lnTo>
                <a:lnTo>
                  <a:pt x="201" y="55"/>
                </a:lnTo>
                <a:lnTo>
                  <a:pt x="201" y="55"/>
                </a:lnTo>
                <a:lnTo>
                  <a:pt x="201" y="55"/>
                </a:lnTo>
                <a:lnTo>
                  <a:pt x="200" y="55"/>
                </a:lnTo>
                <a:lnTo>
                  <a:pt x="200" y="56"/>
                </a:lnTo>
                <a:lnTo>
                  <a:pt x="200" y="56"/>
                </a:lnTo>
                <a:lnTo>
                  <a:pt x="199" y="57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9"/>
                </a:lnTo>
                <a:lnTo>
                  <a:pt x="199" y="59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7" y="61"/>
                </a:lnTo>
                <a:lnTo>
                  <a:pt x="197" y="61"/>
                </a:lnTo>
                <a:lnTo>
                  <a:pt x="198" y="61"/>
                </a:lnTo>
                <a:lnTo>
                  <a:pt x="198" y="62"/>
                </a:lnTo>
                <a:lnTo>
                  <a:pt x="198" y="62"/>
                </a:lnTo>
                <a:lnTo>
                  <a:pt x="198" y="62"/>
                </a:lnTo>
                <a:lnTo>
                  <a:pt x="198" y="62"/>
                </a:lnTo>
                <a:lnTo>
                  <a:pt x="198" y="63"/>
                </a:lnTo>
                <a:lnTo>
                  <a:pt x="198" y="63"/>
                </a:lnTo>
                <a:lnTo>
                  <a:pt x="198" y="63"/>
                </a:lnTo>
                <a:lnTo>
                  <a:pt x="197" y="63"/>
                </a:lnTo>
                <a:lnTo>
                  <a:pt x="197" y="63"/>
                </a:lnTo>
                <a:lnTo>
                  <a:pt x="197" y="64"/>
                </a:lnTo>
                <a:lnTo>
                  <a:pt x="197" y="64"/>
                </a:lnTo>
                <a:lnTo>
                  <a:pt x="197" y="64"/>
                </a:lnTo>
                <a:lnTo>
                  <a:pt x="197" y="64"/>
                </a:lnTo>
                <a:lnTo>
                  <a:pt x="197" y="65"/>
                </a:lnTo>
                <a:lnTo>
                  <a:pt x="197" y="65"/>
                </a:lnTo>
                <a:lnTo>
                  <a:pt x="197" y="65"/>
                </a:lnTo>
                <a:lnTo>
                  <a:pt x="197" y="65"/>
                </a:lnTo>
                <a:lnTo>
                  <a:pt x="197" y="66"/>
                </a:lnTo>
                <a:lnTo>
                  <a:pt x="197" y="66"/>
                </a:lnTo>
                <a:lnTo>
                  <a:pt x="197" y="67"/>
                </a:lnTo>
                <a:lnTo>
                  <a:pt x="197" y="67"/>
                </a:lnTo>
                <a:lnTo>
                  <a:pt x="197" y="67"/>
                </a:lnTo>
                <a:lnTo>
                  <a:pt x="197" y="68"/>
                </a:lnTo>
                <a:lnTo>
                  <a:pt x="197" y="68"/>
                </a:lnTo>
                <a:lnTo>
                  <a:pt x="197" y="68"/>
                </a:lnTo>
                <a:lnTo>
                  <a:pt x="197" y="69"/>
                </a:lnTo>
                <a:lnTo>
                  <a:pt x="197" y="69"/>
                </a:lnTo>
                <a:lnTo>
                  <a:pt x="197" y="69"/>
                </a:lnTo>
                <a:lnTo>
                  <a:pt x="196" y="69"/>
                </a:lnTo>
                <a:lnTo>
                  <a:pt x="196" y="70"/>
                </a:lnTo>
                <a:lnTo>
                  <a:pt x="196" y="70"/>
                </a:lnTo>
                <a:lnTo>
                  <a:pt x="196" y="70"/>
                </a:lnTo>
                <a:lnTo>
                  <a:pt x="196" y="71"/>
                </a:lnTo>
                <a:lnTo>
                  <a:pt x="196" y="71"/>
                </a:lnTo>
                <a:lnTo>
                  <a:pt x="196" y="71"/>
                </a:lnTo>
                <a:lnTo>
                  <a:pt x="196" y="72"/>
                </a:lnTo>
                <a:lnTo>
                  <a:pt x="196" y="72"/>
                </a:lnTo>
                <a:lnTo>
                  <a:pt x="196" y="73"/>
                </a:lnTo>
                <a:lnTo>
                  <a:pt x="196" y="73"/>
                </a:lnTo>
                <a:lnTo>
                  <a:pt x="195" y="73"/>
                </a:lnTo>
                <a:lnTo>
                  <a:pt x="195" y="73"/>
                </a:lnTo>
                <a:lnTo>
                  <a:pt x="195" y="74"/>
                </a:lnTo>
                <a:lnTo>
                  <a:pt x="195" y="74"/>
                </a:lnTo>
                <a:lnTo>
                  <a:pt x="195" y="75"/>
                </a:lnTo>
                <a:lnTo>
                  <a:pt x="195" y="75"/>
                </a:lnTo>
                <a:lnTo>
                  <a:pt x="195" y="75"/>
                </a:lnTo>
                <a:lnTo>
                  <a:pt x="195" y="76"/>
                </a:lnTo>
                <a:lnTo>
                  <a:pt x="195" y="76"/>
                </a:lnTo>
                <a:lnTo>
                  <a:pt x="195" y="76"/>
                </a:lnTo>
                <a:lnTo>
                  <a:pt x="195" y="77"/>
                </a:lnTo>
                <a:lnTo>
                  <a:pt x="195" y="78"/>
                </a:lnTo>
                <a:lnTo>
                  <a:pt x="195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9"/>
                </a:lnTo>
                <a:lnTo>
                  <a:pt x="196" y="79"/>
                </a:lnTo>
                <a:lnTo>
                  <a:pt x="196" y="79"/>
                </a:lnTo>
                <a:lnTo>
                  <a:pt x="196" y="80"/>
                </a:lnTo>
                <a:lnTo>
                  <a:pt x="196" y="80"/>
                </a:lnTo>
                <a:lnTo>
                  <a:pt x="196" y="80"/>
                </a:lnTo>
                <a:lnTo>
                  <a:pt x="196" y="80"/>
                </a:lnTo>
                <a:lnTo>
                  <a:pt x="195" y="80"/>
                </a:lnTo>
                <a:lnTo>
                  <a:pt x="195" y="81"/>
                </a:lnTo>
                <a:lnTo>
                  <a:pt x="195" y="81"/>
                </a:lnTo>
                <a:lnTo>
                  <a:pt x="195" y="81"/>
                </a:lnTo>
                <a:lnTo>
                  <a:pt x="196" y="82"/>
                </a:lnTo>
                <a:lnTo>
                  <a:pt x="196" y="82"/>
                </a:lnTo>
                <a:lnTo>
                  <a:pt x="196" y="82"/>
                </a:lnTo>
                <a:lnTo>
                  <a:pt x="196" y="83"/>
                </a:lnTo>
                <a:lnTo>
                  <a:pt x="196" y="83"/>
                </a:lnTo>
                <a:lnTo>
                  <a:pt x="196" y="83"/>
                </a:lnTo>
                <a:lnTo>
                  <a:pt x="197" y="83"/>
                </a:lnTo>
                <a:lnTo>
                  <a:pt x="197" y="84"/>
                </a:lnTo>
                <a:lnTo>
                  <a:pt x="196" y="84"/>
                </a:lnTo>
                <a:lnTo>
                  <a:pt x="196" y="84"/>
                </a:lnTo>
                <a:lnTo>
                  <a:pt x="196" y="84"/>
                </a:lnTo>
                <a:lnTo>
                  <a:pt x="196" y="85"/>
                </a:lnTo>
                <a:lnTo>
                  <a:pt x="196" y="85"/>
                </a:lnTo>
                <a:lnTo>
                  <a:pt x="196" y="85"/>
                </a:lnTo>
                <a:lnTo>
                  <a:pt x="196" y="86"/>
                </a:lnTo>
                <a:lnTo>
                  <a:pt x="196" y="86"/>
                </a:lnTo>
                <a:lnTo>
                  <a:pt x="196" y="86"/>
                </a:lnTo>
                <a:lnTo>
                  <a:pt x="196" y="86"/>
                </a:lnTo>
                <a:lnTo>
                  <a:pt x="196" y="87"/>
                </a:lnTo>
                <a:lnTo>
                  <a:pt x="196" y="87"/>
                </a:lnTo>
                <a:lnTo>
                  <a:pt x="196" y="88"/>
                </a:lnTo>
                <a:lnTo>
                  <a:pt x="196" y="88"/>
                </a:lnTo>
                <a:lnTo>
                  <a:pt x="196" y="88"/>
                </a:lnTo>
                <a:lnTo>
                  <a:pt x="196" y="89"/>
                </a:lnTo>
                <a:lnTo>
                  <a:pt x="196" y="89"/>
                </a:lnTo>
                <a:lnTo>
                  <a:pt x="196" y="89"/>
                </a:lnTo>
                <a:lnTo>
                  <a:pt x="196" y="89"/>
                </a:lnTo>
                <a:lnTo>
                  <a:pt x="197" y="89"/>
                </a:lnTo>
                <a:lnTo>
                  <a:pt x="197" y="90"/>
                </a:lnTo>
                <a:lnTo>
                  <a:pt x="197" y="90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2"/>
                </a:lnTo>
                <a:lnTo>
                  <a:pt x="197" y="92"/>
                </a:lnTo>
                <a:lnTo>
                  <a:pt x="197" y="93"/>
                </a:lnTo>
                <a:lnTo>
                  <a:pt x="197" y="93"/>
                </a:lnTo>
                <a:lnTo>
                  <a:pt x="197" y="93"/>
                </a:lnTo>
                <a:lnTo>
                  <a:pt x="197" y="94"/>
                </a:lnTo>
                <a:lnTo>
                  <a:pt x="197" y="94"/>
                </a:lnTo>
                <a:lnTo>
                  <a:pt x="197" y="94"/>
                </a:lnTo>
                <a:lnTo>
                  <a:pt x="196" y="94"/>
                </a:lnTo>
                <a:lnTo>
                  <a:pt x="197" y="94"/>
                </a:lnTo>
                <a:lnTo>
                  <a:pt x="196" y="95"/>
                </a:lnTo>
                <a:lnTo>
                  <a:pt x="196" y="95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5" y="97"/>
                </a:lnTo>
                <a:lnTo>
                  <a:pt x="196" y="97"/>
                </a:lnTo>
                <a:lnTo>
                  <a:pt x="196" y="97"/>
                </a:lnTo>
                <a:lnTo>
                  <a:pt x="196" y="97"/>
                </a:lnTo>
                <a:lnTo>
                  <a:pt x="197" y="97"/>
                </a:lnTo>
                <a:lnTo>
                  <a:pt x="197" y="98"/>
                </a:lnTo>
                <a:lnTo>
                  <a:pt x="196" y="98"/>
                </a:lnTo>
                <a:lnTo>
                  <a:pt x="197" y="98"/>
                </a:lnTo>
                <a:lnTo>
                  <a:pt x="197" y="98"/>
                </a:lnTo>
                <a:lnTo>
                  <a:pt x="197" y="99"/>
                </a:lnTo>
                <a:lnTo>
                  <a:pt x="197" y="99"/>
                </a:lnTo>
                <a:lnTo>
                  <a:pt x="197" y="99"/>
                </a:lnTo>
                <a:lnTo>
                  <a:pt x="197" y="100"/>
                </a:lnTo>
                <a:lnTo>
                  <a:pt x="197" y="100"/>
                </a:lnTo>
                <a:lnTo>
                  <a:pt x="197" y="100"/>
                </a:lnTo>
                <a:lnTo>
                  <a:pt x="197" y="100"/>
                </a:lnTo>
                <a:lnTo>
                  <a:pt x="197" y="101"/>
                </a:lnTo>
                <a:lnTo>
                  <a:pt x="197" y="101"/>
                </a:lnTo>
                <a:lnTo>
                  <a:pt x="197" y="100"/>
                </a:lnTo>
                <a:lnTo>
                  <a:pt x="198" y="100"/>
                </a:lnTo>
                <a:lnTo>
                  <a:pt x="198" y="100"/>
                </a:lnTo>
                <a:lnTo>
                  <a:pt x="198" y="100"/>
                </a:lnTo>
                <a:lnTo>
                  <a:pt x="197" y="101"/>
                </a:lnTo>
                <a:lnTo>
                  <a:pt x="197" y="101"/>
                </a:lnTo>
                <a:lnTo>
                  <a:pt x="198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2"/>
                </a:lnTo>
                <a:lnTo>
                  <a:pt x="199" y="102"/>
                </a:lnTo>
                <a:lnTo>
                  <a:pt x="199" y="102"/>
                </a:lnTo>
                <a:lnTo>
                  <a:pt x="199" y="103"/>
                </a:lnTo>
                <a:lnTo>
                  <a:pt x="199" y="103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5"/>
                </a:lnTo>
                <a:lnTo>
                  <a:pt x="198" y="105"/>
                </a:lnTo>
                <a:lnTo>
                  <a:pt x="197" y="105"/>
                </a:lnTo>
                <a:lnTo>
                  <a:pt x="197" y="105"/>
                </a:lnTo>
                <a:lnTo>
                  <a:pt x="197" y="106"/>
                </a:lnTo>
                <a:lnTo>
                  <a:pt x="198" y="106"/>
                </a:lnTo>
                <a:lnTo>
                  <a:pt x="198" y="106"/>
                </a:lnTo>
                <a:lnTo>
                  <a:pt x="197" y="106"/>
                </a:lnTo>
                <a:lnTo>
                  <a:pt x="198" y="107"/>
                </a:lnTo>
                <a:lnTo>
                  <a:pt x="197" y="107"/>
                </a:lnTo>
                <a:lnTo>
                  <a:pt x="197" y="107"/>
                </a:lnTo>
                <a:lnTo>
                  <a:pt x="197" y="107"/>
                </a:lnTo>
                <a:lnTo>
                  <a:pt x="198" y="108"/>
                </a:lnTo>
                <a:lnTo>
                  <a:pt x="198" y="108"/>
                </a:lnTo>
                <a:lnTo>
                  <a:pt x="198" y="108"/>
                </a:lnTo>
                <a:lnTo>
                  <a:pt x="197" y="109"/>
                </a:lnTo>
                <a:lnTo>
                  <a:pt x="197" y="109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6" y="111"/>
                </a:lnTo>
                <a:lnTo>
                  <a:pt x="196" y="111"/>
                </a:lnTo>
                <a:lnTo>
                  <a:pt x="196" y="112"/>
                </a:lnTo>
                <a:lnTo>
                  <a:pt x="196" y="112"/>
                </a:lnTo>
                <a:lnTo>
                  <a:pt x="196" y="112"/>
                </a:lnTo>
                <a:lnTo>
                  <a:pt x="196" y="113"/>
                </a:lnTo>
                <a:lnTo>
                  <a:pt x="195" y="113"/>
                </a:lnTo>
                <a:lnTo>
                  <a:pt x="195" y="113"/>
                </a:lnTo>
                <a:lnTo>
                  <a:pt x="194" y="114"/>
                </a:lnTo>
                <a:lnTo>
                  <a:pt x="194" y="115"/>
                </a:lnTo>
                <a:lnTo>
                  <a:pt x="194" y="115"/>
                </a:lnTo>
                <a:lnTo>
                  <a:pt x="194" y="116"/>
                </a:lnTo>
                <a:lnTo>
                  <a:pt x="194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8"/>
                </a:lnTo>
                <a:lnTo>
                  <a:pt x="193" y="119"/>
                </a:lnTo>
                <a:lnTo>
                  <a:pt x="193" y="119"/>
                </a:lnTo>
                <a:lnTo>
                  <a:pt x="193" y="119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1"/>
                </a:lnTo>
                <a:lnTo>
                  <a:pt x="193" y="121"/>
                </a:lnTo>
                <a:lnTo>
                  <a:pt x="193" y="122"/>
                </a:lnTo>
                <a:lnTo>
                  <a:pt x="193" y="122"/>
                </a:lnTo>
                <a:lnTo>
                  <a:pt x="193" y="122"/>
                </a:lnTo>
                <a:lnTo>
                  <a:pt x="193" y="123"/>
                </a:lnTo>
                <a:lnTo>
                  <a:pt x="193" y="124"/>
                </a:lnTo>
                <a:lnTo>
                  <a:pt x="193" y="124"/>
                </a:lnTo>
                <a:lnTo>
                  <a:pt x="193" y="124"/>
                </a:lnTo>
                <a:lnTo>
                  <a:pt x="193" y="125"/>
                </a:lnTo>
                <a:lnTo>
                  <a:pt x="192" y="125"/>
                </a:lnTo>
                <a:lnTo>
                  <a:pt x="192" y="124"/>
                </a:lnTo>
                <a:lnTo>
                  <a:pt x="192" y="124"/>
                </a:lnTo>
                <a:lnTo>
                  <a:pt x="192" y="124"/>
                </a:lnTo>
                <a:lnTo>
                  <a:pt x="192" y="125"/>
                </a:lnTo>
                <a:lnTo>
                  <a:pt x="192" y="125"/>
                </a:lnTo>
                <a:lnTo>
                  <a:pt x="192" y="125"/>
                </a:lnTo>
                <a:lnTo>
                  <a:pt x="192" y="126"/>
                </a:lnTo>
                <a:lnTo>
                  <a:pt x="191" y="126"/>
                </a:lnTo>
                <a:lnTo>
                  <a:pt x="191" y="127"/>
                </a:lnTo>
                <a:lnTo>
                  <a:pt x="191" y="128"/>
                </a:lnTo>
                <a:lnTo>
                  <a:pt x="191" y="128"/>
                </a:lnTo>
                <a:lnTo>
                  <a:pt x="191" y="128"/>
                </a:lnTo>
                <a:lnTo>
                  <a:pt x="191" y="129"/>
                </a:lnTo>
                <a:lnTo>
                  <a:pt x="190" y="129"/>
                </a:lnTo>
                <a:lnTo>
                  <a:pt x="190" y="129"/>
                </a:lnTo>
                <a:lnTo>
                  <a:pt x="190" y="130"/>
                </a:lnTo>
                <a:lnTo>
                  <a:pt x="190" y="130"/>
                </a:lnTo>
                <a:lnTo>
                  <a:pt x="190" y="130"/>
                </a:lnTo>
                <a:lnTo>
                  <a:pt x="190" y="130"/>
                </a:lnTo>
                <a:lnTo>
                  <a:pt x="190" y="131"/>
                </a:lnTo>
                <a:lnTo>
                  <a:pt x="191" y="131"/>
                </a:lnTo>
                <a:lnTo>
                  <a:pt x="191" y="131"/>
                </a:lnTo>
                <a:lnTo>
                  <a:pt x="191" y="132"/>
                </a:lnTo>
                <a:lnTo>
                  <a:pt x="191" y="132"/>
                </a:lnTo>
                <a:lnTo>
                  <a:pt x="190" y="133"/>
                </a:lnTo>
                <a:lnTo>
                  <a:pt x="190" y="134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6"/>
                </a:lnTo>
                <a:lnTo>
                  <a:pt x="190" y="136"/>
                </a:lnTo>
                <a:lnTo>
                  <a:pt x="189" y="136"/>
                </a:lnTo>
                <a:lnTo>
                  <a:pt x="189" y="136"/>
                </a:lnTo>
                <a:lnTo>
                  <a:pt x="189" y="136"/>
                </a:lnTo>
                <a:lnTo>
                  <a:pt x="190" y="137"/>
                </a:lnTo>
                <a:lnTo>
                  <a:pt x="189" y="137"/>
                </a:lnTo>
                <a:lnTo>
                  <a:pt x="189" y="137"/>
                </a:lnTo>
                <a:lnTo>
                  <a:pt x="189" y="138"/>
                </a:lnTo>
                <a:lnTo>
                  <a:pt x="189" y="138"/>
                </a:lnTo>
                <a:lnTo>
                  <a:pt x="189" y="138"/>
                </a:lnTo>
                <a:lnTo>
                  <a:pt x="189" y="139"/>
                </a:lnTo>
                <a:lnTo>
                  <a:pt x="189" y="139"/>
                </a:lnTo>
                <a:lnTo>
                  <a:pt x="189" y="139"/>
                </a:lnTo>
                <a:lnTo>
                  <a:pt x="189" y="139"/>
                </a:lnTo>
                <a:lnTo>
                  <a:pt x="188" y="140"/>
                </a:lnTo>
                <a:lnTo>
                  <a:pt x="188" y="140"/>
                </a:lnTo>
                <a:lnTo>
                  <a:pt x="188" y="140"/>
                </a:lnTo>
                <a:lnTo>
                  <a:pt x="188" y="140"/>
                </a:lnTo>
                <a:lnTo>
                  <a:pt x="187" y="141"/>
                </a:lnTo>
                <a:lnTo>
                  <a:pt x="186" y="141"/>
                </a:lnTo>
                <a:lnTo>
                  <a:pt x="185" y="141"/>
                </a:lnTo>
                <a:lnTo>
                  <a:pt x="185" y="141"/>
                </a:lnTo>
                <a:lnTo>
                  <a:pt x="185" y="141"/>
                </a:lnTo>
                <a:lnTo>
                  <a:pt x="185" y="141"/>
                </a:lnTo>
                <a:lnTo>
                  <a:pt x="184" y="140"/>
                </a:lnTo>
                <a:lnTo>
                  <a:pt x="184" y="140"/>
                </a:lnTo>
                <a:lnTo>
                  <a:pt x="184" y="141"/>
                </a:lnTo>
                <a:lnTo>
                  <a:pt x="184" y="141"/>
                </a:lnTo>
                <a:lnTo>
                  <a:pt x="183" y="141"/>
                </a:lnTo>
                <a:lnTo>
                  <a:pt x="183" y="141"/>
                </a:lnTo>
                <a:lnTo>
                  <a:pt x="183" y="141"/>
                </a:lnTo>
                <a:lnTo>
                  <a:pt x="182" y="141"/>
                </a:lnTo>
                <a:lnTo>
                  <a:pt x="182" y="141"/>
                </a:lnTo>
                <a:lnTo>
                  <a:pt x="182" y="142"/>
                </a:lnTo>
                <a:lnTo>
                  <a:pt x="182" y="142"/>
                </a:lnTo>
                <a:lnTo>
                  <a:pt x="181" y="142"/>
                </a:lnTo>
                <a:lnTo>
                  <a:pt x="181" y="142"/>
                </a:lnTo>
                <a:lnTo>
                  <a:pt x="181" y="142"/>
                </a:lnTo>
                <a:lnTo>
                  <a:pt x="180" y="143"/>
                </a:lnTo>
                <a:lnTo>
                  <a:pt x="180" y="143"/>
                </a:lnTo>
                <a:lnTo>
                  <a:pt x="180" y="144"/>
                </a:lnTo>
                <a:lnTo>
                  <a:pt x="179" y="144"/>
                </a:lnTo>
                <a:lnTo>
                  <a:pt x="179" y="144"/>
                </a:lnTo>
                <a:lnTo>
                  <a:pt x="179" y="144"/>
                </a:lnTo>
                <a:lnTo>
                  <a:pt x="179" y="145"/>
                </a:lnTo>
                <a:lnTo>
                  <a:pt x="178" y="145"/>
                </a:lnTo>
                <a:lnTo>
                  <a:pt x="178" y="145"/>
                </a:lnTo>
                <a:lnTo>
                  <a:pt x="178" y="145"/>
                </a:lnTo>
                <a:lnTo>
                  <a:pt x="179" y="146"/>
                </a:lnTo>
                <a:lnTo>
                  <a:pt x="179" y="146"/>
                </a:lnTo>
                <a:lnTo>
                  <a:pt x="178" y="146"/>
                </a:lnTo>
                <a:lnTo>
                  <a:pt x="178" y="146"/>
                </a:lnTo>
                <a:lnTo>
                  <a:pt x="178" y="146"/>
                </a:lnTo>
                <a:lnTo>
                  <a:pt x="178" y="147"/>
                </a:lnTo>
                <a:lnTo>
                  <a:pt x="178" y="147"/>
                </a:lnTo>
                <a:lnTo>
                  <a:pt x="178" y="148"/>
                </a:lnTo>
                <a:lnTo>
                  <a:pt x="178" y="148"/>
                </a:lnTo>
                <a:lnTo>
                  <a:pt x="178" y="148"/>
                </a:lnTo>
                <a:lnTo>
                  <a:pt x="178" y="149"/>
                </a:lnTo>
                <a:lnTo>
                  <a:pt x="178" y="149"/>
                </a:lnTo>
                <a:lnTo>
                  <a:pt x="178" y="149"/>
                </a:lnTo>
                <a:lnTo>
                  <a:pt x="178" y="149"/>
                </a:lnTo>
                <a:lnTo>
                  <a:pt x="178" y="150"/>
                </a:lnTo>
                <a:lnTo>
                  <a:pt x="178" y="150"/>
                </a:lnTo>
                <a:lnTo>
                  <a:pt x="178" y="150"/>
                </a:lnTo>
                <a:lnTo>
                  <a:pt x="177" y="150"/>
                </a:lnTo>
                <a:lnTo>
                  <a:pt x="177" y="150"/>
                </a:lnTo>
                <a:lnTo>
                  <a:pt x="177" y="150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6" y="151"/>
                </a:lnTo>
                <a:lnTo>
                  <a:pt x="176" y="151"/>
                </a:lnTo>
                <a:lnTo>
                  <a:pt x="176" y="151"/>
                </a:lnTo>
                <a:lnTo>
                  <a:pt x="176" y="151"/>
                </a:lnTo>
                <a:lnTo>
                  <a:pt x="177" y="152"/>
                </a:lnTo>
                <a:lnTo>
                  <a:pt x="177" y="152"/>
                </a:lnTo>
                <a:lnTo>
                  <a:pt x="177" y="153"/>
                </a:lnTo>
                <a:lnTo>
                  <a:pt x="176" y="153"/>
                </a:lnTo>
                <a:lnTo>
                  <a:pt x="176" y="154"/>
                </a:lnTo>
                <a:lnTo>
                  <a:pt x="176" y="154"/>
                </a:lnTo>
                <a:lnTo>
                  <a:pt x="175" y="154"/>
                </a:lnTo>
                <a:lnTo>
                  <a:pt x="175" y="155"/>
                </a:lnTo>
                <a:lnTo>
                  <a:pt x="175" y="155"/>
                </a:lnTo>
                <a:lnTo>
                  <a:pt x="175" y="156"/>
                </a:lnTo>
                <a:lnTo>
                  <a:pt x="174" y="156"/>
                </a:lnTo>
                <a:lnTo>
                  <a:pt x="174" y="156"/>
                </a:lnTo>
                <a:lnTo>
                  <a:pt x="174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2" y="157"/>
                </a:lnTo>
                <a:lnTo>
                  <a:pt x="172" y="157"/>
                </a:lnTo>
                <a:lnTo>
                  <a:pt x="171" y="157"/>
                </a:lnTo>
                <a:lnTo>
                  <a:pt x="171" y="157"/>
                </a:lnTo>
                <a:lnTo>
                  <a:pt x="171" y="157"/>
                </a:lnTo>
                <a:lnTo>
                  <a:pt x="171" y="157"/>
                </a:lnTo>
                <a:lnTo>
                  <a:pt x="170" y="157"/>
                </a:lnTo>
                <a:lnTo>
                  <a:pt x="170" y="157"/>
                </a:lnTo>
                <a:lnTo>
                  <a:pt x="169" y="157"/>
                </a:lnTo>
                <a:lnTo>
                  <a:pt x="169" y="157"/>
                </a:lnTo>
                <a:lnTo>
                  <a:pt x="168" y="157"/>
                </a:lnTo>
                <a:lnTo>
                  <a:pt x="168" y="157"/>
                </a:lnTo>
                <a:lnTo>
                  <a:pt x="168" y="158"/>
                </a:lnTo>
                <a:lnTo>
                  <a:pt x="168" y="158"/>
                </a:lnTo>
                <a:lnTo>
                  <a:pt x="168" y="158"/>
                </a:lnTo>
                <a:lnTo>
                  <a:pt x="168" y="158"/>
                </a:lnTo>
                <a:lnTo>
                  <a:pt x="167" y="159"/>
                </a:lnTo>
                <a:lnTo>
                  <a:pt x="167" y="159"/>
                </a:lnTo>
                <a:lnTo>
                  <a:pt x="167" y="159"/>
                </a:lnTo>
                <a:lnTo>
                  <a:pt x="167" y="159"/>
                </a:lnTo>
                <a:lnTo>
                  <a:pt x="167" y="160"/>
                </a:lnTo>
                <a:lnTo>
                  <a:pt x="167" y="160"/>
                </a:lnTo>
                <a:lnTo>
                  <a:pt x="167" y="160"/>
                </a:lnTo>
                <a:lnTo>
                  <a:pt x="166" y="160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5" y="161"/>
                </a:lnTo>
                <a:lnTo>
                  <a:pt x="164" y="161"/>
                </a:lnTo>
                <a:lnTo>
                  <a:pt x="164" y="162"/>
                </a:lnTo>
                <a:lnTo>
                  <a:pt x="164" y="162"/>
                </a:lnTo>
                <a:lnTo>
                  <a:pt x="164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3"/>
                </a:lnTo>
                <a:lnTo>
                  <a:pt x="163" y="163"/>
                </a:lnTo>
                <a:lnTo>
                  <a:pt x="163" y="163"/>
                </a:lnTo>
                <a:lnTo>
                  <a:pt x="162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4"/>
                </a:lnTo>
                <a:lnTo>
                  <a:pt x="163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7"/>
                </a:lnTo>
                <a:lnTo>
                  <a:pt x="160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2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70"/>
                </a:lnTo>
                <a:lnTo>
                  <a:pt x="160" y="169"/>
                </a:lnTo>
                <a:lnTo>
                  <a:pt x="160" y="169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2"/>
                </a:lnTo>
                <a:lnTo>
                  <a:pt x="159" y="172"/>
                </a:lnTo>
                <a:lnTo>
                  <a:pt x="159" y="172"/>
                </a:lnTo>
                <a:lnTo>
                  <a:pt x="159" y="172"/>
                </a:lnTo>
                <a:lnTo>
                  <a:pt x="158" y="172"/>
                </a:lnTo>
                <a:lnTo>
                  <a:pt x="158" y="172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4"/>
                </a:lnTo>
                <a:lnTo>
                  <a:pt x="157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5" y="174"/>
                </a:lnTo>
                <a:lnTo>
                  <a:pt x="156" y="174"/>
                </a:lnTo>
                <a:lnTo>
                  <a:pt x="156" y="175"/>
                </a:lnTo>
                <a:lnTo>
                  <a:pt x="156" y="175"/>
                </a:lnTo>
                <a:lnTo>
                  <a:pt x="156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3" y="177"/>
                </a:lnTo>
                <a:lnTo>
                  <a:pt x="153" y="177"/>
                </a:lnTo>
                <a:lnTo>
                  <a:pt x="154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1" y="181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3"/>
                </a:lnTo>
                <a:lnTo>
                  <a:pt x="151" y="183"/>
                </a:lnTo>
                <a:lnTo>
                  <a:pt x="151" y="183"/>
                </a:lnTo>
                <a:lnTo>
                  <a:pt x="150" y="183"/>
                </a:lnTo>
                <a:lnTo>
                  <a:pt x="150" y="183"/>
                </a:lnTo>
                <a:lnTo>
                  <a:pt x="150" y="183"/>
                </a:lnTo>
                <a:lnTo>
                  <a:pt x="151" y="183"/>
                </a:lnTo>
                <a:lnTo>
                  <a:pt x="151" y="183"/>
                </a:lnTo>
                <a:lnTo>
                  <a:pt x="151" y="183"/>
                </a:lnTo>
                <a:lnTo>
                  <a:pt x="151" y="184"/>
                </a:lnTo>
                <a:lnTo>
                  <a:pt x="151" y="184"/>
                </a:lnTo>
                <a:lnTo>
                  <a:pt x="150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0" y="185"/>
                </a:lnTo>
                <a:lnTo>
                  <a:pt x="150" y="185"/>
                </a:lnTo>
                <a:lnTo>
                  <a:pt x="150" y="185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2" y="192"/>
                </a:lnTo>
                <a:lnTo>
                  <a:pt x="151" y="192"/>
                </a:lnTo>
                <a:lnTo>
                  <a:pt x="152" y="193"/>
                </a:lnTo>
                <a:lnTo>
                  <a:pt x="152" y="193"/>
                </a:lnTo>
                <a:lnTo>
                  <a:pt x="152" y="193"/>
                </a:lnTo>
                <a:lnTo>
                  <a:pt x="152" y="193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5"/>
                </a:lnTo>
                <a:lnTo>
                  <a:pt x="153" y="195"/>
                </a:lnTo>
                <a:lnTo>
                  <a:pt x="153" y="195"/>
                </a:lnTo>
                <a:lnTo>
                  <a:pt x="153" y="196"/>
                </a:lnTo>
                <a:lnTo>
                  <a:pt x="153" y="196"/>
                </a:lnTo>
                <a:lnTo>
                  <a:pt x="153" y="197"/>
                </a:lnTo>
                <a:lnTo>
                  <a:pt x="151" y="197"/>
                </a:lnTo>
                <a:lnTo>
                  <a:pt x="151" y="197"/>
                </a:lnTo>
                <a:lnTo>
                  <a:pt x="151" y="197"/>
                </a:lnTo>
                <a:lnTo>
                  <a:pt x="151" y="197"/>
                </a:lnTo>
                <a:lnTo>
                  <a:pt x="150" y="196"/>
                </a:lnTo>
                <a:lnTo>
                  <a:pt x="150" y="196"/>
                </a:lnTo>
                <a:lnTo>
                  <a:pt x="150" y="196"/>
                </a:lnTo>
                <a:lnTo>
                  <a:pt x="150" y="196"/>
                </a:lnTo>
                <a:lnTo>
                  <a:pt x="149" y="196"/>
                </a:lnTo>
                <a:lnTo>
                  <a:pt x="149" y="196"/>
                </a:lnTo>
                <a:lnTo>
                  <a:pt x="148" y="196"/>
                </a:lnTo>
                <a:lnTo>
                  <a:pt x="148" y="196"/>
                </a:lnTo>
                <a:lnTo>
                  <a:pt x="148" y="196"/>
                </a:lnTo>
                <a:lnTo>
                  <a:pt x="148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1" y="196"/>
                </a:lnTo>
                <a:lnTo>
                  <a:pt x="141" y="196"/>
                </a:lnTo>
                <a:lnTo>
                  <a:pt x="141" y="196"/>
                </a:lnTo>
                <a:lnTo>
                  <a:pt x="141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4"/>
                </a:lnTo>
                <a:lnTo>
                  <a:pt x="138" y="194"/>
                </a:lnTo>
                <a:lnTo>
                  <a:pt x="138" y="194"/>
                </a:lnTo>
                <a:lnTo>
                  <a:pt x="138" y="195"/>
                </a:lnTo>
                <a:lnTo>
                  <a:pt x="138" y="195"/>
                </a:lnTo>
                <a:lnTo>
                  <a:pt x="138" y="195"/>
                </a:lnTo>
                <a:lnTo>
                  <a:pt x="138" y="194"/>
                </a:lnTo>
                <a:lnTo>
                  <a:pt x="138" y="195"/>
                </a:lnTo>
                <a:lnTo>
                  <a:pt x="137" y="195"/>
                </a:lnTo>
                <a:lnTo>
                  <a:pt x="137" y="195"/>
                </a:lnTo>
                <a:lnTo>
                  <a:pt x="137" y="195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3"/>
                </a:lnTo>
                <a:lnTo>
                  <a:pt x="138" y="193"/>
                </a:lnTo>
                <a:lnTo>
                  <a:pt x="138" y="193"/>
                </a:lnTo>
                <a:lnTo>
                  <a:pt x="138" y="193"/>
                </a:lnTo>
                <a:lnTo>
                  <a:pt x="138" y="192"/>
                </a:lnTo>
                <a:lnTo>
                  <a:pt x="138" y="192"/>
                </a:lnTo>
                <a:lnTo>
                  <a:pt x="138" y="192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0"/>
                </a:lnTo>
                <a:lnTo>
                  <a:pt x="140" y="190"/>
                </a:lnTo>
                <a:lnTo>
                  <a:pt x="140" y="190"/>
                </a:lnTo>
                <a:lnTo>
                  <a:pt x="140" y="190"/>
                </a:lnTo>
                <a:lnTo>
                  <a:pt x="140" y="190"/>
                </a:lnTo>
                <a:lnTo>
                  <a:pt x="141" y="190"/>
                </a:lnTo>
                <a:lnTo>
                  <a:pt x="141" y="190"/>
                </a:lnTo>
                <a:lnTo>
                  <a:pt x="141" y="190"/>
                </a:lnTo>
                <a:lnTo>
                  <a:pt x="141" y="190"/>
                </a:lnTo>
                <a:lnTo>
                  <a:pt x="142" y="190"/>
                </a:lnTo>
                <a:lnTo>
                  <a:pt x="142" y="190"/>
                </a:lnTo>
                <a:lnTo>
                  <a:pt x="142" y="190"/>
                </a:lnTo>
                <a:lnTo>
                  <a:pt x="142" y="182"/>
                </a:lnTo>
                <a:lnTo>
                  <a:pt x="142" y="182"/>
                </a:lnTo>
                <a:lnTo>
                  <a:pt x="142" y="182"/>
                </a:lnTo>
                <a:lnTo>
                  <a:pt x="142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4"/>
                </a:lnTo>
                <a:lnTo>
                  <a:pt x="139" y="184"/>
                </a:lnTo>
                <a:lnTo>
                  <a:pt x="140" y="184"/>
                </a:lnTo>
                <a:lnTo>
                  <a:pt x="139" y="184"/>
                </a:lnTo>
                <a:lnTo>
                  <a:pt x="139" y="185"/>
                </a:lnTo>
                <a:lnTo>
                  <a:pt x="139" y="185"/>
                </a:lnTo>
                <a:lnTo>
                  <a:pt x="138" y="185"/>
                </a:lnTo>
                <a:lnTo>
                  <a:pt x="138" y="185"/>
                </a:lnTo>
                <a:lnTo>
                  <a:pt x="138" y="186"/>
                </a:lnTo>
                <a:lnTo>
                  <a:pt x="138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6" y="186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8"/>
                </a:lnTo>
                <a:lnTo>
                  <a:pt x="136" y="188"/>
                </a:lnTo>
                <a:lnTo>
                  <a:pt x="136" y="188"/>
                </a:lnTo>
                <a:lnTo>
                  <a:pt x="136" y="188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2" y="189"/>
                </a:lnTo>
                <a:lnTo>
                  <a:pt x="132" y="189"/>
                </a:lnTo>
                <a:lnTo>
                  <a:pt x="132" y="189"/>
                </a:lnTo>
                <a:lnTo>
                  <a:pt x="132" y="190"/>
                </a:lnTo>
                <a:lnTo>
                  <a:pt x="132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8"/>
                </a:lnTo>
                <a:lnTo>
                  <a:pt x="130" y="188"/>
                </a:lnTo>
                <a:lnTo>
                  <a:pt x="130" y="188"/>
                </a:lnTo>
                <a:lnTo>
                  <a:pt x="130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7" y="187"/>
                </a:lnTo>
                <a:lnTo>
                  <a:pt x="127" y="186"/>
                </a:lnTo>
                <a:lnTo>
                  <a:pt x="127" y="186"/>
                </a:lnTo>
                <a:lnTo>
                  <a:pt x="127" y="187"/>
                </a:lnTo>
                <a:lnTo>
                  <a:pt x="126" y="186"/>
                </a:lnTo>
                <a:lnTo>
                  <a:pt x="126" y="187"/>
                </a:lnTo>
                <a:lnTo>
                  <a:pt x="126" y="186"/>
                </a:lnTo>
                <a:lnTo>
                  <a:pt x="126" y="186"/>
                </a:lnTo>
                <a:lnTo>
                  <a:pt x="126" y="186"/>
                </a:lnTo>
                <a:lnTo>
                  <a:pt x="125" y="187"/>
                </a:lnTo>
                <a:lnTo>
                  <a:pt x="125" y="187"/>
                </a:lnTo>
                <a:lnTo>
                  <a:pt x="125" y="187"/>
                </a:lnTo>
                <a:lnTo>
                  <a:pt x="125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3" y="187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2" y="188"/>
                </a:lnTo>
                <a:lnTo>
                  <a:pt x="122" y="188"/>
                </a:lnTo>
                <a:lnTo>
                  <a:pt x="122" y="189"/>
                </a:lnTo>
                <a:lnTo>
                  <a:pt x="122" y="189"/>
                </a:lnTo>
                <a:lnTo>
                  <a:pt x="122" y="189"/>
                </a:lnTo>
                <a:lnTo>
                  <a:pt x="122" y="189"/>
                </a:lnTo>
                <a:lnTo>
                  <a:pt x="121" y="189"/>
                </a:lnTo>
                <a:lnTo>
                  <a:pt x="121" y="189"/>
                </a:lnTo>
                <a:lnTo>
                  <a:pt x="121" y="189"/>
                </a:lnTo>
                <a:lnTo>
                  <a:pt x="121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6" y="190"/>
                </a:lnTo>
                <a:lnTo>
                  <a:pt x="116" y="190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5" y="189"/>
                </a:lnTo>
                <a:lnTo>
                  <a:pt x="116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3" y="188"/>
                </a:lnTo>
                <a:lnTo>
                  <a:pt x="114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2" y="188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6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09" y="187"/>
                </a:lnTo>
                <a:lnTo>
                  <a:pt x="109" y="187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8" y="186"/>
                </a:lnTo>
                <a:lnTo>
                  <a:pt x="108" y="186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4"/>
                </a:lnTo>
                <a:lnTo>
                  <a:pt x="108" y="185"/>
                </a:lnTo>
                <a:lnTo>
                  <a:pt x="108" y="184"/>
                </a:lnTo>
                <a:lnTo>
                  <a:pt x="108" y="184"/>
                </a:lnTo>
                <a:lnTo>
                  <a:pt x="108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2" y="183"/>
                </a:lnTo>
                <a:lnTo>
                  <a:pt x="102" y="183"/>
                </a:lnTo>
                <a:lnTo>
                  <a:pt x="103" y="183"/>
                </a:lnTo>
                <a:lnTo>
                  <a:pt x="103" y="183"/>
                </a:lnTo>
                <a:lnTo>
                  <a:pt x="102" y="183"/>
                </a:lnTo>
                <a:lnTo>
                  <a:pt x="102" y="182"/>
                </a:lnTo>
                <a:lnTo>
                  <a:pt x="102" y="183"/>
                </a:lnTo>
                <a:lnTo>
                  <a:pt x="102" y="183"/>
                </a:lnTo>
                <a:lnTo>
                  <a:pt x="102" y="183"/>
                </a:lnTo>
                <a:lnTo>
                  <a:pt x="102" y="182"/>
                </a:lnTo>
                <a:lnTo>
                  <a:pt x="102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0" y="182"/>
                </a:lnTo>
                <a:lnTo>
                  <a:pt x="100" y="181"/>
                </a:lnTo>
                <a:lnTo>
                  <a:pt x="101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7" y="181"/>
                </a:lnTo>
                <a:lnTo>
                  <a:pt x="97" y="182"/>
                </a:lnTo>
                <a:lnTo>
                  <a:pt x="97" y="181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4" y="183"/>
                </a:lnTo>
                <a:lnTo>
                  <a:pt x="94" y="183"/>
                </a:lnTo>
                <a:lnTo>
                  <a:pt x="95" y="183"/>
                </a:lnTo>
                <a:lnTo>
                  <a:pt x="95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3" y="183"/>
                </a:lnTo>
                <a:lnTo>
                  <a:pt x="93" y="184"/>
                </a:lnTo>
                <a:lnTo>
                  <a:pt x="93" y="183"/>
                </a:lnTo>
                <a:lnTo>
                  <a:pt x="93" y="184"/>
                </a:lnTo>
                <a:lnTo>
                  <a:pt x="93" y="184"/>
                </a:lnTo>
                <a:lnTo>
                  <a:pt x="93" y="184"/>
                </a:lnTo>
                <a:lnTo>
                  <a:pt x="93" y="183"/>
                </a:lnTo>
                <a:lnTo>
                  <a:pt x="92" y="184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1" y="183"/>
                </a:lnTo>
                <a:lnTo>
                  <a:pt x="91" y="184"/>
                </a:lnTo>
                <a:lnTo>
                  <a:pt x="91" y="183"/>
                </a:lnTo>
                <a:lnTo>
                  <a:pt x="91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8" y="184"/>
                </a:lnTo>
                <a:lnTo>
                  <a:pt x="88" y="184"/>
                </a:lnTo>
                <a:lnTo>
                  <a:pt x="88" y="184"/>
                </a:lnTo>
                <a:lnTo>
                  <a:pt x="88" y="183"/>
                </a:lnTo>
                <a:lnTo>
                  <a:pt x="88" y="183"/>
                </a:lnTo>
                <a:lnTo>
                  <a:pt x="88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5"/>
                </a:lnTo>
                <a:lnTo>
                  <a:pt x="87" y="185"/>
                </a:lnTo>
                <a:lnTo>
                  <a:pt x="87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5" y="186"/>
                </a:lnTo>
                <a:lnTo>
                  <a:pt x="86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8"/>
                </a:lnTo>
                <a:lnTo>
                  <a:pt x="85" y="188"/>
                </a:lnTo>
                <a:lnTo>
                  <a:pt x="85" y="188"/>
                </a:lnTo>
                <a:lnTo>
                  <a:pt x="84" y="188"/>
                </a:lnTo>
                <a:lnTo>
                  <a:pt x="84" y="188"/>
                </a:lnTo>
                <a:lnTo>
                  <a:pt x="84" y="188"/>
                </a:lnTo>
                <a:lnTo>
                  <a:pt x="83" y="188"/>
                </a:lnTo>
                <a:lnTo>
                  <a:pt x="83" y="188"/>
                </a:lnTo>
                <a:lnTo>
                  <a:pt x="83" y="188"/>
                </a:lnTo>
                <a:lnTo>
                  <a:pt x="83" y="189"/>
                </a:lnTo>
                <a:lnTo>
                  <a:pt x="83" y="189"/>
                </a:lnTo>
                <a:lnTo>
                  <a:pt x="83" y="189"/>
                </a:lnTo>
                <a:lnTo>
                  <a:pt x="83" y="189"/>
                </a:lnTo>
                <a:lnTo>
                  <a:pt x="84" y="189"/>
                </a:lnTo>
                <a:lnTo>
                  <a:pt x="84" y="189"/>
                </a:lnTo>
                <a:lnTo>
                  <a:pt x="83" y="189"/>
                </a:lnTo>
                <a:lnTo>
                  <a:pt x="83" y="190"/>
                </a:lnTo>
                <a:lnTo>
                  <a:pt x="83" y="190"/>
                </a:lnTo>
                <a:lnTo>
                  <a:pt x="83" y="190"/>
                </a:lnTo>
                <a:lnTo>
                  <a:pt x="83" y="190"/>
                </a:lnTo>
                <a:lnTo>
                  <a:pt x="82" y="190"/>
                </a:lnTo>
                <a:lnTo>
                  <a:pt x="82" y="190"/>
                </a:lnTo>
                <a:lnTo>
                  <a:pt x="82" y="190"/>
                </a:lnTo>
                <a:lnTo>
                  <a:pt x="82" y="191"/>
                </a:lnTo>
                <a:lnTo>
                  <a:pt x="82" y="191"/>
                </a:lnTo>
                <a:lnTo>
                  <a:pt x="82" y="191"/>
                </a:lnTo>
                <a:lnTo>
                  <a:pt x="82" y="191"/>
                </a:lnTo>
                <a:lnTo>
                  <a:pt x="81" y="191"/>
                </a:lnTo>
                <a:lnTo>
                  <a:pt x="81" y="191"/>
                </a:lnTo>
                <a:lnTo>
                  <a:pt x="81" y="192"/>
                </a:lnTo>
                <a:lnTo>
                  <a:pt x="81" y="192"/>
                </a:lnTo>
                <a:lnTo>
                  <a:pt x="81" y="192"/>
                </a:lnTo>
                <a:lnTo>
                  <a:pt x="81" y="192"/>
                </a:lnTo>
                <a:lnTo>
                  <a:pt x="80" y="192"/>
                </a:lnTo>
                <a:lnTo>
                  <a:pt x="80" y="192"/>
                </a:lnTo>
                <a:lnTo>
                  <a:pt x="80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8" y="192"/>
                </a:lnTo>
                <a:lnTo>
                  <a:pt x="78" y="192"/>
                </a:lnTo>
                <a:lnTo>
                  <a:pt x="78" y="193"/>
                </a:lnTo>
                <a:lnTo>
                  <a:pt x="79" y="193"/>
                </a:lnTo>
                <a:lnTo>
                  <a:pt x="79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5" y="193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4" y="194"/>
                </a:lnTo>
                <a:lnTo>
                  <a:pt x="74" y="193"/>
                </a:lnTo>
                <a:lnTo>
                  <a:pt x="74" y="194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2" y="192"/>
                </a:lnTo>
                <a:lnTo>
                  <a:pt x="72" y="193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1"/>
                </a:lnTo>
                <a:lnTo>
                  <a:pt x="72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89"/>
                </a:lnTo>
                <a:lnTo>
                  <a:pt x="71" y="189"/>
                </a:lnTo>
                <a:lnTo>
                  <a:pt x="71" y="189"/>
                </a:lnTo>
                <a:lnTo>
                  <a:pt x="70" y="189"/>
                </a:lnTo>
                <a:lnTo>
                  <a:pt x="70" y="189"/>
                </a:lnTo>
                <a:lnTo>
                  <a:pt x="70" y="189"/>
                </a:lnTo>
                <a:lnTo>
                  <a:pt x="70" y="188"/>
                </a:lnTo>
                <a:lnTo>
                  <a:pt x="70" y="188"/>
                </a:lnTo>
                <a:lnTo>
                  <a:pt x="70" y="188"/>
                </a:lnTo>
                <a:lnTo>
                  <a:pt x="70" y="187"/>
                </a:lnTo>
                <a:lnTo>
                  <a:pt x="70" y="188"/>
                </a:lnTo>
                <a:lnTo>
                  <a:pt x="69" y="188"/>
                </a:lnTo>
                <a:lnTo>
                  <a:pt x="67" y="186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4" y="187"/>
                </a:lnTo>
                <a:lnTo>
                  <a:pt x="64" y="187"/>
                </a:lnTo>
                <a:lnTo>
                  <a:pt x="64" y="187"/>
                </a:lnTo>
                <a:lnTo>
                  <a:pt x="64" y="186"/>
                </a:lnTo>
                <a:lnTo>
                  <a:pt x="64" y="186"/>
                </a:lnTo>
                <a:lnTo>
                  <a:pt x="64" y="186"/>
                </a:lnTo>
                <a:lnTo>
                  <a:pt x="63" y="186"/>
                </a:lnTo>
                <a:lnTo>
                  <a:pt x="63" y="186"/>
                </a:lnTo>
                <a:lnTo>
                  <a:pt x="63" y="185"/>
                </a:lnTo>
                <a:lnTo>
                  <a:pt x="63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1" y="185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59" y="183"/>
                </a:lnTo>
                <a:lnTo>
                  <a:pt x="59" y="183"/>
                </a:lnTo>
                <a:lnTo>
                  <a:pt x="59" y="183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8" y="182"/>
                </a:lnTo>
                <a:lnTo>
                  <a:pt x="58" y="182"/>
                </a:lnTo>
                <a:lnTo>
                  <a:pt x="58" y="181"/>
                </a:lnTo>
                <a:lnTo>
                  <a:pt x="58" y="181"/>
                </a:lnTo>
                <a:lnTo>
                  <a:pt x="58" y="181"/>
                </a:lnTo>
                <a:lnTo>
                  <a:pt x="58" y="180"/>
                </a:lnTo>
                <a:lnTo>
                  <a:pt x="58" y="180"/>
                </a:lnTo>
                <a:lnTo>
                  <a:pt x="58" y="180"/>
                </a:lnTo>
                <a:lnTo>
                  <a:pt x="58" y="180"/>
                </a:lnTo>
                <a:lnTo>
                  <a:pt x="57" y="180"/>
                </a:lnTo>
                <a:lnTo>
                  <a:pt x="57" y="180"/>
                </a:lnTo>
                <a:lnTo>
                  <a:pt x="57" y="180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6"/>
                </a:lnTo>
                <a:lnTo>
                  <a:pt x="57" y="177"/>
                </a:lnTo>
                <a:lnTo>
                  <a:pt x="56" y="176"/>
                </a:lnTo>
                <a:lnTo>
                  <a:pt x="57" y="176"/>
                </a:lnTo>
                <a:lnTo>
                  <a:pt x="56" y="176"/>
                </a:lnTo>
                <a:lnTo>
                  <a:pt x="57" y="176"/>
                </a:lnTo>
                <a:lnTo>
                  <a:pt x="57" y="176"/>
                </a:lnTo>
                <a:lnTo>
                  <a:pt x="57" y="176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6" y="174"/>
                </a:lnTo>
                <a:lnTo>
                  <a:pt x="56" y="174"/>
                </a:lnTo>
                <a:lnTo>
                  <a:pt x="56" y="174"/>
                </a:lnTo>
                <a:lnTo>
                  <a:pt x="57" y="174"/>
                </a:lnTo>
                <a:lnTo>
                  <a:pt x="57" y="174"/>
                </a:lnTo>
                <a:lnTo>
                  <a:pt x="57" y="174"/>
                </a:lnTo>
                <a:lnTo>
                  <a:pt x="57" y="173"/>
                </a:lnTo>
                <a:lnTo>
                  <a:pt x="56" y="173"/>
                </a:lnTo>
                <a:lnTo>
                  <a:pt x="57" y="172"/>
                </a:lnTo>
                <a:lnTo>
                  <a:pt x="57" y="172"/>
                </a:lnTo>
                <a:lnTo>
                  <a:pt x="57" y="171"/>
                </a:lnTo>
                <a:lnTo>
                  <a:pt x="57" y="171"/>
                </a:lnTo>
                <a:lnTo>
                  <a:pt x="57" y="170"/>
                </a:lnTo>
                <a:lnTo>
                  <a:pt x="57" y="170"/>
                </a:lnTo>
                <a:lnTo>
                  <a:pt x="57" y="170"/>
                </a:lnTo>
                <a:lnTo>
                  <a:pt x="58" y="170"/>
                </a:lnTo>
                <a:lnTo>
                  <a:pt x="58" y="169"/>
                </a:lnTo>
                <a:lnTo>
                  <a:pt x="58" y="169"/>
                </a:lnTo>
                <a:lnTo>
                  <a:pt x="59" y="169"/>
                </a:lnTo>
                <a:lnTo>
                  <a:pt x="59" y="168"/>
                </a:lnTo>
                <a:lnTo>
                  <a:pt x="59" y="168"/>
                </a:lnTo>
                <a:lnTo>
                  <a:pt x="59" y="168"/>
                </a:lnTo>
                <a:lnTo>
                  <a:pt x="58" y="167"/>
                </a:lnTo>
                <a:lnTo>
                  <a:pt x="59" y="167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5"/>
                </a:lnTo>
                <a:lnTo>
                  <a:pt x="59" y="165"/>
                </a:lnTo>
                <a:lnTo>
                  <a:pt x="59" y="165"/>
                </a:lnTo>
                <a:lnTo>
                  <a:pt x="59" y="164"/>
                </a:lnTo>
                <a:lnTo>
                  <a:pt x="59" y="164"/>
                </a:lnTo>
                <a:lnTo>
                  <a:pt x="59" y="164"/>
                </a:lnTo>
                <a:lnTo>
                  <a:pt x="59" y="164"/>
                </a:lnTo>
                <a:lnTo>
                  <a:pt x="58" y="164"/>
                </a:lnTo>
                <a:lnTo>
                  <a:pt x="58" y="164"/>
                </a:lnTo>
                <a:lnTo>
                  <a:pt x="58" y="165"/>
                </a:lnTo>
                <a:lnTo>
                  <a:pt x="58" y="165"/>
                </a:lnTo>
                <a:lnTo>
                  <a:pt x="57" y="165"/>
                </a:lnTo>
                <a:lnTo>
                  <a:pt x="51" y="165"/>
                </a:lnTo>
                <a:lnTo>
                  <a:pt x="39" y="164"/>
                </a:lnTo>
                <a:lnTo>
                  <a:pt x="26" y="164"/>
                </a:lnTo>
                <a:lnTo>
                  <a:pt x="25" y="157"/>
                </a:lnTo>
                <a:lnTo>
                  <a:pt x="25" y="150"/>
                </a:lnTo>
                <a:lnTo>
                  <a:pt x="19" y="143"/>
                </a:lnTo>
                <a:lnTo>
                  <a:pt x="20" y="143"/>
                </a:lnTo>
                <a:lnTo>
                  <a:pt x="25" y="143"/>
                </a:lnTo>
                <a:lnTo>
                  <a:pt x="24" y="134"/>
                </a:lnTo>
                <a:lnTo>
                  <a:pt x="24" y="134"/>
                </a:lnTo>
                <a:lnTo>
                  <a:pt x="23" y="134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2" y="131"/>
                </a:lnTo>
                <a:lnTo>
                  <a:pt x="22" y="131"/>
                </a:lnTo>
                <a:lnTo>
                  <a:pt x="22" y="131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1" y="129"/>
                </a:lnTo>
                <a:lnTo>
                  <a:pt x="22" y="129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6"/>
                </a:lnTo>
                <a:lnTo>
                  <a:pt x="21" y="126"/>
                </a:lnTo>
                <a:lnTo>
                  <a:pt x="21" y="126"/>
                </a:lnTo>
                <a:lnTo>
                  <a:pt x="21" y="126"/>
                </a:lnTo>
                <a:lnTo>
                  <a:pt x="20" y="126"/>
                </a:lnTo>
                <a:lnTo>
                  <a:pt x="20" y="126"/>
                </a:lnTo>
                <a:lnTo>
                  <a:pt x="20" y="126"/>
                </a:lnTo>
                <a:lnTo>
                  <a:pt x="20" y="125"/>
                </a:lnTo>
                <a:lnTo>
                  <a:pt x="20" y="125"/>
                </a:lnTo>
                <a:lnTo>
                  <a:pt x="21" y="125"/>
                </a:lnTo>
                <a:lnTo>
                  <a:pt x="21" y="125"/>
                </a:lnTo>
                <a:lnTo>
                  <a:pt x="20" y="125"/>
                </a:lnTo>
                <a:lnTo>
                  <a:pt x="21" y="125"/>
                </a:lnTo>
                <a:lnTo>
                  <a:pt x="20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3"/>
                </a:lnTo>
                <a:lnTo>
                  <a:pt x="21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1" y="122"/>
                </a:lnTo>
                <a:lnTo>
                  <a:pt x="22" y="122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0" y="120"/>
                </a:lnTo>
                <a:lnTo>
                  <a:pt x="20" y="120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8"/>
                </a:lnTo>
                <a:lnTo>
                  <a:pt x="20" y="119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8" y="118"/>
                </a:lnTo>
                <a:lnTo>
                  <a:pt x="18" y="118"/>
                </a:lnTo>
                <a:lnTo>
                  <a:pt x="18" y="117"/>
                </a:lnTo>
                <a:lnTo>
                  <a:pt x="18" y="118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6" y="117"/>
                </a:lnTo>
                <a:lnTo>
                  <a:pt x="16" y="117"/>
                </a:lnTo>
                <a:lnTo>
                  <a:pt x="16" y="116"/>
                </a:lnTo>
                <a:lnTo>
                  <a:pt x="16" y="116"/>
                </a:lnTo>
                <a:lnTo>
                  <a:pt x="16" y="116"/>
                </a:lnTo>
                <a:lnTo>
                  <a:pt x="16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4"/>
                </a:lnTo>
                <a:lnTo>
                  <a:pt x="18" y="114"/>
                </a:lnTo>
                <a:lnTo>
                  <a:pt x="18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20" y="114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1"/>
                </a:lnTo>
                <a:lnTo>
                  <a:pt x="23" y="111"/>
                </a:lnTo>
                <a:lnTo>
                  <a:pt x="22" y="111"/>
                </a:lnTo>
                <a:lnTo>
                  <a:pt x="22" y="111"/>
                </a:lnTo>
                <a:lnTo>
                  <a:pt x="22" y="111"/>
                </a:lnTo>
                <a:lnTo>
                  <a:pt x="22" y="111"/>
                </a:lnTo>
                <a:lnTo>
                  <a:pt x="23" y="111"/>
                </a:lnTo>
                <a:lnTo>
                  <a:pt x="23" y="110"/>
                </a:lnTo>
                <a:lnTo>
                  <a:pt x="23" y="110"/>
                </a:lnTo>
                <a:lnTo>
                  <a:pt x="23" y="110"/>
                </a:lnTo>
                <a:lnTo>
                  <a:pt x="23" y="110"/>
                </a:lnTo>
                <a:lnTo>
                  <a:pt x="22" y="110"/>
                </a:lnTo>
                <a:lnTo>
                  <a:pt x="23" y="110"/>
                </a:lnTo>
                <a:lnTo>
                  <a:pt x="23" y="110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8"/>
                </a:lnTo>
                <a:lnTo>
                  <a:pt x="23" y="108"/>
                </a:lnTo>
                <a:lnTo>
                  <a:pt x="23" y="108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5"/>
                </a:lnTo>
                <a:lnTo>
                  <a:pt x="24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6" y="104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2"/>
                </a:lnTo>
                <a:lnTo>
                  <a:pt x="28" y="102"/>
                </a:lnTo>
                <a:lnTo>
                  <a:pt x="28" y="102"/>
                </a:lnTo>
                <a:lnTo>
                  <a:pt x="28" y="101"/>
                </a:lnTo>
                <a:lnTo>
                  <a:pt x="28" y="100"/>
                </a:lnTo>
                <a:lnTo>
                  <a:pt x="28" y="100"/>
                </a:lnTo>
                <a:lnTo>
                  <a:pt x="28" y="99"/>
                </a:lnTo>
                <a:lnTo>
                  <a:pt x="28" y="99"/>
                </a:lnTo>
                <a:lnTo>
                  <a:pt x="28" y="99"/>
                </a:lnTo>
                <a:lnTo>
                  <a:pt x="28" y="98"/>
                </a:lnTo>
                <a:lnTo>
                  <a:pt x="28" y="98"/>
                </a:lnTo>
                <a:lnTo>
                  <a:pt x="28" y="97"/>
                </a:lnTo>
                <a:lnTo>
                  <a:pt x="28" y="97"/>
                </a:lnTo>
                <a:lnTo>
                  <a:pt x="28" y="97"/>
                </a:lnTo>
                <a:lnTo>
                  <a:pt x="28" y="97"/>
                </a:lnTo>
                <a:lnTo>
                  <a:pt x="28" y="96"/>
                </a:lnTo>
                <a:lnTo>
                  <a:pt x="28" y="96"/>
                </a:lnTo>
                <a:lnTo>
                  <a:pt x="29" y="96"/>
                </a:lnTo>
                <a:lnTo>
                  <a:pt x="29" y="96"/>
                </a:lnTo>
                <a:lnTo>
                  <a:pt x="29" y="96"/>
                </a:lnTo>
                <a:lnTo>
                  <a:pt x="29" y="95"/>
                </a:lnTo>
                <a:lnTo>
                  <a:pt x="29" y="95"/>
                </a:lnTo>
                <a:lnTo>
                  <a:pt x="30" y="95"/>
                </a:lnTo>
                <a:lnTo>
                  <a:pt x="30" y="95"/>
                </a:lnTo>
                <a:lnTo>
                  <a:pt x="30" y="95"/>
                </a:lnTo>
                <a:lnTo>
                  <a:pt x="30" y="94"/>
                </a:lnTo>
                <a:lnTo>
                  <a:pt x="30" y="94"/>
                </a:lnTo>
                <a:lnTo>
                  <a:pt x="30" y="94"/>
                </a:lnTo>
                <a:lnTo>
                  <a:pt x="30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2" y="94"/>
                </a:lnTo>
                <a:lnTo>
                  <a:pt x="32" y="94"/>
                </a:lnTo>
                <a:lnTo>
                  <a:pt x="32" y="94"/>
                </a:lnTo>
                <a:lnTo>
                  <a:pt x="32" y="94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2"/>
                </a:lnTo>
                <a:lnTo>
                  <a:pt x="33" y="92"/>
                </a:lnTo>
                <a:lnTo>
                  <a:pt x="33" y="92"/>
                </a:lnTo>
                <a:lnTo>
                  <a:pt x="33" y="92"/>
                </a:lnTo>
                <a:lnTo>
                  <a:pt x="33" y="92"/>
                </a:lnTo>
                <a:lnTo>
                  <a:pt x="31" y="90"/>
                </a:lnTo>
                <a:lnTo>
                  <a:pt x="31" y="90"/>
                </a:lnTo>
                <a:lnTo>
                  <a:pt x="31" y="90"/>
                </a:lnTo>
                <a:lnTo>
                  <a:pt x="31" y="90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8"/>
                </a:lnTo>
                <a:lnTo>
                  <a:pt x="31" y="88"/>
                </a:lnTo>
                <a:lnTo>
                  <a:pt x="31" y="88"/>
                </a:lnTo>
                <a:lnTo>
                  <a:pt x="31" y="87"/>
                </a:lnTo>
                <a:lnTo>
                  <a:pt x="31" y="87"/>
                </a:lnTo>
                <a:lnTo>
                  <a:pt x="30" y="87"/>
                </a:lnTo>
                <a:lnTo>
                  <a:pt x="30" y="87"/>
                </a:lnTo>
                <a:lnTo>
                  <a:pt x="30" y="87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29" y="86"/>
                </a:lnTo>
                <a:lnTo>
                  <a:pt x="30" y="86"/>
                </a:lnTo>
                <a:lnTo>
                  <a:pt x="30" y="85"/>
                </a:lnTo>
                <a:lnTo>
                  <a:pt x="30" y="85"/>
                </a:lnTo>
                <a:lnTo>
                  <a:pt x="29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29" y="85"/>
                </a:lnTo>
                <a:lnTo>
                  <a:pt x="29" y="85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3"/>
                </a:lnTo>
                <a:lnTo>
                  <a:pt x="29" y="84"/>
                </a:lnTo>
                <a:lnTo>
                  <a:pt x="29" y="83"/>
                </a:lnTo>
                <a:lnTo>
                  <a:pt x="28" y="84"/>
                </a:lnTo>
                <a:lnTo>
                  <a:pt x="28" y="83"/>
                </a:lnTo>
                <a:lnTo>
                  <a:pt x="28" y="84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7" y="83"/>
                </a:lnTo>
                <a:lnTo>
                  <a:pt x="27" y="83"/>
                </a:lnTo>
                <a:lnTo>
                  <a:pt x="27" y="83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8" y="78"/>
                </a:lnTo>
                <a:lnTo>
                  <a:pt x="27" y="77"/>
                </a:lnTo>
                <a:lnTo>
                  <a:pt x="28" y="77"/>
                </a:lnTo>
                <a:lnTo>
                  <a:pt x="27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0" y="74"/>
                </a:lnTo>
                <a:lnTo>
                  <a:pt x="31" y="73"/>
                </a:lnTo>
                <a:lnTo>
                  <a:pt x="30" y="73"/>
                </a:lnTo>
                <a:lnTo>
                  <a:pt x="31" y="73"/>
                </a:lnTo>
                <a:lnTo>
                  <a:pt x="31" y="73"/>
                </a:lnTo>
                <a:lnTo>
                  <a:pt x="30" y="73"/>
                </a:lnTo>
                <a:lnTo>
                  <a:pt x="30" y="73"/>
                </a:lnTo>
                <a:lnTo>
                  <a:pt x="30" y="72"/>
                </a:lnTo>
                <a:lnTo>
                  <a:pt x="30" y="72"/>
                </a:lnTo>
                <a:lnTo>
                  <a:pt x="30" y="72"/>
                </a:lnTo>
                <a:lnTo>
                  <a:pt x="30" y="72"/>
                </a:lnTo>
                <a:lnTo>
                  <a:pt x="29" y="71"/>
                </a:lnTo>
                <a:lnTo>
                  <a:pt x="29" y="71"/>
                </a:lnTo>
                <a:lnTo>
                  <a:pt x="29" y="71"/>
                </a:lnTo>
                <a:lnTo>
                  <a:pt x="30" y="71"/>
                </a:lnTo>
                <a:lnTo>
                  <a:pt x="30" y="71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69"/>
                </a:lnTo>
                <a:lnTo>
                  <a:pt x="29" y="70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4" y="69"/>
                </a:lnTo>
                <a:lnTo>
                  <a:pt x="24" y="69"/>
                </a:lnTo>
                <a:lnTo>
                  <a:pt x="24" y="69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3" y="68"/>
                </a:lnTo>
                <a:lnTo>
                  <a:pt x="23" y="68"/>
                </a:lnTo>
                <a:lnTo>
                  <a:pt x="23" y="68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2" y="69"/>
                </a:lnTo>
                <a:lnTo>
                  <a:pt x="22" y="69"/>
                </a:lnTo>
                <a:lnTo>
                  <a:pt x="22" y="69"/>
                </a:lnTo>
                <a:lnTo>
                  <a:pt x="22" y="69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1" y="68"/>
                </a:lnTo>
                <a:lnTo>
                  <a:pt x="21" y="68"/>
                </a:lnTo>
                <a:lnTo>
                  <a:pt x="21" y="68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11" y="67"/>
                </a:lnTo>
                <a:lnTo>
                  <a:pt x="4" y="67"/>
                </a:lnTo>
                <a:lnTo>
                  <a:pt x="1" y="67"/>
                </a:lnTo>
                <a:lnTo>
                  <a:pt x="1" y="67"/>
                </a:lnTo>
                <a:lnTo>
                  <a:pt x="2" y="67"/>
                </a:lnTo>
                <a:lnTo>
                  <a:pt x="2" y="67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4"/>
                </a:lnTo>
                <a:lnTo>
                  <a:pt x="2" y="64"/>
                </a:lnTo>
                <a:lnTo>
                  <a:pt x="2" y="64"/>
                </a:lnTo>
                <a:lnTo>
                  <a:pt x="2" y="64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3" y="63"/>
                </a:lnTo>
                <a:lnTo>
                  <a:pt x="3" y="63"/>
                </a:lnTo>
                <a:lnTo>
                  <a:pt x="3" y="63"/>
                </a:lnTo>
                <a:lnTo>
                  <a:pt x="3" y="62"/>
                </a:lnTo>
                <a:lnTo>
                  <a:pt x="3" y="62"/>
                </a:lnTo>
                <a:lnTo>
                  <a:pt x="2" y="62"/>
                </a:lnTo>
                <a:lnTo>
                  <a:pt x="2" y="62"/>
                </a:lnTo>
                <a:lnTo>
                  <a:pt x="3" y="62"/>
                </a:lnTo>
                <a:lnTo>
                  <a:pt x="3" y="62"/>
                </a:lnTo>
                <a:lnTo>
                  <a:pt x="3" y="62"/>
                </a:lnTo>
                <a:lnTo>
                  <a:pt x="2" y="61"/>
                </a:lnTo>
                <a:lnTo>
                  <a:pt x="2" y="61"/>
                </a:lnTo>
                <a:lnTo>
                  <a:pt x="2" y="61"/>
                </a:lnTo>
                <a:lnTo>
                  <a:pt x="3" y="61"/>
                </a:lnTo>
                <a:lnTo>
                  <a:pt x="3" y="61"/>
                </a:lnTo>
                <a:lnTo>
                  <a:pt x="3" y="61"/>
                </a:lnTo>
                <a:lnTo>
                  <a:pt x="3" y="60"/>
                </a:lnTo>
                <a:lnTo>
                  <a:pt x="3" y="60"/>
                </a:lnTo>
                <a:lnTo>
                  <a:pt x="2" y="60"/>
                </a:lnTo>
                <a:lnTo>
                  <a:pt x="3" y="60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7"/>
                </a:lnTo>
                <a:lnTo>
                  <a:pt x="3" y="57"/>
                </a:lnTo>
                <a:lnTo>
                  <a:pt x="3" y="57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2" y="56"/>
                </a:lnTo>
                <a:lnTo>
                  <a:pt x="2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4"/>
                </a:lnTo>
                <a:lnTo>
                  <a:pt x="1" y="54"/>
                </a:lnTo>
                <a:lnTo>
                  <a:pt x="1" y="54"/>
                </a:lnTo>
                <a:lnTo>
                  <a:pt x="2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49"/>
                </a:lnTo>
                <a:lnTo>
                  <a:pt x="1" y="49"/>
                </a:lnTo>
                <a:lnTo>
                  <a:pt x="1" y="49"/>
                </a:lnTo>
                <a:lnTo>
                  <a:pt x="2" y="49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1" y="45"/>
                </a:lnTo>
                <a:lnTo>
                  <a:pt x="2" y="44"/>
                </a:lnTo>
                <a:lnTo>
                  <a:pt x="2" y="44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2"/>
                </a:lnTo>
                <a:lnTo>
                  <a:pt x="2" y="42"/>
                </a:lnTo>
                <a:lnTo>
                  <a:pt x="3" y="42"/>
                </a:lnTo>
                <a:lnTo>
                  <a:pt x="3" y="42"/>
                </a:lnTo>
                <a:lnTo>
                  <a:pt x="3" y="42"/>
                </a:lnTo>
                <a:lnTo>
                  <a:pt x="3" y="41"/>
                </a:lnTo>
                <a:lnTo>
                  <a:pt x="2" y="42"/>
                </a:lnTo>
                <a:lnTo>
                  <a:pt x="2" y="42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1" y="40"/>
                </a:lnTo>
                <a:lnTo>
                  <a:pt x="1" y="39"/>
                </a:lnTo>
                <a:lnTo>
                  <a:pt x="2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0" name="Freeform 25">
            <a:extLst>
              <a:ext uri="{FF2B5EF4-FFF2-40B4-BE49-F238E27FC236}">
                <a16:creationId xmlns="" xmlns:a16="http://schemas.microsoft.com/office/drawing/2014/main" id="{E95FD783-8BA1-4DB5-ADFF-DD175E966A69}"/>
              </a:ext>
            </a:extLst>
          </p:cNvPr>
          <p:cNvSpPr>
            <a:spLocks/>
          </p:cNvSpPr>
          <p:nvPr/>
        </p:nvSpPr>
        <p:spPr bwMode="auto">
          <a:xfrm>
            <a:off x="3554267" y="2499664"/>
            <a:ext cx="1931989" cy="1863727"/>
          </a:xfrm>
          <a:custGeom>
            <a:avLst/>
            <a:gdLst>
              <a:gd name="T0" fmla="*/ 14 w 204"/>
              <a:gd name="T1" fmla="*/ 26 h 197"/>
              <a:gd name="T2" fmla="*/ 59 w 204"/>
              <a:gd name="T3" fmla="*/ 18 h 197"/>
              <a:gd name="T4" fmla="*/ 62 w 204"/>
              <a:gd name="T5" fmla="*/ 0 h 197"/>
              <a:gd name="T6" fmla="*/ 71 w 204"/>
              <a:gd name="T7" fmla="*/ 20 h 197"/>
              <a:gd name="T8" fmla="*/ 81 w 204"/>
              <a:gd name="T9" fmla="*/ 30 h 197"/>
              <a:gd name="T10" fmla="*/ 119 w 204"/>
              <a:gd name="T11" fmla="*/ 39 h 197"/>
              <a:gd name="T12" fmla="*/ 199 w 204"/>
              <a:gd name="T13" fmla="*/ 57 h 197"/>
              <a:gd name="T14" fmla="*/ 197 w 204"/>
              <a:gd name="T15" fmla="*/ 69 h 197"/>
              <a:gd name="T16" fmla="*/ 195 w 204"/>
              <a:gd name="T17" fmla="*/ 81 h 197"/>
              <a:gd name="T18" fmla="*/ 197 w 204"/>
              <a:gd name="T19" fmla="*/ 94 h 197"/>
              <a:gd name="T20" fmla="*/ 199 w 204"/>
              <a:gd name="T21" fmla="*/ 102 h 197"/>
              <a:gd name="T22" fmla="*/ 194 w 204"/>
              <a:gd name="T23" fmla="*/ 115 h 197"/>
              <a:gd name="T24" fmla="*/ 190 w 204"/>
              <a:gd name="T25" fmla="*/ 129 h 197"/>
              <a:gd name="T26" fmla="*/ 184 w 204"/>
              <a:gd name="T27" fmla="*/ 140 h 197"/>
              <a:gd name="T28" fmla="*/ 177 w 204"/>
              <a:gd name="T29" fmla="*/ 150 h 197"/>
              <a:gd name="T30" fmla="*/ 168 w 204"/>
              <a:gd name="T31" fmla="*/ 158 h 197"/>
              <a:gd name="T32" fmla="*/ 161 w 204"/>
              <a:gd name="T33" fmla="*/ 164 h 197"/>
              <a:gd name="T34" fmla="*/ 160 w 204"/>
              <a:gd name="T35" fmla="*/ 169 h 197"/>
              <a:gd name="T36" fmla="*/ 157 w 204"/>
              <a:gd name="T37" fmla="*/ 173 h 197"/>
              <a:gd name="T38" fmla="*/ 154 w 204"/>
              <a:gd name="T39" fmla="*/ 176 h 197"/>
              <a:gd name="T40" fmla="*/ 153 w 204"/>
              <a:gd name="T41" fmla="*/ 179 h 197"/>
              <a:gd name="T42" fmla="*/ 151 w 204"/>
              <a:gd name="T43" fmla="*/ 184 h 197"/>
              <a:gd name="T44" fmla="*/ 150 w 204"/>
              <a:gd name="T45" fmla="*/ 188 h 197"/>
              <a:gd name="T46" fmla="*/ 152 w 204"/>
              <a:gd name="T47" fmla="*/ 195 h 197"/>
              <a:gd name="T48" fmla="*/ 145 w 204"/>
              <a:gd name="T49" fmla="*/ 197 h 197"/>
              <a:gd name="T50" fmla="*/ 140 w 204"/>
              <a:gd name="T51" fmla="*/ 195 h 197"/>
              <a:gd name="T52" fmla="*/ 139 w 204"/>
              <a:gd name="T53" fmla="*/ 191 h 197"/>
              <a:gd name="T54" fmla="*/ 137 w 204"/>
              <a:gd name="T55" fmla="*/ 186 h 197"/>
              <a:gd name="T56" fmla="*/ 131 w 204"/>
              <a:gd name="T57" fmla="*/ 190 h 197"/>
              <a:gd name="T58" fmla="*/ 127 w 204"/>
              <a:gd name="T59" fmla="*/ 187 h 197"/>
              <a:gd name="T60" fmla="*/ 119 w 204"/>
              <a:gd name="T61" fmla="*/ 189 h 197"/>
              <a:gd name="T62" fmla="*/ 115 w 204"/>
              <a:gd name="T63" fmla="*/ 189 h 197"/>
              <a:gd name="T64" fmla="*/ 112 w 204"/>
              <a:gd name="T65" fmla="*/ 187 h 197"/>
              <a:gd name="T66" fmla="*/ 108 w 204"/>
              <a:gd name="T67" fmla="*/ 185 h 197"/>
              <a:gd name="T68" fmla="*/ 104 w 204"/>
              <a:gd name="T69" fmla="*/ 183 h 197"/>
              <a:gd name="T70" fmla="*/ 100 w 204"/>
              <a:gd name="T71" fmla="*/ 181 h 197"/>
              <a:gd name="T72" fmla="*/ 95 w 204"/>
              <a:gd name="T73" fmla="*/ 183 h 197"/>
              <a:gd name="T74" fmla="*/ 90 w 204"/>
              <a:gd name="T75" fmla="*/ 184 h 197"/>
              <a:gd name="T76" fmla="*/ 86 w 204"/>
              <a:gd name="T77" fmla="*/ 186 h 197"/>
              <a:gd name="T78" fmla="*/ 81 w 204"/>
              <a:gd name="T79" fmla="*/ 192 h 197"/>
              <a:gd name="T80" fmla="*/ 75 w 204"/>
              <a:gd name="T81" fmla="*/ 194 h 197"/>
              <a:gd name="T82" fmla="*/ 70 w 204"/>
              <a:gd name="T83" fmla="*/ 189 h 197"/>
              <a:gd name="T84" fmla="*/ 60 w 204"/>
              <a:gd name="T85" fmla="*/ 184 h 197"/>
              <a:gd name="T86" fmla="*/ 57 w 204"/>
              <a:gd name="T87" fmla="*/ 177 h 197"/>
              <a:gd name="T88" fmla="*/ 59 w 204"/>
              <a:gd name="T89" fmla="*/ 167 h 197"/>
              <a:gd name="T90" fmla="*/ 23 w 204"/>
              <a:gd name="T91" fmla="*/ 131 h 197"/>
              <a:gd name="T92" fmla="*/ 21 w 204"/>
              <a:gd name="T93" fmla="*/ 127 h 197"/>
              <a:gd name="T94" fmla="*/ 22 w 204"/>
              <a:gd name="T95" fmla="*/ 121 h 197"/>
              <a:gd name="T96" fmla="*/ 20 w 204"/>
              <a:gd name="T97" fmla="*/ 118 h 197"/>
              <a:gd name="T98" fmla="*/ 17 w 204"/>
              <a:gd name="T99" fmla="*/ 116 h 197"/>
              <a:gd name="T100" fmla="*/ 22 w 204"/>
              <a:gd name="T101" fmla="*/ 111 h 197"/>
              <a:gd name="T102" fmla="*/ 25 w 204"/>
              <a:gd name="T103" fmla="*/ 104 h 197"/>
              <a:gd name="T104" fmla="*/ 31 w 204"/>
              <a:gd name="T105" fmla="*/ 94 h 197"/>
              <a:gd name="T106" fmla="*/ 30 w 204"/>
              <a:gd name="T107" fmla="*/ 86 h 197"/>
              <a:gd name="T108" fmla="*/ 27 w 204"/>
              <a:gd name="T109" fmla="*/ 82 h 197"/>
              <a:gd name="T110" fmla="*/ 28 w 204"/>
              <a:gd name="T111" fmla="*/ 77 h 197"/>
              <a:gd name="T112" fmla="*/ 29 w 204"/>
              <a:gd name="T113" fmla="*/ 70 h 197"/>
              <a:gd name="T114" fmla="*/ 24 w 204"/>
              <a:gd name="T115" fmla="*/ 68 h 197"/>
              <a:gd name="T116" fmla="*/ 2 w 204"/>
              <a:gd name="T117" fmla="*/ 65 h 197"/>
              <a:gd name="T118" fmla="*/ 3 w 204"/>
              <a:gd name="T119" fmla="*/ 57 h 197"/>
              <a:gd name="T120" fmla="*/ 2 w 204"/>
              <a:gd name="T121" fmla="*/ 48 h 197"/>
              <a:gd name="T122" fmla="*/ 2 w 204"/>
              <a:gd name="T123" fmla="*/ 4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4" h="197">
                <a:moveTo>
                  <a:pt x="0" y="35"/>
                </a:moveTo>
                <a:lnTo>
                  <a:pt x="0" y="35"/>
                </a:lnTo>
                <a:lnTo>
                  <a:pt x="0" y="35"/>
                </a:lnTo>
                <a:lnTo>
                  <a:pt x="1" y="35"/>
                </a:lnTo>
                <a:lnTo>
                  <a:pt x="1" y="35"/>
                </a:lnTo>
                <a:lnTo>
                  <a:pt x="1" y="34"/>
                </a:lnTo>
                <a:lnTo>
                  <a:pt x="1" y="34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4"/>
                </a:lnTo>
                <a:lnTo>
                  <a:pt x="2" y="34"/>
                </a:lnTo>
                <a:lnTo>
                  <a:pt x="2" y="34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1" y="32"/>
                </a:lnTo>
                <a:lnTo>
                  <a:pt x="1" y="32"/>
                </a:lnTo>
                <a:lnTo>
                  <a:pt x="1" y="32"/>
                </a:lnTo>
                <a:lnTo>
                  <a:pt x="1" y="32"/>
                </a:lnTo>
                <a:lnTo>
                  <a:pt x="1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29"/>
                </a:lnTo>
                <a:lnTo>
                  <a:pt x="2" y="29"/>
                </a:lnTo>
                <a:lnTo>
                  <a:pt x="3" y="28"/>
                </a:lnTo>
                <a:lnTo>
                  <a:pt x="3" y="28"/>
                </a:lnTo>
                <a:lnTo>
                  <a:pt x="2" y="28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4" y="26"/>
                </a:lnTo>
                <a:lnTo>
                  <a:pt x="14" y="26"/>
                </a:lnTo>
                <a:lnTo>
                  <a:pt x="16" y="26"/>
                </a:lnTo>
                <a:lnTo>
                  <a:pt x="22" y="26"/>
                </a:lnTo>
                <a:lnTo>
                  <a:pt x="32" y="26"/>
                </a:lnTo>
                <a:lnTo>
                  <a:pt x="45" y="26"/>
                </a:lnTo>
                <a:lnTo>
                  <a:pt x="45" y="26"/>
                </a:lnTo>
                <a:lnTo>
                  <a:pt x="56" y="26"/>
                </a:lnTo>
                <a:lnTo>
                  <a:pt x="57" y="26"/>
                </a:lnTo>
                <a:lnTo>
                  <a:pt x="57" y="26"/>
                </a:lnTo>
                <a:lnTo>
                  <a:pt x="57" y="26"/>
                </a:lnTo>
                <a:lnTo>
                  <a:pt x="58" y="26"/>
                </a:lnTo>
                <a:lnTo>
                  <a:pt x="58" y="26"/>
                </a:lnTo>
                <a:lnTo>
                  <a:pt x="58" y="26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4"/>
                </a:lnTo>
                <a:lnTo>
                  <a:pt x="58" y="25"/>
                </a:lnTo>
                <a:lnTo>
                  <a:pt x="58" y="25"/>
                </a:lnTo>
                <a:lnTo>
                  <a:pt x="58" y="25"/>
                </a:lnTo>
                <a:lnTo>
                  <a:pt x="57" y="25"/>
                </a:lnTo>
                <a:lnTo>
                  <a:pt x="57" y="25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1"/>
                </a:lnTo>
                <a:lnTo>
                  <a:pt x="58" y="21"/>
                </a:lnTo>
                <a:lnTo>
                  <a:pt x="57" y="21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8" y="19"/>
                </a:lnTo>
                <a:lnTo>
                  <a:pt x="59" y="19"/>
                </a:lnTo>
                <a:lnTo>
                  <a:pt x="59" y="19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6"/>
                </a:lnTo>
                <a:lnTo>
                  <a:pt x="59" y="15"/>
                </a:lnTo>
                <a:lnTo>
                  <a:pt x="59" y="15"/>
                </a:lnTo>
                <a:lnTo>
                  <a:pt x="59" y="14"/>
                </a:lnTo>
                <a:lnTo>
                  <a:pt x="60" y="14"/>
                </a:lnTo>
                <a:lnTo>
                  <a:pt x="60" y="14"/>
                </a:lnTo>
                <a:lnTo>
                  <a:pt x="60" y="14"/>
                </a:lnTo>
                <a:lnTo>
                  <a:pt x="60" y="13"/>
                </a:lnTo>
                <a:lnTo>
                  <a:pt x="60" y="13"/>
                </a:lnTo>
                <a:lnTo>
                  <a:pt x="59" y="12"/>
                </a:lnTo>
                <a:lnTo>
                  <a:pt x="59" y="12"/>
                </a:lnTo>
                <a:lnTo>
                  <a:pt x="59" y="11"/>
                </a:lnTo>
                <a:lnTo>
                  <a:pt x="59" y="11"/>
                </a:lnTo>
                <a:lnTo>
                  <a:pt x="59" y="10"/>
                </a:lnTo>
                <a:lnTo>
                  <a:pt x="58" y="10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8"/>
                </a:lnTo>
                <a:lnTo>
                  <a:pt x="59" y="8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1" y="5"/>
                </a:lnTo>
                <a:lnTo>
                  <a:pt x="61" y="5"/>
                </a:lnTo>
                <a:lnTo>
                  <a:pt x="61" y="4"/>
                </a:lnTo>
                <a:lnTo>
                  <a:pt x="61" y="4"/>
                </a:lnTo>
                <a:lnTo>
                  <a:pt x="61" y="3"/>
                </a:lnTo>
                <a:lnTo>
                  <a:pt x="61" y="3"/>
                </a:lnTo>
                <a:lnTo>
                  <a:pt x="61" y="2"/>
                </a:lnTo>
                <a:lnTo>
                  <a:pt x="61" y="2"/>
                </a:lnTo>
                <a:lnTo>
                  <a:pt x="62" y="0"/>
                </a:lnTo>
                <a:lnTo>
                  <a:pt x="62" y="0"/>
                </a:lnTo>
                <a:lnTo>
                  <a:pt x="63" y="0"/>
                </a:lnTo>
                <a:lnTo>
                  <a:pt x="63" y="0"/>
                </a:lnTo>
                <a:lnTo>
                  <a:pt x="63" y="0"/>
                </a:lnTo>
                <a:lnTo>
                  <a:pt x="64" y="0"/>
                </a:lnTo>
                <a:lnTo>
                  <a:pt x="64" y="1"/>
                </a:lnTo>
                <a:lnTo>
                  <a:pt x="64" y="1"/>
                </a:lnTo>
                <a:lnTo>
                  <a:pt x="65" y="2"/>
                </a:lnTo>
                <a:lnTo>
                  <a:pt x="65" y="3"/>
                </a:lnTo>
                <a:lnTo>
                  <a:pt x="66" y="4"/>
                </a:lnTo>
                <a:lnTo>
                  <a:pt x="66" y="4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7" y="5"/>
                </a:lnTo>
                <a:lnTo>
                  <a:pt x="67" y="6"/>
                </a:lnTo>
                <a:lnTo>
                  <a:pt x="67" y="7"/>
                </a:lnTo>
                <a:lnTo>
                  <a:pt x="67" y="8"/>
                </a:lnTo>
                <a:lnTo>
                  <a:pt x="68" y="9"/>
                </a:lnTo>
                <a:lnTo>
                  <a:pt x="68" y="9"/>
                </a:lnTo>
                <a:lnTo>
                  <a:pt x="68" y="11"/>
                </a:lnTo>
                <a:lnTo>
                  <a:pt x="68" y="11"/>
                </a:lnTo>
                <a:lnTo>
                  <a:pt x="68" y="12"/>
                </a:lnTo>
                <a:lnTo>
                  <a:pt x="69" y="13"/>
                </a:lnTo>
                <a:lnTo>
                  <a:pt x="70" y="13"/>
                </a:lnTo>
                <a:lnTo>
                  <a:pt x="70" y="14"/>
                </a:lnTo>
                <a:lnTo>
                  <a:pt x="70" y="14"/>
                </a:lnTo>
                <a:lnTo>
                  <a:pt x="70" y="15"/>
                </a:lnTo>
                <a:lnTo>
                  <a:pt x="71" y="15"/>
                </a:lnTo>
                <a:lnTo>
                  <a:pt x="71" y="15"/>
                </a:lnTo>
                <a:lnTo>
                  <a:pt x="71" y="15"/>
                </a:lnTo>
                <a:lnTo>
                  <a:pt x="71" y="16"/>
                </a:lnTo>
                <a:lnTo>
                  <a:pt x="71" y="16"/>
                </a:lnTo>
                <a:lnTo>
                  <a:pt x="71" y="16"/>
                </a:lnTo>
                <a:lnTo>
                  <a:pt x="71" y="17"/>
                </a:lnTo>
                <a:lnTo>
                  <a:pt x="71" y="17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9"/>
                </a:lnTo>
                <a:lnTo>
                  <a:pt x="71" y="19"/>
                </a:lnTo>
                <a:lnTo>
                  <a:pt x="71" y="20"/>
                </a:lnTo>
                <a:lnTo>
                  <a:pt x="71" y="20"/>
                </a:lnTo>
                <a:lnTo>
                  <a:pt x="71" y="20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2" y="21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2" y="22"/>
                </a:lnTo>
                <a:lnTo>
                  <a:pt x="72" y="23"/>
                </a:lnTo>
                <a:lnTo>
                  <a:pt x="72" y="23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5"/>
                </a:lnTo>
                <a:lnTo>
                  <a:pt x="72" y="26"/>
                </a:lnTo>
                <a:lnTo>
                  <a:pt x="73" y="26"/>
                </a:lnTo>
                <a:lnTo>
                  <a:pt x="73" y="25"/>
                </a:lnTo>
                <a:lnTo>
                  <a:pt x="74" y="26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7"/>
                </a:lnTo>
                <a:lnTo>
                  <a:pt x="75" y="27"/>
                </a:lnTo>
                <a:lnTo>
                  <a:pt x="75" y="27"/>
                </a:lnTo>
                <a:lnTo>
                  <a:pt x="76" y="27"/>
                </a:lnTo>
                <a:lnTo>
                  <a:pt x="76" y="28"/>
                </a:lnTo>
                <a:lnTo>
                  <a:pt x="77" y="28"/>
                </a:lnTo>
                <a:lnTo>
                  <a:pt x="77" y="28"/>
                </a:lnTo>
                <a:lnTo>
                  <a:pt x="77" y="28"/>
                </a:lnTo>
                <a:lnTo>
                  <a:pt x="77" y="28"/>
                </a:lnTo>
                <a:lnTo>
                  <a:pt x="78" y="28"/>
                </a:lnTo>
                <a:lnTo>
                  <a:pt x="78" y="28"/>
                </a:lnTo>
                <a:lnTo>
                  <a:pt x="78" y="28"/>
                </a:lnTo>
                <a:lnTo>
                  <a:pt x="79" y="28"/>
                </a:lnTo>
                <a:lnTo>
                  <a:pt x="79" y="28"/>
                </a:lnTo>
                <a:lnTo>
                  <a:pt x="79" y="29"/>
                </a:lnTo>
                <a:lnTo>
                  <a:pt x="79" y="29"/>
                </a:lnTo>
                <a:lnTo>
                  <a:pt x="80" y="30"/>
                </a:lnTo>
                <a:lnTo>
                  <a:pt x="81" y="30"/>
                </a:lnTo>
                <a:lnTo>
                  <a:pt x="81" y="31"/>
                </a:lnTo>
                <a:lnTo>
                  <a:pt x="81" y="31"/>
                </a:lnTo>
                <a:lnTo>
                  <a:pt x="82" y="31"/>
                </a:lnTo>
                <a:lnTo>
                  <a:pt x="82" y="32"/>
                </a:lnTo>
                <a:lnTo>
                  <a:pt x="82" y="32"/>
                </a:lnTo>
                <a:lnTo>
                  <a:pt x="82" y="32"/>
                </a:lnTo>
                <a:lnTo>
                  <a:pt x="82" y="32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4"/>
                </a:lnTo>
                <a:lnTo>
                  <a:pt x="82" y="34"/>
                </a:lnTo>
                <a:lnTo>
                  <a:pt x="82" y="34"/>
                </a:lnTo>
                <a:lnTo>
                  <a:pt x="83" y="34"/>
                </a:lnTo>
                <a:lnTo>
                  <a:pt x="83" y="34"/>
                </a:lnTo>
                <a:lnTo>
                  <a:pt x="84" y="34"/>
                </a:lnTo>
                <a:lnTo>
                  <a:pt x="84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6" y="34"/>
                </a:lnTo>
                <a:lnTo>
                  <a:pt x="86" y="35"/>
                </a:lnTo>
                <a:lnTo>
                  <a:pt x="86" y="35"/>
                </a:lnTo>
                <a:lnTo>
                  <a:pt x="87" y="36"/>
                </a:lnTo>
                <a:lnTo>
                  <a:pt x="87" y="36"/>
                </a:lnTo>
                <a:lnTo>
                  <a:pt x="87" y="36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9" y="37"/>
                </a:lnTo>
                <a:lnTo>
                  <a:pt x="96" y="37"/>
                </a:lnTo>
                <a:lnTo>
                  <a:pt x="98" y="38"/>
                </a:lnTo>
                <a:lnTo>
                  <a:pt x="104" y="38"/>
                </a:lnTo>
                <a:lnTo>
                  <a:pt x="119" y="39"/>
                </a:lnTo>
                <a:lnTo>
                  <a:pt x="123" y="40"/>
                </a:lnTo>
                <a:lnTo>
                  <a:pt x="126" y="40"/>
                </a:lnTo>
                <a:lnTo>
                  <a:pt x="135" y="41"/>
                </a:lnTo>
                <a:lnTo>
                  <a:pt x="144" y="41"/>
                </a:lnTo>
                <a:lnTo>
                  <a:pt x="152" y="42"/>
                </a:lnTo>
                <a:lnTo>
                  <a:pt x="160" y="43"/>
                </a:lnTo>
                <a:lnTo>
                  <a:pt x="161" y="43"/>
                </a:lnTo>
                <a:lnTo>
                  <a:pt x="168" y="43"/>
                </a:lnTo>
                <a:lnTo>
                  <a:pt x="182" y="44"/>
                </a:lnTo>
                <a:lnTo>
                  <a:pt x="185" y="44"/>
                </a:lnTo>
                <a:lnTo>
                  <a:pt x="189" y="45"/>
                </a:lnTo>
                <a:lnTo>
                  <a:pt x="193" y="45"/>
                </a:lnTo>
                <a:lnTo>
                  <a:pt x="204" y="45"/>
                </a:lnTo>
                <a:lnTo>
                  <a:pt x="204" y="46"/>
                </a:lnTo>
                <a:lnTo>
                  <a:pt x="204" y="46"/>
                </a:lnTo>
                <a:lnTo>
                  <a:pt x="204" y="46"/>
                </a:lnTo>
                <a:lnTo>
                  <a:pt x="203" y="47"/>
                </a:lnTo>
                <a:lnTo>
                  <a:pt x="203" y="47"/>
                </a:lnTo>
                <a:lnTo>
                  <a:pt x="203" y="48"/>
                </a:lnTo>
                <a:lnTo>
                  <a:pt x="203" y="48"/>
                </a:lnTo>
                <a:lnTo>
                  <a:pt x="203" y="48"/>
                </a:lnTo>
                <a:lnTo>
                  <a:pt x="203" y="49"/>
                </a:lnTo>
                <a:lnTo>
                  <a:pt x="203" y="49"/>
                </a:lnTo>
                <a:lnTo>
                  <a:pt x="203" y="49"/>
                </a:lnTo>
                <a:lnTo>
                  <a:pt x="202" y="50"/>
                </a:lnTo>
                <a:lnTo>
                  <a:pt x="202" y="50"/>
                </a:lnTo>
                <a:lnTo>
                  <a:pt x="202" y="50"/>
                </a:lnTo>
                <a:lnTo>
                  <a:pt x="201" y="50"/>
                </a:lnTo>
                <a:lnTo>
                  <a:pt x="201" y="51"/>
                </a:lnTo>
                <a:lnTo>
                  <a:pt x="201" y="52"/>
                </a:lnTo>
                <a:lnTo>
                  <a:pt x="201" y="52"/>
                </a:lnTo>
                <a:lnTo>
                  <a:pt x="201" y="52"/>
                </a:lnTo>
                <a:lnTo>
                  <a:pt x="201" y="53"/>
                </a:lnTo>
                <a:lnTo>
                  <a:pt x="201" y="53"/>
                </a:lnTo>
                <a:lnTo>
                  <a:pt x="201" y="54"/>
                </a:lnTo>
                <a:lnTo>
                  <a:pt x="201" y="55"/>
                </a:lnTo>
                <a:lnTo>
                  <a:pt x="201" y="55"/>
                </a:lnTo>
                <a:lnTo>
                  <a:pt x="201" y="55"/>
                </a:lnTo>
                <a:lnTo>
                  <a:pt x="201" y="55"/>
                </a:lnTo>
                <a:lnTo>
                  <a:pt x="200" y="55"/>
                </a:lnTo>
                <a:lnTo>
                  <a:pt x="200" y="56"/>
                </a:lnTo>
                <a:lnTo>
                  <a:pt x="200" y="56"/>
                </a:lnTo>
                <a:lnTo>
                  <a:pt x="199" y="57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9"/>
                </a:lnTo>
                <a:lnTo>
                  <a:pt x="199" y="59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7" y="61"/>
                </a:lnTo>
                <a:lnTo>
                  <a:pt x="197" y="61"/>
                </a:lnTo>
                <a:lnTo>
                  <a:pt x="198" y="61"/>
                </a:lnTo>
                <a:lnTo>
                  <a:pt x="198" y="62"/>
                </a:lnTo>
                <a:lnTo>
                  <a:pt x="198" y="62"/>
                </a:lnTo>
                <a:lnTo>
                  <a:pt x="198" y="62"/>
                </a:lnTo>
                <a:lnTo>
                  <a:pt x="198" y="62"/>
                </a:lnTo>
                <a:lnTo>
                  <a:pt x="198" y="63"/>
                </a:lnTo>
                <a:lnTo>
                  <a:pt x="198" y="63"/>
                </a:lnTo>
                <a:lnTo>
                  <a:pt x="198" y="63"/>
                </a:lnTo>
                <a:lnTo>
                  <a:pt x="197" y="63"/>
                </a:lnTo>
                <a:lnTo>
                  <a:pt x="197" y="63"/>
                </a:lnTo>
                <a:lnTo>
                  <a:pt x="197" y="64"/>
                </a:lnTo>
                <a:lnTo>
                  <a:pt x="197" y="64"/>
                </a:lnTo>
                <a:lnTo>
                  <a:pt x="197" y="64"/>
                </a:lnTo>
                <a:lnTo>
                  <a:pt x="197" y="64"/>
                </a:lnTo>
                <a:lnTo>
                  <a:pt x="197" y="65"/>
                </a:lnTo>
                <a:lnTo>
                  <a:pt x="197" y="65"/>
                </a:lnTo>
                <a:lnTo>
                  <a:pt x="197" y="65"/>
                </a:lnTo>
                <a:lnTo>
                  <a:pt x="197" y="65"/>
                </a:lnTo>
                <a:lnTo>
                  <a:pt x="197" y="66"/>
                </a:lnTo>
                <a:lnTo>
                  <a:pt x="197" y="66"/>
                </a:lnTo>
                <a:lnTo>
                  <a:pt x="197" y="67"/>
                </a:lnTo>
                <a:lnTo>
                  <a:pt x="197" y="67"/>
                </a:lnTo>
                <a:lnTo>
                  <a:pt x="197" y="67"/>
                </a:lnTo>
                <a:lnTo>
                  <a:pt x="197" y="68"/>
                </a:lnTo>
                <a:lnTo>
                  <a:pt x="197" y="68"/>
                </a:lnTo>
                <a:lnTo>
                  <a:pt x="197" y="68"/>
                </a:lnTo>
                <a:lnTo>
                  <a:pt x="197" y="69"/>
                </a:lnTo>
                <a:lnTo>
                  <a:pt x="197" y="69"/>
                </a:lnTo>
                <a:lnTo>
                  <a:pt x="197" y="69"/>
                </a:lnTo>
                <a:lnTo>
                  <a:pt x="196" y="69"/>
                </a:lnTo>
                <a:lnTo>
                  <a:pt x="196" y="70"/>
                </a:lnTo>
                <a:lnTo>
                  <a:pt x="196" y="70"/>
                </a:lnTo>
                <a:lnTo>
                  <a:pt x="196" y="70"/>
                </a:lnTo>
                <a:lnTo>
                  <a:pt x="196" y="71"/>
                </a:lnTo>
                <a:lnTo>
                  <a:pt x="196" y="71"/>
                </a:lnTo>
                <a:lnTo>
                  <a:pt x="196" y="71"/>
                </a:lnTo>
                <a:lnTo>
                  <a:pt x="196" y="72"/>
                </a:lnTo>
                <a:lnTo>
                  <a:pt x="196" y="72"/>
                </a:lnTo>
                <a:lnTo>
                  <a:pt x="196" y="73"/>
                </a:lnTo>
                <a:lnTo>
                  <a:pt x="196" y="73"/>
                </a:lnTo>
                <a:lnTo>
                  <a:pt x="195" y="73"/>
                </a:lnTo>
                <a:lnTo>
                  <a:pt x="195" y="73"/>
                </a:lnTo>
                <a:lnTo>
                  <a:pt x="195" y="74"/>
                </a:lnTo>
                <a:lnTo>
                  <a:pt x="195" y="74"/>
                </a:lnTo>
                <a:lnTo>
                  <a:pt x="195" y="75"/>
                </a:lnTo>
                <a:lnTo>
                  <a:pt x="195" y="75"/>
                </a:lnTo>
                <a:lnTo>
                  <a:pt x="195" y="75"/>
                </a:lnTo>
                <a:lnTo>
                  <a:pt x="195" y="76"/>
                </a:lnTo>
                <a:lnTo>
                  <a:pt x="195" y="76"/>
                </a:lnTo>
                <a:lnTo>
                  <a:pt x="195" y="76"/>
                </a:lnTo>
                <a:lnTo>
                  <a:pt x="195" y="77"/>
                </a:lnTo>
                <a:lnTo>
                  <a:pt x="195" y="78"/>
                </a:lnTo>
                <a:lnTo>
                  <a:pt x="195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9"/>
                </a:lnTo>
                <a:lnTo>
                  <a:pt x="196" y="79"/>
                </a:lnTo>
                <a:lnTo>
                  <a:pt x="196" y="79"/>
                </a:lnTo>
                <a:lnTo>
                  <a:pt x="196" y="80"/>
                </a:lnTo>
                <a:lnTo>
                  <a:pt x="196" y="80"/>
                </a:lnTo>
                <a:lnTo>
                  <a:pt x="196" y="80"/>
                </a:lnTo>
                <a:lnTo>
                  <a:pt x="196" y="80"/>
                </a:lnTo>
                <a:lnTo>
                  <a:pt x="195" y="80"/>
                </a:lnTo>
                <a:lnTo>
                  <a:pt x="195" y="81"/>
                </a:lnTo>
                <a:lnTo>
                  <a:pt x="195" y="81"/>
                </a:lnTo>
                <a:lnTo>
                  <a:pt x="195" y="81"/>
                </a:lnTo>
                <a:lnTo>
                  <a:pt x="196" y="82"/>
                </a:lnTo>
                <a:lnTo>
                  <a:pt x="196" y="82"/>
                </a:lnTo>
                <a:lnTo>
                  <a:pt x="196" y="82"/>
                </a:lnTo>
                <a:lnTo>
                  <a:pt x="196" y="83"/>
                </a:lnTo>
                <a:lnTo>
                  <a:pt x="196" y="83"/>
                </a:lnTo>
                <a:lnTo>
                  <a:pt x="196" y="83"/>
                </a:lnTo>
                <a:lnTo>
                  <a:pt x="197" y="83"/>
                </a:lnTo>
                <a:lnTo>
                  <a:pt x="197" y="84"/>
                </a:lnTo>
                <a:lnTo>
                  <a:pt x="196" y="84"/>
                </a:lnTo>
                <a:lnTo>
                  <a:pt x="196" y="84"/>
                </a:lnTo>
                <a:lnTo>
                  <a:pt x="196" y="84"/>
                </a:lnTo>
                <a:lnTo>
                  <a:pt x="196" y="85"/>
                </a:lnTo>
                <a:lnTo>
                  <a:pt x="196" y="85"/>
                </a:lnTo>
                <a:lnTo>
                  <a:pt x="196" y="85"/>
                </a:lnTo>
                <a:lnTo>
                  <a:pt x="196" y="86"/>
                </a:lnTo>
                <a:lnTo>
                  <a:pt x="196" y="86"/>
                </a:lnTo>
                <a:lnTo>
                  <a:pt x="196" y="86"/>
                </a:lnTo>
                <a:lnTo>
                  <a:pt x="196" y="86"/>
                </a:lnTo>
                <a:lnTo>
                  <a:pt x="196" y="87"/>
                </a:lnTo>
                <a:lnTo>
                  <a:pt x="196" y="87"/>
                </a:lnTo>
                <a:lnTo>
                  <a:pt x="196" y="88"/>
                </a:lnTo>
                <a:lnTo>
                  <a:pt x="196" y="88"/>
                </a:lnTo>
                <a:lnTo>
                  <a:pt x="196" y="88"/>
                </a:lnTo>
                <a:lnTo>
                  <a:pt x="196" y="89"/>
                </a:lnTo>
                <a:lnTo>
                  <a:pt x="196" y="89"/>
                </a:lnTo>
                <a:lnTo>
                  <a:pt x="196" y="89"/>
                </a:lnTo>
                <a:lnTo>
                  <a:pt x="196" y="89"/>
                </a:lnTo>
                <a:lnTo>
                  <a:pt x="197" y="89"/>
                </a:lnTo>
                <a:lnTo>
                  <a:pt x="197" y="90"/>
                </a:lnTo>
                <a:lnTo>
                  <a:pt x="197" y="90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2"/>
                </a:lnTo>
                <a:lnTo>
                  <a:pt x="197" y="92"/>
                </a:lnTo>
                <a:lnTo>
                  <a:pt x="197" y="93"/>
                </a:lnTo>
                <a:lnTo>
                  <a:pt x="197" y="93"/>
                </a:lnTo>
                <a:lnTo>
                  <a:pt x="197" y="93"/>
                </a:lnTo>
                <a:lnTo>
                  <a:pt x="197" y="94"/>
                </a:lnTo>
                <a:lnTo>
                  <a:pt x="197" y="94"/>
                </a:lnTo>
                <a:lnTo>
                  <a:pt x="197" y="94"/>
                </a:lnTo>
                <a:lnTo>
                  <a:pt x="196" y="94"/>
                </a:lnTo>
                <a:lnTo>
                  <a:pt x="197" y="94"/>
                </a:lnTo>
                <a:lnTo>
                  <a:pt x="196" y="95"/>
                </a:lnTo>
                <a:lnTo>
                  <a:pt x="196" y="95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5" y="97"/>
                </a:lnTo>
                <a:lnTo>
                  <a:pt x="196" y="97"/>
                </a:lnTo>
                <a:lnTo>
                  <a:pt x="196" y="97"/>
                </a:lnTo>
                <a:lnTo>
                  <a:pt x="196" y="97"/>
                </a:lnTo>
                <a:lnTo>
                  <a:pt x="197" y="97"/>
                </a:lnTo>
                <a:lnTo>
                  <a:pt x="197" y="98"/>
                </a:lnTo>
                <a:lnTo>
                  <a:pt x="196" y="98"/>
                </a:lnTo>
                <a:lnTo>
                  <a:pt x="197" y="98"/>
                </a:lnTo>
                <a:lnTo>
                  <a:pt x="197" y="98"/>
                </a:lnTo>
                <a:lnTo>
                  <a:pt x="197" y="99"/>
                </a:lnTo>
                <a:lnTo>
                  <a:pt x="197" y="99"/>
                </a:lnTo>
                <a:lnTo>
                  <a:pt x="197" y="99"/>
                </a:lnTo>
                <a:lnTo>
                  <a:pt x="197" y="100"/>
                </a:lnTo>
                <a:lnTo>
                  <a:pt x="197" y="100"/>
                </a:lnTo>
                <a:lnTo>
                  <a:pt x="197" y="100"/>
                </a:lnTo>
                <a:lnTo>
                  <a:pt x="197" y="100"/>
                </a:lnTo>
                <a:lnTo>
                  <a:pt x="197" y="101"/>
                </a:lnTo>
                <a:lnTo>
                  <a:pt x="197" y="101"/>
                </a:lnTo>
                <a:lnTo>
                  <a:pt x="197" y="100"/>
                </a:lnTo>
                <a:lnTo>
                  <a:pt x="198" y="100"/>
                </a:lnTo>
                <a:lnTo>
                  <a:pt x="198" y="100"/>
                </a:lnTo>
                <a:lnTo>
                  <a:pt x="198" y="100"/>
                </a:lnTo>
                <a:lnTo>
                  <a:pt x="197" y="101"/>
                </a:lnTo>
                <a:lnTo>
                  <a:pt x="197" y="101"/>
                </a:lnTo>
                <a:lnTo>
                  <a:pt x="198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2"/>
                </a:lnTo>
                <a:lnTo>
                  <a:pt x="199" y="102"/>
                </a:lnTo>
                <a:lnTo>
                  <a:pt x="199" y="102"/>
                </a:lnTo>
                <a:lnTo>
                  <a:pt x="199" y="103"/>
                </a:lnTo>
                <a:lnTo>
                  <a:pt x="199" y="103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5"/>
                </a:lnTo>
                <a:lnTo>
                  <a:pt x="198" y="105"/>
                </a:lnTo>
                <a:lnTo>
                  <a:pt x="197" y="105"/>
                </a:lnTo>
                <a:lnTo>
                  <a:pt x="197" y="105"/>
                </a:lnTo>
                <a:lnTo>
                  <a:pt x="197" y="106"/>
                </a:lnTo>
                <a:lnTo>
                  <a:pt x="198" y="106"/>
                </a:lnTo>
                <a:lnTo>
                  <a:pt x="198" y="106"/>
                </a:lnTo>
                <a:lnTo>
                  <a:pt x="197" y="106"/>
                </a:lnTo>
                <a:lnTo>
                  <a:pt x="198" y="107"/>
                </a:lnTo>
                <a:lnTo>
                  <a:pt x="197" y="107"/>
                </a:lnTo>
                <a:lnTo>
                  <a:pt x="197" y="107"/>
                </a:lnTo>
                <a:lnTo>
                  <a:pt x="197" y="107"/>
                </a:lnTo>
                <a:lnTo>
                  <a:pt x="198" y="108"/>
                </a:lnTo>
                <a:lnTo>
                  <a:pt x="198" y="108"/>
                </a:lnTo>
                <a:lnTo>
                  <a:pt x="198" y="108"/>
                </a:lnTo>
                <a:lnTo>
                  <a:pt x="197" y="109"/>
                </a:lnTo>
                <a:lnTo>
                  <a:pt x="197" y="109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6" y="111"/>
                </a:lnTo>
                <a:lnTo>
                  <a:pt x="196" y="111"/>
                </a:lnTo>
                <a:lnTo>
                  <a:pt x="196" y="112"/>
                </a:lnTo>
                <a:lnTo>
                  <a:pt x="196" y="112"/>
                </a:lnTo>
                <a:lnTo>
                  <a:pt x="196" y="112"/>
                </a:lnTo>
                <a:lnTo>
                  <a:pt x="196" y="113"/>
                </a:lnTo>
                <a:lnTo>
                  <a:pt x="195" y="113"/>
                </a:lnTo>
                <a:lnTo>
                  <a:pt x="195" y="113"/>
                </a:lnTo>
                <a:lnTo>
                  <a:pt x="194" y="114"/>
                </a:lnTo>
                <a:lnTo>
                  <a:pt x="194" y="115"/>
                </a:lnTo>
                <a:lnTo>
                  <a:pt x="194" y="115"/>
                </a:lnTo>
                <a:lnTo>
                  <a:pt x="194" y="116"/>
                </a:lnTo>
                <a:lnTo>
                  <a:pt x="194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8"/>
                </a:lnTo>
                <a:lnTo>
                  <a:pt x="193" y="119"/>
                </a:lnTo>
                <a:lnTo>
                  <a:pt x="193" y="119"/>
                </a:lnTo>
                <a:lnTo>
                  <a:pt x="193" y="119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1"/>
                </a:lnTo>
                <a:lnTo>
                  <a:pt x="193" y="121"/>
                </a:lnTo>
                <a:lnTo>
                  <a:pt x="193" y="122"/>
                </a:lnTo>
                <a:lnTo>
                  <a:pt x="193" y="122"/>
                </a:lnTo>
                <a:lnTo>
                  <a:pt x="193" y="122"/>
                </a:lnTo>
                <a:lnTo>
                  <a:pt x="193" y="123"/>
                </a:lnTo>
                <a:lnTo>
                  <a:pt x="193" y="124"/>
                </a:lnTo>
                <a:lnTo>
                  <a:pt x="193" y="124"/>
                </a:lnTo>
                <a:lnTo>
                  <a:pt x="193" y="124"/>
                </a:lnTo>
                <a:lnTo>
                  <a:pt x="193" y="125"/>
                </a:lnTo>
                <a:lnTo>
                  <a:pt x="192" y="125"/>
                </a:lnTo>
                <a:lnTo>
                  <a:pt x="192" y="124"/>
                </a:lnTo>
                <a:lnTo>
                  <a:pt x="192" y="124"/>
                </a:lnTo>
                <a:lnTo>
                  <a:pt x="192" y="124"/>
                </a:lnTo>
                <a:lnTo>
                  <a:pt x="192" y="125"/>
                </a:lnTo>
                <a:lnTo>
                  <a:pt x="192" y="125"/>
                </a:lnTo>
                <a:lnTo>
                  <a:pt x="192" y="125"/>
                </a:lnTo>
                <a:lnTo>
                  <a:pt x="192" y="126"/>
                </a:lnTo>
                <a:lnTo>
                  <a:pt x="191" y="126"/>
                </a:lnTo>
                <a:lnTo>
                  <a:pt x="191" y="127"/>
                </a:lnTo>
                <a:lnTo>
                  <a:pt x="191" y="128"/>
                </a:lnTo>
                <a:lnTo>
                  <a:pt x="191" y="128"/>
                </a:lnTo>
                <a:lnTo>
                  <a:pt x="191" y="128"/>
                </a:lnTo>
                <a:lnTo>
                  <a:pt x="191" y="129"/>
                </a:lnTo>
                <a:lnTo>
                  <a:pt x="190" y="129"/>
                </a:lnTo>
                <a:lnTo>
                  <a:pt x="190" y="129"/>
                </a:lnTo>
                <a:lnTo>
                  <a:pt x="190" y="130"/>
                </a:lnTo>
                <a:lnTo>
                  <a:pt x="190" y="130"/>
                </a:lnTo>
                <a:lnTo>
                  <a:pt x="190" y="130"/>
                </a:lnTo>
                <a:lnTo>
                  <a:pt x="190" y="130"/>
                </a:lnTo>
                <a:lnTo>
                  <a:pt x="190" y="131"/>
                </a:lnTo>
                <a:lnTo>
                  <a:pt x="191" y="131"/>
                </a:lnTo>
                <a:lnTo>
                  <a:pt x="191" y="131"/>
                </a:lnTo>
                <a:lnTo>
                  <a:pt x="191" y="132"/>
                </a:lnTo>
                <a:lnTo>
                  <a:pt x="191" y="132"/>
                </a:lnTo>
                <a:lnTo>
                  <a:pt x="190" y="133"/>
                </a:lnTo>
                <a:lnTo>
                  <a:pt x="190" y="134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6"/>
                </a:lnTo>
                <a:lnTo>
                  <a:pt x="190" y="136"/>
                </a:lnTo>
                <a:lnTo>
                  <a:pt x="189" y="136"/>
                </a:lnTo>
                <a:lnTo>
                  <a:pt x="189" y="136"/>
                </a:lnTo>
                <a:lnTo>
                  <a:pt x="189" y="136"/>
                </a:lnTo>
                <a:lnTo>
                  <a:pt x="190" y="137"/>
                </a:lnTo>
                <a:lnTo>
                  <a:pt x="189" y="137"/>
                </a:lnTo>
                <a:lnTo>
                  <a:pt x="189" y="137"/>
                </a:lnTo>
                <a:lnTo>
                  <a:pt x="189" y="138"/>
                </a:lnTo>
                <a:lnTo>
                  <a:pt x="189" y="138"/>
                </a:lnTo>
                <a:lnTo>
                  <a:pt x="189" y="138"/>
                </a:lnTo>
                <a:lnTo>
                  <a:pt x="189" y="139"/>
                </a:lnTo>
                <a:lnTo>
                  <a:pt x="189" y="139"/>
                </a:lnTo>
                <a:lnTo>
                  <a:pt x="189" y="139"/>
                </a:lnTo>
                <a:lnTo>
                  <a:pt x="189" y="139"/>
                </a:lnTo>
                <a:lnTo>
                  <a:pt x="188" y="140"/>
                </a:lnTo>
                <a:lnTo>
                  <a:pt x="188" y="140"/>
                </a:lnTo>
                <a:lnTo>
                  <a:pt x="188" y="140"/>
                </a:lnTo>
                <a:lnTo>
                  <a:pt x="188" y="140"/>
                </a:lnTo>
                <a:lnTo>
                  <a:pt x="187" y="141"/>
                </a:lnTo>
                <a:lnTo>
                  <a:pt x="186" y="141"/>
                </a:lnTo>
                <a:lnTo>
                  <a:pt x="185" y="141"/>
                </a:lnTo>
                <a:lnTo>
                  <a:pt x="185" y="141"/>
                </a:lnTo>
                <a:lnTo>
                  <a:pt x="185" y="141"/>
                </a:lnTo>
                <a:lnTo>
                  <a:pt x="185" y="141"/>
                </a:lnTo>
                <a:lnTo>
                  <a:pt x="184" y="140"/>
                </a:lnTo>
                <a:lnTo>
                  <a:pt x="184" y="140"/>
                </a:lnTo>
                <a:lnTo>
                  <a:pt x="184" y="141"/>
                </a:lnTo>
                <a:lnTo>
                  <a:pt x="184" y="141"/>
                </a:lnTo>
                <a:lnTo>
                  <a:pt x="183" y="141"/>
                </a:lnTo>
                <a:lnTo>
                  <a:pt x="183" y="141"/>
                </a:lnTo>
                <a:lnTo>
                  <a:pt x="183" y="141"/>
                </a:lnTo>
                <a:lnTo>
                  <a:pt x="182" y="141"/>
                </a:lnTo>
                <a:lnTo>
                  <a:pt x="182" y="141"/>
                </a:lnTo>
                <a:lnTo>
                  <a:pt x="182" y="142"/>
                </a:lnTo>
                <a:lnTo>
                  <a:pt x="182" y="142"/>
                </a:lnTo>
                <a:lnTo>
                  <a:pt x="181" y="142"/>
                </a:lnTo>
                <a:lnTo>
                  <a:pt x="181" y="142"/>
                </a:lnTo>
                <a:lnTo>
                  <a:pt x="181" y="142"/>
                </a:lnTo>
                <a:lnTo>
                  <a:pt x="180" y="143"/>
                </a:lnTo>
                <a:lnTo>
                  <a:pt x="180" y="143"/>
                </a:lnTo>
                <a:lnTo>
                  <a:pt x="180" y="144"/>
                </a:lnTo>
                <a:lnTo>
                  <a:pt x="179" y="144"/>
                </a:lnTo>
                <a:lnTo>
                  <a:pt x="179" y="144"/>
                </a:lnTo>
                <a:lnTo>
                  <a:pt x="179" y="144"/>
                </a:lnTo>
                <a:lnTo>
                  <a:pt x="179" y="145"/>
                </a:lnTo>
                <a:lnTo>
                  <a:pt x="178" y="145"/>
                </a:lnTo>
                <a:lnTo>
                  <a:pt x="178" y="145"/>
                </a:lnTo>
                <a:lnTo>
                  <a:pt x="178" y="145"/>
                </a:lnTo>
                <a:lnTo>
                  <a:pt x="179" y="146"/>
                </a:lnTo>
                <a:lnTo>
                  <a:pt x="179" y="146"/>
                </a:lnTo>
                <a:lnTo>
                  <a:pt x="178" y="146"/>
                </a:lnTo>
                <a:lnTo>
                  <a:pt x="178" y="146"/>
                </a:lnTo>
                <a:lnTo>
                  <a:pt x="178" y="146"/>
                </a:lnTo>
                <a:lnTo>
                  <a:pt x="178" y="147"/>
                </a:lnTo>
                <a:lnTo>
                  <a:pt x="178" y="147"/>
                </a:lnTo>
                <a:lnTo>
                  <a:pt x="178" y="148"/>
                </a:lnTo>
                <a:lnTo>
                  <a:pt x="178" y="148"/>
                </a:lnTo>
                <a:lnTo>
                  <a:pt x="178" y="148"/>
                </a:lnTo>
                <a:lnTo>
                  <a:pt x="178" y="149"/>
                </a:lnTo>
                <a:lnTo>
                  <a:pt x="178" y="149"/>
                </a:lnTo>
                <a:lnTo>
                  <a:pt x="178" y="149"/>
                </a:lnTo>
                <a:lnTo>
                  <a:pt x="178" y="149"/>
                </a:lnTo>
                <a:lnTo>
                  <a:pt x="178" y="150"/>
                </a:lnTo>
                <a:lnTo>
                  <a:pt x="178" y="150"/>
                </a:lnTo>
                <a:lnTo>
                  <a:pt x="178" y="150"/>
                </a:lnTo>
                <a:lnTo>
                  <a:pt x="177" y="150"/>
                </a:lnTo>
                <a:lnTo>
                  <a:pt x="177" y="150"/>
                </a:lnTo>
                <a:lnTo>
                  <a:pt x="177" y="150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6" y="151"/>
                </a:lnTo>
                <a:lnTo>
                  <a:pt x="176" y="151"/>
                </a:lnTo>
                <a:lnTo>
                  <a:pt x="176" y="151"/>
                </a:lnTo>
                <a:lnTo>
                  <a:pt x="176" y="151"/>
                </a:lnTo>
                <a:lnTo>
                  <a:pt x="177" y="152"/>
                </a:lnTo>
                <a:lnTo>
                  <a:pt x="177" y="152"/>
                </a:lnTo>
                <a:lnTo>
                  <a:pt x="177" y="153"/>
                </a:lnTo>
                <a:lnTo>
                  <a:pt x="176" y="153"/>
                </a:lnTo>
                <a:lnTo>
                  <a:pt x="176" y="154"/>
                </a:lnTo>
                <a:lnTo>
                  <a:pt x="176" y="154"/>
                </a:lnTo>
                <a:lnTo>
                  <a:pt x="175" y="154"/>
                </a:lnTo>
                <a:lnTo>
                  <a:pt x="175" y="155"/>
                </a:lnTo>
                <a:lnTo>
                  <a:pt x="175" y="155"/>
                </a:lnTo>
                <a:lnTo>
                  <a:pt x="175" y="156"/>
                </a:lnTo>
                <a:lnTo>
                  <a:pt x="174" y="156"/>
                </a:lnTo>
                <a:lnTo>
                  <a:pt x="174" y="156"/>
                </a:lnTo>
                <a:lnTo>
                  <a:pt x="174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2" y="157"/>
                </a:lnTo>
                <a:lnTo>
                  <a:pt x="172" y="157"/>
                </a:lnTo>
                <a:lnTo>
                  <a:pt x="171" y="157"/>
                </a:lnTo>
                <a:lnTo>
                  <a:pt x="171" y="157"/>
                </a:lnTo>
                <a:lnTo>
                  <a:pt x="171" y="157"/>
                </a:lnTo>
                <a:lnTo>
                  <a:pt x="171" y="157"/>
                </a:lnTo>
                <a:lnTo>
                  <a:pt x="170" y="157"/>
                </a:lnTo>
                <a:lnTo>
                  <a:pt x="170" y="157"/>
                </a:lnTo>
                <a:lnTo>
                  <a:pt x="169" y="157"/>
                </a:lnTo>
                <a:lnTo>
                  <a:pt x="169" y="157"/>
                </a:lnTo>
                <a:lnTo>
                  <a:pt x="168" y="157"/>
                </a:lnTo>
                <a:lnTo>
                  <a:pt x="168" y="157"/>
                </a:lnTo>
                <a:lnTo>
                  <a:pt x="168" y="158"/>
                </a:lnTo>
                <a:lnTo>
                  <a:pt x="168" y="158"/>
                </a:lnTo>
                <a:lnTo>
                  <a:pt x="168" y="158"/>
                </a:lnTo>
                <a:lnTo>
                  <a:pt x="168" y="158"/>
                </a:lnTo>
                <a:lnTo>
                  <a:pt x="167" y="159"/>
                </a:lnTo>
                <a:lnTo>
                  <a:pt x="167" y="159"/>
                </a:lnTo>
                <a:lnTo>
                  <a:pt x="167" y="159"/>
                </a:lnTo>
                <a:lnTo>
                  <a:pt x="167" y="159"/>
                </a:lnTo>
                <a:lnTo>
                  <a:pt x="167" y="160"/>
                </a:lnTo>
                <a:lnTo>
                  <a:pt x="167" y="160"/>
                </a:lnTo>
                <a:lnTo>
                  <a:pt x="167" y="160"/>
                </a:lnTo>
                <a:lnTo>
                  <a:pt x="166" y="160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5" y="161"/>
                </a:lnTo>
                <a:lnTo>
                  <a:pt x="164" y="161"/>
                </a:lnTo>
                <a:lnTo>
                  <a:pt x="164" y="162"/>
                </a:lnTo>
                <a:lnTo>
                  <a:pt x="164" y="162"/>
                </a:lnTo>
                <a:lnTo>
                  <a:pt x="164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3"/>
                </a:lnTo>
                <a:lnTo>
                  <a:pt x="163" y="163"/>
                </a:lnTo>
                <a:lnTo>
                  <a:pt x="163" y="163"/>
                </a:lnTo>
                <a:lnTo>
                  <a:pt x="162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4"/>
                </a:lnTo>
                <a:lnTo>
                  <a:pt x="163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7"/>
                </a:lnTo>
                <a:lnTo>
                  <a:pt x="160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2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70"/>
                </a:lnTo>
                <a:lnTo>
                  <a:pt x="160" y="169"/>
                </a:lnTo>
                <a:lnTo>
                  <a:pt x="160" y="169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2"/>
                </a:lnTo>
                <a:lnTo>
                  <a:pt x="159" y="172"/>
                </a:lnTo>
                <a:lnTo>
                  <a:pt x="159" y="172"/>
                </a:lnTo>
                <a:lnTo>
                  <a:pt x="159" y="172"/>
                </a:lnTo>
                <a:lnTo>
                  <a:pt x="158" y="172"/>
                </a:lnTo>
                <a:lnTo>
                  <a:pt x="158" y="172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4"/>
                </a:lnTo>
                <a:lnTo>
                  <a:pt x="157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5" y="174"/>
                </a:lnTo>
                <a:lnTo>
                  <a:pt x="156" y="174"/>
                </a:lnTo>
                <a:lnTo>
                  <a:pt x="156" y="175"/>
                </a:lnTo>
                <a:lnTo>
                  <a:pt x="156" y="175"/>
                </a:lnTo>
                <a:lnTo>
                  <a:pt x="156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3" y="177"/>
                </a:lnTo>
                <a:lnTo>
                  <a:pt x="153" y="177"/>
                </a:lnTo>
                <a:lnTo>
                  <a:pt x="154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1" y="181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3"/>
                </a:lnTo>
                <a:lnTo>
                  <a:pt x="151" y="183"/>
                </a:lnTo>
                <a:lnTo>
                  <a:pt x="151" y="183"/>
                </a:lnTo>
                <a:lnTo>
                  <a:pt x="150" y="183"/>
                </a:lnTo>
                <a:lnTo>
                  <a:pt x="150" y="183"/>
                </a:lnTo>
                <a:lnTo>
                  <a:pt x="150" y="183"/>
                </a:lnTo>
                <a:lnTo>
                  <a:pt x="151" y="183"/>
                </a:lnTo>
                <a:lnTo>
                  <a:pt x="151" y="183"/>
                </a:lnTo>
                <a:lnTo>
                  <a:pt x="151" y="183"/>
                </a:lnTo>
                <a:lnTo>
                  <a:pt x="151" y="184"/>
                </a:lnTo>
                <a:lnTo>
                  <a:pt x="151" y="184"/>
                </a:lnTo>
                <a:lnTo>
                  <a:pt x="150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0" y="185"/>
                </a:lnTo>
                <a:lnTo>
                  <a:pt x="150" y="185"/>
                </a:lnTo>
                <a:lnTo>
                  <a:pt x="150" y="185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2" y="192"/>
                </a:lnTo>
                <a:lnTo>
                  <a:pt x="151" y="192"/>
                </a:lnTo>
                <a:lnTo>
                  <a:pt x="152" y="193"/>
                </a:lnTo>
                <a:lnTo>
                  <a:pt x="152" y="193"/>
                </a:lnTo>
                <a:lnTo>
                  <a:pt x="152" y="193"/>
                </a:lnTo>
                <a:lnTo>
                  <a:pt x="152" y="193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5"/>
                </a:lnTo>
                <a:lnTo>
                  <a:pt x="153" y="195"/>
                </a:lnTo>
                <a:lnTo>
                  <a:pt x="153" y="195"/>
                </a:lnTo>
                <a:lnTo>
                  <a:pt x="153" y="196"/>
                </a:lnTo>
                <a:lnTo>
                  <a:pt x="153" y="196"/>
                </a:lnTo>
                <a:lnTo>
                  <a:pt x="153" y="197"/>
                </a:lnTo>
                <a:lnTo>
                  <a:pt x="151" y="197"/>
                </a:lnTo>
                <a:lnTo>
                  <a:pt x="151" y="197"/>
                </a:lnTo>
                <a:lnTo>
                  <a:pt x="151" y="197"/>
                </a:lnTo>
                <a:lnTo>
                  <a:pt x="151" y="197"/>
                </a:lnTo>
                <a:lnTo>
                  <a:pt x="150" y="196"/>
                </a:lnTo>
                <a:lnTo>
                  <a:pt x="150" y="196"/>
                </a:lnTo>
                <a:lnTo>
                  <a:pt x="150" y="196"/>
                </a:lnTo>
                <a:lnTo>
                  <a:pt x="150" y="196"/>
                </a:lnTo>
                <a:lnTo>
                  <a:pt x="149" y="196"/>
                </a:lnTo>
                <a:lnTo>
                  <a:pt x="149" y="196"/>
                </a:lnTo>
                <a:lnTo>
                  <a:pt x="148" y="196"/>
                </a:lnTo>
                <a:lnTo>
                  <a:pt x="148" y="196"/>
                </a:lnTo>
                <a:lnTo>
                  <a:pt x="148" y="196"/>
                </a:lnTo>
                <a:lnTo>
                  <a:pt x="148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1" y="196"/>
                </a:lnTo>
                <a:lnTo>
                  <a:pt x="141" y="196"/>
                </a:lnTo>
                <a:lnTo>
                  <a:pt x="141" y="196"/>
                </a:lnTo>
                <a:lnTo>
                  <a:pt x="141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4"/>
                </a:lnTo>
                <a:lnTo>
                  <a:pt x="138" y="194"/>
                </a:lnTo>
                <a:lnTo>
                  <a:pt x="138" y="194"/>
                </a:lnTo>
                <a:lnTo>
                  <a:pt x="138" y="195"/>
                </a:lnTo>
                <a:lnTo>
                  <a:pt x="138" y="195"/>
                </a:lnTo>
                <a:lnTo>
                  <a:pt x="138" y="195"/>
                </a:lnTo>
                <a:lnTo>
                  <a:pt x="138" y="194"/>
                </a:lnTo>
                <a:lnTo>
                  <a:pt x="138" y="195"/>
                </a:lnTo>
                <a:lnTo>
                  <a:pt x="137" y="195"/>
                </a:lnTo>
                <a:lnTo>
                  <a:pt x="137" y="195"/>
                </a:lnTo>
                <a:lnTo>
                  <a:pt x="137" y="195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3"/>
                </a:lnTo>
                <a:lnTo>
                  <a:pt x="138" y="193"/>
                </a:lnTo>
                <a:lnTo>
                  <a:pt x="138" y="193"/>
                </a:lnTo>
                <a:lnTo>
                  <a:pt x="138" y="193"/>
                </a:lnTo>
                <a:lnTo>
                  <a:pt x="138" y="192"/>
                </a:lnTo>
                <a:lnTo>
                  <a:pt x="138" y="192"/>
                </a:lnTo>
                <a:lnTo>
                  <a:pt x="138" y="192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0"/>
                </a:lnTo>
                <a:lnTo>
                  <a:pt x="140" y="190"/>
                </a:lnTo>
                <a:lnTo>
                  <a:pt x="140" y="190"/>
                </a:lnTo>
                <a:lnTo>
                  <a:pt x="140" y="190"/>
                </a:lnTo>
                <a:lnTo>
                  <a:pt x="140" y="190"/>
                </a:lnTo>
                <a:lnTo>
                  <a:pt x="141" y="190"/>
                </a:lnTo>
                <a:lnTo>
                  <a:pt x="141" y="190"/>
                </a:lnTo>
                <a:lnTo>
                  <a:pt x="141" y="190"/>
                </a:lnTo>
                <a:lnTo>
                  <a:pt x="141" y="190"/>
                </a:lnTo>
                <a:lnTo>
                  <a:pt x="142" y="190"/>
                </a:lnTo>
                <a:lnTo>
                  <a:pt x="142" y="190"/>
                </a:lnTo>
                <a:lnTo>
                  <a:pt x="142" y="190"/>
                </a:lnTo>
                <a:lnTo>
                  <a:pt x="142" y="182"/>
                </a:lnTo>
                <a:lnTo>
                  <a:pt x="142" y="182"/>
                </a:lnTo>
                <a:lnTo>
                  <a:pt x="142" y="182"/>
                </a:lnTo>
                <a:lnTo>
                  <a:pt x="142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4"/>
                </a:lnTo>
                <a:lnTo>
                  <a:pt x="139" y="184"/>
                </a:lnTo>
                <a:lnTo>
                  <a:pt x="140" y="184"/>
                </a:lnTo>
                <a:lnTo>
                  <a:pt x="139" y="184"/>
                </a:lnTo>
                <a:lnTo>
                  <a:pt x="139" y="185"/>
                </a:lnTo>
                <a:lnTo>
                  <a:pt x="139" y="185"/>
                </a:lnTo>
                <a:lnTo>
                  <a:pt x="138" y="185"/>
                </a:lnTo>
                <a:lnTo>
                  <a:pt x="138" y="185"/>
                </a:lnTo>
                <a:lnTo>
                  <a:pt x="138" y="186"/>
                </a:lnTo>
                <a:lnTo>
                  <a:pt x="138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6" y="186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8"/>
                </a:lnTo>
                <a:lnTo>
                  <a:pt x="136" y="188"/>
                </a:lnTo>
                <a:lnTo>
                  <a:pt x="136" y="188"/>
                </a:lnTo>
                <a:lnTo>
                  <a:pt x="136" y="188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2" y="189"/>
                </a:lnTo>
                <a:lnTo>
                  <a:pt x="132" y="189"/>
                </a:lnTo>
                <a:lnTo>
                  <a:pt x="132" y="189"/>
                </a:lnTo>
                <a:lnTo>
                  <a:pt x="132" y="190"/>
                </a:lnTo>
                <a:lnTo>
                  <a:pt x="132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8"/>
                </a:lnTo>
                <a:lnTo>
                  <a:pt x="130" y="188"/>
                </a:lnTo>
                <a:lnTo>
                  <a:pt x="130" y="188"/>
                </a:lnTo>
                <a:lnTo>
                  <a:pt x="130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7" y="187"/>
                </a:lnTo>
                <a:lnTo>
                  <a:pt x="127" y="186"/>
                </a:lnTo>
                <a:lnTo>
                  <a:pt x="127" y="186"/>
                </a:lnTo>
                <a:lnTo>
                  <a:pt x="127" y="187"/>
                </a:lnTo>
                <a:lnTo>
                  <a:pt x="126" y="186"/>
                </a:lnTo>
                <a:lnTo>
                  <a:pt x="126" y="187"/>
                </a:lnTo>
                <a:lnTo>
                  <a:pt x="126" y="186"/>
                </a:lnTo>
                <a:lnTo>
                  <a:pt x="126" y="186"/>
                </a:lnTo>
                <a:lnTo>
                  <a:pt x="126" y="186"/>
                </a:lnTo>
                <a:lnTo>
                  <a:pt x="125" y="187"/>
                </a:lnTo>
                <a:lnTo>
                  <a:pt x="125" y="187"/>
                </a:lnTo>
                <a:lnTo>
                  <a:pt x="125" y="187"/>
                </a:lnTo>
                <a:lnTo>
                  <a:pt x="125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3" y="187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2" y="188"/>
                </a:lnTo>
                <a:lnTo>
                  <a:pt x="122" y="188"/>
                </a:lnTo>
                <a:lnTo>
                  <a:pt x="122" y="189"/>
                </a:lnTo>
                <a:lnTo>
                  <a:pt x="122" y="189"/>
                </a:lnTo>
                <a:lnTo>
                  <a:pt x="122" y="189"/>
                </a:lnTo>
                <a:lnTo>
                  <a:pt x="122" y="189"/>
                </a:lnTo>
                <a:lnTo>
                  <a:pt x="121" y="189"/>
                </a:lnTo>
                <a:lnTo>
                  <a:pt x="121" y="189"/>
                </a:lnTo>
                <a:lnTo>
                  <a:pt x="121" y="189"/>
                </a:lnTo>
                <a:lnTo>
                  <a:pt x="121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6" y="190"/>
                </a:lnTo>
                <a:lnTo>
                  <a:pt x="116" y="190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5" y="189"/>
                </a:lnTo>
                <a:lnTo>
                  <a:pt x="116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3" y="188"/>
                </a:lnTo>
                <a:lnTo>
                  <a:pt x="114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2" y="188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6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09" y="187"/>
                </a:lnTo>
                <a:lnTo>
                  <a:pt x="109" y="187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8" y="186"/>
                </a:lnTo>
                <a:lnTo>
                  <a:pt x="108" y="186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4"/>
                </a:lnTo>
                <a:lnTo>
                  <a:pt x="108" y="185"/>
                </a:lnTo>
                <a:lnTo>
                  <a:pt x="108" y="184"/>
                </a:lnTo>
                <a:lnTo>
                  <a:pt x="108" y="184"/>
                </a:lnTo>
                <a:lnTo>
                  <a:pt x="108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2" y="183"/>
                </a:lnTo>
                <a:lnTo>
                  <a:pt x="102" y="183"/>
                </a:lnTo>
                <a:lnTo>
                  <a:pt x="103" y="183"/>
                </a:lnTo>
                <a:lnTo>
                  <a:pt x="103" y="183"/>
                </a:lnTo>
                <a:lnTo>
                  <a:pt x="102" y="183"/>
                </a:lnTo>
                <a:lnTo>
                  <a:pt x="102" y="182"/>
                </a:lnTo>
                <a:lnTo>
                  <a:pt x="102" y="183"/>
                </a:lnTo>
                <a:lnTo>
                  <a:pt x="102" y="183"/>
                </a:lnTo>
                <a:lnTo>
                  <a:pt x="102" y="183"/>
                </a:lnTo>
                <a:lnTo>
                  <a:pt x="102" y="182"/>
                </a:lnTo>
                <a:lnTo>
                  <a:pt x="102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0" y="182"/>
                </a:lnTo>
                <a:lnTo>
                  <a:pt x="100" y="181"/>
                </a:lnTo>
                <a:lnTo>
                  <a:pt x="101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7" y="181"/>
                </a:lnTo>
                <a:lnTo>
                  <a:pt x="97" y="182"/>
                </a:lnTo>
                <a:lnTo>
                  <a:pt x="97" y="181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4" y="183"/>
                </a:lnTo>
                <a:lnTo>
                  <a:pt x="94" y="183"/>
                </a:lnTo>
                <a:lnTo>
                  <a:pt x="95" y="183"/>
                </a:lnTo>
                <a:lnTo>
                  <a:pt x="95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3" y="183"/>
                </a:lnTo>
                <a:lnTo>
                  <a:pt x="93" y="184"/>
                </a:lnTo>
                <a:lnTo>
                  <a:pt x="93" y="183"/>
                </a:lnTo>
                <a:lnTo>
                  <a:pt x="93" y="184"/>
                </a:lnTo>
                <a:lnTo>
                  <a:pt x="93" y="184"/>
                </a:lnTo>
                <a:lnTo>
                  <a:pt x="93" y="184"/>
                </a:lnTo>
                <a:lnTo>
                  <a:pt x="93" y="183"/>
                </a:lnTo>
                <a:lnTo>
                  <a:pt x="92" y="184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1" y="183"/>
                </a:lnTo>
                <a:lnTo>
                  <a:pt x="91" y="184"/>
                </a:lnTo>
                <a:lnTo>
                  <a:pt x="91" y="183"/>
                </a:lnTo>
                <a:lnTo>
                  <a:pt x="91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8" y="184"/>
                </a:lnTo>
                <a:lnTo>
                  <a:pt x="88" y="184"/>
                </a:lnTo>
                <a:lnTo>
                  <a:pt x="88" y="184"/>
                </a:lnTo>
                <a:lnTo>
                  <a:pt x="88" y="183"/>
                </a:lnTo>
                <a:lnTo>
                  <a:pt x="88" y="183"/>
                </a:lnTo>
                <a:lnTo>
                  <a:pt x="88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5"/>
                </a:lnTo>
                <a:lnTo>
                  <a:pt x="87" y="185"/>
                </a:lnTo>
                <a:lnTo>
                  <a:pt x="87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5" y="186"/>
                </a:lnTo>
                <a:lnTo>
                  <a:pt x="86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8"/>
                </a:lnTo>
                <a:lnTo>
                  <a:pt x="85" y="188"/>
                </a:lnTo>
                <a:lnTo>
                  <a:pt x="85" y="188"/>
                </a:lnTo>
                <a:lnTo>
                  <a:pt x="84" y="188"/>
                </a:lnTo>
                <a:lnTo>
                  <a:pt x="84" y="188"/>
                </a:lnTo>
                <a:lnTo>
                  <a:pt x="84" y="188"/>
                </a:lnTo>
                <a:lnTo>
                  <a:pt x="83" y="188"/>
                </a:lnTo>
                <a:lnTo>
                  <a:pt x="83" y="188"/>
                </a:lnTo>
                <a:lnTo>
                  <a:pt x="83" y="188"/>
                </a:lnTo>
                <a:lnTo>
                  <a:pt x="83" y="189"/>
                </a:lnTo>
                <a:lnTo>
                  <a:pt x="83" y="189"/>
                </a:lnTo>
                <a:lnTo>
                  <a:pt x="83" y="189"/>
                </a:lnTo>
                <a:lnTo>
                  <a:pt x="83" y="189"/>
                </a:lnTo>
                <a:lnTo>
                  <a:pt x="84" y="189"/>
                </a:lnTo>
                <a:lnTo>
                  <a:pt x="84" y="189"/>
                </a:lnTo>
                <a:lnTo>
                  <a:pt x="83" y="189"/>
                </a:lnTo>
                <a:lnTo>
                  <a:pt x="83" y="190"/>
                </a:lnTo>
                <a:lnTo>
                  <a:pt x="83" y="190"/>
                </a:lnTo>
                <a:lnTo>
                  <a:pt x="83" y="190"/>
                </a:lnTo>
                <a:lnTo>
                  <a:pt x="83" y="190"/>
                </a:lnTo>
                <a:lnTo>
                  <a:pt x="82" y="190"/>
                </a:lnTo>
                <a:lnTo>
                  <a:pt x="82" y="190"/>
                </a:lnTo>
                <a:lnTo>
                  <a:pt x="82" y="190"/>
                </a:lnTo>
                <a:lnTo>
                  <a:pt x="82" y="191"/>
                </a:lnTo>
                <a:lnTo>
                  <a:pt x="82" y="191"/>
                </a:lnTo>
                <a:lnTo>
                  <a:pt x="82" y="191"/>
                </a:lnTo>
                <a:lnTo>
                  <a:pt x="82" y="191"/>
                </a:lnTo>
                <a:lnTo>
                  <a:pt x="81" y="191"/>
                </a:lnTo>
                <a:lnTo>
                  <a:pt x="81" y="191"/>
                </a:lnTo>
                <a:lnTo>
                  <a:pt x="81" y="192"/>
                </a:lnTo>
                <a:lnTo>
                  <a:pt x="81" y="192"/>
                </a:lnTo>
                <a:lnTo>
                  <a:pt x="81" y="192"/>
                </a:lnTo>
                <a:lnTo>
                  <a:pt x="81" y="192"/>
                </a:lnTo>
                <a:lnTo>
                  <a:pt x="80" y="192"/>
                </a:lnTo>
                <a:lnTo>
                  <a:pt x="80" y="192"/>
                </a:lnTo>
                <a:lnTo>
                  <a:pt x="80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8" y="192"/>
                </a:lnTo>
                <a:lnTo>
                  <a:pt x="78" y="192"/>
                </a:lnTo>
                <a:lnTo>
                  <a:pt x="78" y="193"/>
                </a:lnTo>
                <a:lnTo>
                  <a:pt x="79" y="193"/>
                </a:lnTo>
                <a:lnTo>
                  <a:pt x="79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5" y="193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4" y="194"/>
                </a:lnTo>
                <a:lnTo>
                  <a:pt x="74" y="193"/>
                </a:lnTo>
                <a:lnTo>
                  <a:pt x="74" y="194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2" y="192"/>
                </a:lnTo>
                <a:lnTo>
                  <a:pt x="72" y="193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1"/>
                </a:lnTo>
                <a:lnTo>
                  <a:pt x="72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89"/>
                </a:lnTo>
                <a:lnTo>
                  <a:pt x="71" y="189"/>
                </a:lnTo>
                <a:lnTo>
                  <a:pt x="71" y="189"/>
                </a:lnTo>
                <a:lnTo>
                  <a:pt x="70" y="189"/>
                </a:lnTo>
                <a:lnTo>
                  <a:pt x="70" y="189"/>
                </a:lnTo>
                <a:lnTo>
                  <a:pt x="70" y="189"/>
                </a:lnTo>
                <a:lnTo>
                  <a:pt x="70" y="188"/>
                </a:lnTo>
                <a:lnTo>
                  <a:pt x="70" y="188"/>
                </a:lnTo>
                <a:lnTo>
                  <a:pt x="70" y="188"/>
                </a:lnTo>
                <a:lnTo>
                  <a:pt x="70" y="187"/>
                </a:lnTo>
                <a:lnTo>
                  <a:pt x="70" y="188"/>
                </a:lnTo>
                <a:lnTo>
                  <a:pt x="69" y="188"/>
                </a:lnTo>
                <a:lnTo>
                  <a:pt x="67" y="186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4" y="187"/>
                </a:lnTo>
                <a:lnTo>
                  <a:pt x="64" y="187"/>
                </a:lnTo>
                <a:lnTo>
                  <a:pt x="64" y="187"/>
                </a:lnTo>
                <a:lnTo>
                  <a:pt x="64" y="186"/>
                </a:lnTo>
                <a:lnTo>
                  <a:pt x="64" y="186"/>
                </a:lnTo>
                <a:lnTo>
                  <a:pt x="64" y="186"/>
                </a:lnTo>
                <a:lnTo>
                  <a:pt x="63" y="186"/>
                </a:lnTo>
                <a:lnTo>
                  <a:pt x="63" y="186"/>
                </a:lnTo>
                <a:lnTo>
                  <a:pt x="63" y="185"/>
                </a:lnTo>
                <a:lnTo>
                  <a:pt x="63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1" y="185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59" y="183"/>
                </a:lnTo>
                <a:lnTo>
                  <a:pt x="59" y="183"/>
                </a:lnTo>
                <a:lnTo>
                  <a:pt x="59" y="183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8" y="182"/>
                </a:lnTo>
                <a:lnTo>
                  <a:pt x="58" y="182"/>
                </a:lnTo>
                <a:lnTo>
                  <a:pt x="58" y="181"/>
                </a:lnTo>
                <a:lnTo>
                  <a:pt x="58" y="181"/>
                </a:lnTo>
                <a:lnTo>
                  <a:pt x="58" y="181"/>
                </a:lnTo>
                <a:lnTo>
                  <a:pt x="58" y="180"/>
                </a:lnTo>
                <a:lnTo>
                  <a:pt x="58" y="180"/>
                </a:lnTo>
                <a:lnTo>
                  <a:pt x="58" y="180"/>
                </a:lnTo>
                <a:lnTo>
                  <a:pt x="58" y="180"/>
                </a:lnTo>
                <a:lnTo>
                  <a:pt x="57" y="180"/>
                </a:lnTo>
                <a:lnTo>
                  <a:pt x="57" y="180"/>
                </a:lnTo>
                <a:lnTo>
                  <a:pt x="57" y="180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6"/>
                </a:lnTo>
                <a:lnTo>
                  <a:pt x="57" y="177"/>
                </a:lnTo>
                <a:lnTo>
                  <a:pt x="56" y="176"/>
                </a:lnTo>
                <a:lnTo>
                  <a:pt x="57" y="176"/>
                </a:lnTo>
                <a:lnTo>
                  <a:pt x="56" y="176"/>
                </a:lnTo>
                <a:lnTo>
                  <a:pt x="57" y="176"/>
                </a:lnTo>
                <a:lnTo>
                  <a:pt x="57" y="176"/>
                </a:lnTo>
                <a:lnTo>
                  <a:pt x="57" y="176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6" y="174"/>
                </a:lnTo>
                <a:lnTo>
                  <a:pt x="56" y="174"/>
                </a:lnTo>
                <a:lnTo>
                  <a:pt x="56" y="174"/>
                </a:lnTo>
                <a:lnTo>
                  <a:pt x="57" y="174"/>
                </a:lnTo>
                <a:lnTo>
                  <a:pt x="57" y="174"/>
                </a:lnTo>
                <a:lnTo>
                  <a:pt x="57" y="174"/>
                </a:lnTo>
                <a:lnTo>
                  <a:pt x="57" y="173"/>
                </a:lnTo>
                <a:lnTo>
                  <a:pt x="56" y="173"/>
                </a:lnTo>
                <a:lnTo>
                  <a:pt x="57" y="172"/>
                </a:lnTo>
                <a:lnTo>
                  <a:pt x="57" y="172"/>
                </a:lnTo>
                <a:lnTo>
                  <a:pt x="57" y="171"/>
                </a:lnTo>
                <a:lnTo>
                  <a:pt x="57" y="171"/>
                </a:lnTo>
                <a:lnTo>
                  <a:pt x="57" y="170"/>
                </a:lnTo>
                <a:lnTo>
                  <a:pt x="57" y="170"/>
                </a:lnTo>
                <a:lnTo>
                  <a:pt x="57" y="170"/>
                </a:lnTo>
                <a:lnTo>
                  <a:pt x="58" y="170"/>
                </a:lnTo>
                <a:lnTo>
                  <a:pt x="58" y="169"/>
                </a:lnTo>
                <a:lnTo>
                  <a:pt x="58" y="169"/>
                </a:lnTo>
                <a:lnTo>
                  <a:pt x="59" y="169"/>
                </a:lnTo>
                <a:lnTo>
                  <a:pt x="59" y="168"/>
                </a:lnTo>
                <a:lnTo>
                  <a:pt x="59" y="168"/>
                </a:lnTo>
                <a:lnTo>
                  <a:pt x="59" y="168"/>
                </a:lnTo>
                <a:lnTo>
                  <a:pt x="58" y="167"/>
                </a:lnTo>
                <a:lnTo>
                  <a:pt x="59" y="167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5"/>
                </a:lnTo>
                <a:lnTo>
                  <a:pt x="59" y="165"/>
                </a:lnTo>
                <a:lnTo>
                  <a:pt x="59" y="165"/>
                </a:lnTo>
                <a:lnTo>
                  <a:pt x="59" y="164"/>
                </a:lnTo>
                <a:lnTo>
                  <a:pt x="59" y="164"/>
                </a:lnTo>
                <a:lnTo>
                  <a:pt x="59" y="164"/>
                </a:lnTo>
                <a:lnTo>
                  <a:pt x="59" y="164"/>
                </a:lnTo>
                <a:lnTo>
                  <a:pt x="58" y="164"/>
                </a:lnTo>
                <a:lnTo>
                  <a:pt x="58" y="164"/>
                </a:lnTo>
                <a:lnTo>
                  <a:pt x="58" y="165"/>
                </a:lnTo>
                <a:lnTo>
                  <a:pt x="58" y="165"/>
                </a:lnTo>
                <a:lnTo>
                  <a:pt x="57" y="165"/>
                </a:lnTo>
                <a:lnTo>
                  <a:pt x="51" y="165"/>
                </a:lnTo>
                <a:lnTo>
                  <a:pt x="39" y="164"/>
                </a:lnTo>
                <a:lnTo>
                  <a:pt x="26" y="164"/>
                </a:lnTo>
                <a:lnTo>
                  <a:pt x="25" y="157"/>
                </a:lnTo>
                <a:lnTo>
                  <a:pt x="25" y="150"/>
                </a:lnTo>
                <a:lnTo>
                  <a:pt x="19" y="143"/>
                </a:lnTo>
                <a:lnTo>
                  <a:pt x="20" y="143"/>
                </a:lnTo>
                <a:lnTo>
                  <a:pt x="25" y="143"/>
                </a:lnTo>
                <a:lnTo>
                  <a:pt x="24" y="134"/>
                </a:lnTo>
                <a:lnTo>
                  <a:pt x="24" y="134"/>
                </a:lnTo>
                <a:lnTo>
                  <a:pt x="23" y="134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2" y="131"/>
                </a:lnTo>
                <a:lnTo>
                  <a:pt x="22" y="131"/>
                </a:lnTo>
                <a:lnTo>
                  <a:pt x="22" y="131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1" y="129"/>
                </a:lnTo>
                <a:lnTo>
                  <a:pt x="22" y="129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6"/>
                </a:lnTo>
                <a:lnTo>
                  <a:pt x="21" y="126"/>
                </a:lnTo>
                <a:lnTo>
                  <a:pt x="21" y="126"/>
                </a:lnTo>
                <a:lnTo>
                  <a:pt x="21" y="126"/>
                </a:lnTo>
                <a:lnTo>
                  <a:pt x="20" y="126"/>
                </a:lnTo>
                <a:lnTo>
                  <a:pt x="20" y="126"/>
                </a:lnTo>
                <a:lnTo>
                  <a:pt x="20" y="126"/>
                </a:lnTo>
                <a:lnTo>
                  <a:pt x="20" y="125"/>
                </a:lnTo>
                <a:lnTo>
                  <a:pt x="20" y="125"/>
                </a:lnTo>
                <a:lnTo>
                  <a:pt x="21" y="125"/>
                </a:lnTo>
                <a:lnTo>
                  <a:pt x="21" y="125"/>
                </a:lnTo>
                <a:lnTo>
                  <a:pt x="20" y="125"/>
                </a:lnTo>
                <a:lnTo>
                  <a:pt x="21" y="125"/>
                </a:lnTo>
                <a:lnTo>
                  <a:pt x="20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3"/>
                </a:lnTo>
                <a:lnTo>
                  <a:pt x="21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1" y="122"/>
                </a:lnTo>
                <a:lnTo>
                  <a:pt x="22" y="122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0" y="120"/>
                </a:lnTo>
                <a:lnTo>
                  <a:pt x="20" y="120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8"/>
                </a:lnTo>
                <a:lnTo>
                  <a:pt x="20" y="119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8" y="118"/>
                </a:lnTo>
                <a:lnTo>
                  <a:pt x="18" y="118"/>
                </a:lnTo>
                <a:lnTo>
                  <a:pt x="18" y="117"/>
                </a:lnTo>
                <a:lnTo>
                  <a:pt x="18" y="118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6" y="117"/>
                </a:lnTo>
                <a:lnTo>
                  <a:pt x="16" y="117"/>
                </a:lnTo>
                <a:lnTo>
                  <a:pt x="16" y="116"/>
                </a:lnTo>
                <a:lnTo>
                  <a:pt x="16" y="116"/>
                </a:lnTo>
                <a:lnTo>
                  <a:pt x="16" y="116"/>
                </a:lnTo>
                <a:lnTo>
                  <a:pt x="16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4"/>
                </a:lnTo>
                <a:lnTo>
                  <a:pt x="18" y="114"/>
                </a:lnTo>
                <a:lnTo>
                  <a:pt x="18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20" y="114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1"/>
                </a:lnTo>
                <a:lnTo>
                  <a:pt x="23" y="111"/>
                </a:lnTo>
                <a:lnTo>
                  <a:pt x="22" y="111"/>
                </a:lnTo>
                <a:lnTo>
                  <a:pt x="22" y="111"/>
                </a:lnTo>
                <a:lnTo>
                  <a:pt x="22" y="111"/>
                </a:lnTo>
                <a:lnTo>
                  <a:pt x="22" y="111"/>
                </a:lnTo>
                <a:lnTo>
                  <a:pt x="23" y="111"/>
                </a:lnTo>
                <a:lnTo>
                  <a:pt x="23" y="110"/>
                </a:lnTo>
                <a:lnTo>
                  <a:pt x="23" y="110"/>
                </a:lnTo>
                <a:lnTo>
                  <a:pt x="23" y="110"/>
                </a:lnTo>
                <a:lnTo>
                  <a:pt x="23" y="110"/>
                </a:lnTo>
                <a:lnTo>
                  <a:pt x="22" y="110"/>
                </a:lnTo>
                <a:lnTo>
                  <a:pt x="23" y="110"/>
                </a:lnTo>
                <a:lnTo>
                  <a:pt x="23" y="110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8"/>
                </a:lnTo>
                <a:lnTo>
                  <a:pt x="23" y="108"/>
                </a:lnTo>
                <a:lnTo>
                  <a:pt x="23" y="108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5"/>
                </a:lnTo>
                <a:lnTo>
                  <a:pt x="24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6" y="104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2"/>
                </a:lnTo>
                <a:lnTo>
                  <a:pt x="28" y="102"/>
                </a:lnTo>
                <a:lnTo>
                  <a:pt x="28" y="102"/>
                </a:lnTo>
                <a:lnTo>
                  <a:pt x="28" y="101"/>
                </a:lnTo>
                <a:lnTo>
                  <a:pt x="28" y="100"/>
                </a:lnTo>
                <a:lnTo>
                  <a:pt x="28" y="100"/>
                </a:lnTo>
                <a:lnTo>
                  <a:pt x="28" y="99"/>
                </a:lnTo>
                <a:lnTo>
                  <a:pt x="28" y="99"/>
                </a:lnTo>
                <a:lnTo>
                  <a:pt x="28" y="99"/>
                </a:lnTo>
                <a:lnTo>
                  <a:pt x="28" y="98"/>
                </a:lnTo>
                <a:lnTo>
                  <a:pt x="28" y="98"/>
                </a:lnTo>
                <a:lnTo>
                  <a:pt x="28" y="97"/>
                </a:lnTo>
                <a:lnTo>
                  <a:pt x="28" y="97"/>
                </a:lnTo>
                <a:lnTo>
                  <a:pt x="28" y="97"/>
                </a:lnTo>
                <a:lnTo>
                  <a:pt x="28" y="97"/>
                </a:lnTo>
                <a:lnTo>
                  <a:pt x="28" y="96"/>
                </a:lnTo>
                <a:lnTo>
                  <a:pt x="28" y="96"/>
                </a:lnTo>
                <a:lnTo>
                  <a:pt x="29" y="96"/>
                </a:lnTo>
                <a:lnTo>
                  <a:pt x="29" y="96"/>
                </a:lnTo>
                <a:lnTo>
                  <a:pt x="29" y="96"/>
                </a:lnTo>
                <a:lnTo>
                  <a:pt x="29" y="95"/>
                </a:lnTo>
                <a:lnTo>
                  <a:pt x="29" y="95"/>
                </a:lnTo>
                <a:lnTo>
                  <a:pt x="30" y="95"/>
                </a:lnTo>
                <a:lnTo>
                  <a:pt x="30" y="95"/>
                </a:lnTo>
                <a:lnTo>
                  <a:pt x="30" y="95"/>
                </a:lnTo>
                <a:lnTo>
                  <a:pt x="30" y="94"/>
                </a:lnTo>
                <a:lnTo>
                  <a:pt x="30" y="94"/>
                </a:lnTo>
                <a:lnTo>
                  <a:pt x="30" y="94"/>
                </a:lnTo>
                <a:lnTo>
                  <a:pt x="30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2" y="94"/>
                </a:lnTo>
                <a:lnTo>
                  <a:pt x="32" y="94"/>
                </a:lnTo>
                <a:lnTo>
                  <a:pt x="32" y="94"/>
                </a:lnTo>
                <a:lnTo>
                  <a:pt x="32" y="94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2"/>
                </a:lnTo>
                <a:lnTo>
                  <a:pt x="33" y="92"/>
                </a:lnTo>
                <a:lnTo>
                  <a:pt x="33" y="92"/>
                </a:lnTo>
                <a:lnTo>
                  <a:pt x="33" y="92"/>
                </a:lnTo>
                <a:lnTo>
                  <a:pt x="33" y="92"/>
                </a:lnTo>
                <a:lnTo>
                  <a:pt x="31" y="90"/>
                </a:lnTo>
                <a:lnTo>
                  <a:pt x="31" y="90"/>
                </a:lnTo>
                <a:lnTo>
                  <a:pt x="31" y="90"/>
                </a:lnTo>
                <a:lnTo>
                  <a:pt x="31" y="90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8"/>
                </a:lnTo>
                <a:lnTo>
                  <a:pt x="31" y="88"/>
                </a:lnTo>
                <a:lnTo>
                  <a:pt x="31" y="88"/>
                </a:lnTo>
                <a:lnTo>
                  <a:pt x="31" y="87"/>
                </a:lnTo>
                <a:lnTo>
                  <a:pt x="31" y="87"/>
                </a:lnTo>
                <a:lnTo>
                  <a:pt x="30" y="87"/>
                </a:lnTo>
                <a:lnTo>
                  <a:pt x="30" y="87"/>
                </a:lnTo>
                <a:lnTo>
                  <a:pt x="30" y="87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29" y="86"/>
                </a:lnTo>
                <a:lnTo>
                  <a:pt x="30" y="86"/>
                </a:lnTo>
                <a:lnTo>
                  <a:pt x="30" y="85"/>
                </a:lnTo>
                <a:lnTo>
                  <a:pt x="30" y="85"/>
                </a:lnTo>
                <a:lnTo>
                  <a:pt x="29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29" y="85"/>
                </a:lnTo>
                <a:lnTo>
                  <a:pt x="29" y="85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3"/>
                </a:lnTo>
                <a:lnTo>
                  <a:pt x="29" y="84"/>
                </a:lnTo>
                <a:lnTo>
                  <a:pt x="29" y="83"/>
                </a:lnTo>
                <a:lnTo>
                  <a:pt x="28" y="84"/>
                </a:lnTo>
                <a:lnTo>
                  <a:pt x="28" y="83"/>
                </a:lnTo>
                <a:lnTo>
                  <a:pt x="28" y="84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7" y="83"/>
                </a:lnTo>
                <a:lnTo>
                  <a:pt x="27" y="83"/>
                </a:lnTo>
                <a:lnTo>
                  <a:pt x="27" y="83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8" y="78"/>
                </a:lnTo>
                <a:lnTo>
                  <a:pt x="27" y="77"/>
                </a:lnTo>
                <a:lnTo>
                  <a:pt x="28" y="77"/>
                </a:lnTo>
                <a:lnTo>
                  <a:pt x="27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0" y="74"/>
                </a:lnTo>
                <a:lnTo>
                  <a:pt x="31" y="73"/>
                </a:lnTo>
                <a:lnTo>
                  <a:pt x="30" y="73"/>
                </a:lnTo>
                <a:lnTo>
                  <a:pt x="31" y="73"/>
                </a:lnTo>
                <a:lnTo>
                  <a:pt x="31" y="73"/>
                </a:lnTo>
                <a:lnTo>
                  <a:pt x="30" y="73"/>
                </a:lnTo>
                <a:lnTo>
                  <a:pt x="30" y="73"/>
                </a:lnTo>
                <a:lnTo>
                  <a:pt x="30" y="72"/>
                </a:lnTo>
                <a:lnTo>
                  <a:pt x="30" y="72"/>
                </a:lnTo>
                <a:lnTo>
                  <a:pt x="30" y="72"/>
                </a:lnTo>
                <a:lnTo>
                  <a:pt x="30" y="72"/>
                </a:lnTo>
                <a:lnTo>
                  <a:pt x="29" y="71"/>
                </a:lnTo>
                <a:lnTo>
                  <a:pt x="29" y="71"/>
                </a:lnTo>
                <a:lnTo>
                  <a:pt x="29" y="71"/>
                </a:lnTo>
                <a:lnTo>
                  <a:pt x="30" y="71"/>
                </a:lnTo>
                <a:lnTo>
                  <a:pt x="30" y="71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69"/>
                </a:lnTo>
                <a:lnTo>
                  <a:pt x="29" y="70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4" y="69"/>
                </a:lnTo>
                <a:lnTo>
                  <a:pt x="24" y="69"/>
                </a:lnTo>
                <a:lnTo>
                  <a:pt x="24" y="69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3" y="68"/>
                </a:lnTo>
                <a:lnTo>
                  <a:pt x="23" y="68"/>
                </a:lnTo>
                <a:lnTo>
                  <a:pt x="23" y="68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2" y="69"/>
                </a:lnTo>
                <a:lnTo>
                  <a:pt x="22" y="69"/>
                </a:lnTo>
                <a:lnTo>
                  <a:pt x="22" y="69"/>
                </a:lnTo>
                <a:lnTo>
                  <a:pt x="22" y="69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1" y="68"/>
                </a:lnTo>
                <a:lnTo>
                  <a:pt x="21" y="68"/>
                </a:lnTo>
                <a:lnTo>
                  <a:pt x="21" y="68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11" y="67"/>
                </a:lnTo>
                <a:lnTo>
                  <a:pt x="4" y="67"/>
                </a:lnTo>
                <a:lnTo>
                  <a:pt x="1" y="67"/>
                </a:lnTo>
                <a:lnTo>
                  <a:pt x="1" y="67"/>
                </a:lnTo>
                <a:lnTo>
                  <a:pt x="2" y="67"/>
                </a:lnTo>
                <a:lnTo>
                  <a:pt x="2" y="67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4"/>
                </a:lnTo>
                <a:lnTo>
                  <a:pt x="2" y="64"/>
                </a:lnTo>
                <a:lnTo>
                  <a:pt x="2" y="64"/>
                </a:lnTo>
                <a:lnTo>
                  <a:pt x="2" y="64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3" y="63"/>
                </a:lnTo>
                <a:lnTo>
                  <a:pt x="3" y="63"/>
                </a:lnTo>
                <a:lnTo>
                  <a:pt x="3" y="63"/>
                </a:lnTo>
                <a:lnTo>
                  <a:pt x="3" y="62"/>
                </a:lnTo>
                <a:lnTo>
                  <a:pt x="3" y="62"/>
                </a:lnTo>
                <a:lnTo>
                  <a:pt x="2" y="62"/>
                </a:lnTo>
                <a:lnTo>
                  <a:pt x="2" y="62"/>
                </a:lnTo>
                <a:lnTo>
                  <a:pt x="3" y="62"/>
                </a:lnTo>
                <a:lnTo>
                  <a:pt x="3" y="62"/>
                </a:lnTo>
                <a:lnTo>
                  <a:pt x="3" y="62"/>
                </a:lnTo>
                <a:lnTo>
                  <a:pt x="2" y="61"/>
                </a:lnTo>
                <a:lnTo>
                  <a:pt x="2" y="61"/>
                </a:lnTo>
                <a:lnTo>
                  <a:pt x="2" y="61"/>
                </a:lnTo>
                <a:lnTo>
                  <a:pt x="3" y="61"/>
                </a:lnTo>
                <a:lnTo>
                  <a:pt x="3" y="61"/>
                </a:lnTo>
                <a:lnTo>
                  <a:pt x="3" y="61"/>
                </a:lnTo>
                <a:lnTo>
                  <a:pt x="3" y="60"/>
                </a:lnTo>
                <a:lnTo>
                  <a:pt x="3" y="60"/>
                </a:lnTo>
                <a:lnTo>
                  <a:pt x="2" y="60"/>
                </a:lnTo>
                <a:lnTo>
                  <a:pt x="3" y="60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7"/>
                </a:lnTo>
                <a:lnTo>
                  <a:pt x="3" y="57"/>
                </a:lnTo>
                <a:lnTo>
                  <a:pt x="3" y="57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2" y="56"/>
                </a:lnTo>
                <a:lnTo>
                  <a:pt x="2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4"/>
                </a:lnTo>
                <a:lnTo>
                  <a:pt x="1" y="54"/>
                </a:lnTo>
                <a:lnTo>
                  <a:pt x="1" y="54"/>
                </a:lnTo>
                <a:lnTo>
                  <a:pt x="2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49"/>
                </a:lnTo>
                <a:lnTo>
                  <a:pt x="1" y="49"/>
                </a:lnTo>
                <a:lnTo>
                  <a:pt x="1" y="49"/>
                </a:lnTo>
                <a:lnTo>
                  <a:pt x="2" y="49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1" y="45"/>
                </a:lnTo>
                <a:lnTo>
                  <a:pt x="2" y="44"/>
                </a:lnTo>
                <a:lnTo>
                  <a:pt x="2" y="44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2"/>
                </a:lnTo>
                <a:lnTo>
                  <a:pt x="2" y="42"/>
                </a:lnTo>
                <a:lnTo>
                  <a:pt x="3" y="42"/>
                </a:lnTo>
                <a:lnTo>
                  <a:pt x="3" y="42"/>
                </a:lnTo>
                <a:lnTo>
                  <a:pt x="3" y="42"/>
                </a:lnTo>
                <a:lnTo>
                  <a:pt x="3" y="41"/>
                </a:lnTo>
                <a:lnTo>
                  <a:pt x="2" y="42"/>
                </a:lnTo>
                <a:lnTo>
                  <a:pt x="2" y="42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1" y="40"/>
                </a:lnTo>
                <a:lnTo>
                  <a:pt x="1" y="39"/>
                </a:lnTo>
                <a:lnTo>
                  <a:pt x="2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1" name="Freeform 5">
            <a:extLst>
              <a:ext uri="{FF2B5EF4-FFF2-40B4-BE49-F238E27FC236}">
                <a16:creationId xmlns="" xmlns:a16="http://schemas.microsoft.com/office/drawing/2014/main" id="{0C5249D8-CE40-419C-8D0E-491D91293F3D}"/>
              </a:ext>
            </a:extLst>
          </p:cNvPr>
          <p:cNvSpPr>
            <a:spLocks/>
          </p:cNvSpPr>
          <p:nvPr/>
        </p:nvSpPr>
        <p:spPr bwMode="auto">
          <a:xfrm>
            <a:off x="1461941" y="2452040"/>
            <a:ext cx="1249363" cy="709613"/>
          </a:xfrm>
          <a:custGeom>
            <a:avLst/>
            <a:gdLst>
              <a:gd name="T0" fmla="*/ 65 w 132"/>
              <a:gd name="T1" fmla="*/ 19 h 75"/>
              <a:gd name="T2" fmla="*/ 124 w 132"/>
              <a:gd name="T3" fmla="*/ 48 h 75"/>
              <a:gd name="T4" fmla="*/ 131 w 132"/>
              <a:gd name="T5" fmla="*/ 53 h 75"/>
              <a:gd name="T6" fmla="*/ 129 w 132"/>
              <a:gd name="T7" fmla="*/ 54 h 75"/>
              <a:gd name="T8" fmla="*/ 127 w 132"/>
              <a:gd name="T9" fmla="*/ 55 h 75"/>
              <a:gd name="T10" fmla="*/ 126 w 132"/>
              <a:gd name="T11" fmla="*/ 57 h 75"/>
              <a:gd name="T12" fmla="*/ 125 w 132"/>
              <a:gd name="T13" fmla="*/ 58 h 75"/>
              <a:gd name="T14" fmla="*/ 123 w 132"/>
              <a:gd name="T15" fmla="*/ 59 h 75"/>
              <a:gd name="T16" fmla="*/ 120 w 132"/>
              <a:gd name="T17" fmla="*/ 59 h 75"/>
              <a:gd name="T18" fmla="*/ 118 w 132"/>
              <a:gd name="T19" fmla="*/ 60 h 75"/>
              <a:gd name="T20" fmla="*/ 115 w 132"/>
              <a:gd name="T21" fmla="*/ 63 h 75"/>
              <a:gd name="T22" fmla="*/ 112 w 132"/>
              <a:gd name="T23" fmla="*/ 67 h 75"/>
              <a:gd name="T24" fmla="*/ 110 w 132"/>
              <a:gd name="T25" fmla="*/ 65 h 75"/>
              <a:gd name="T26" fmla="*/ 107 w 132"/>
              <a:gd name="T27" fmla="*/ 66 h 75"/>
              <a:gd name="T28" fmla="*/ 105 w 132"/>
              <a:gd name="T29" fmla="*/ 67 h 75"/>
              <a:gd name="T30" fmla="*/ 103 w 132"/>
              <a:gd name="T31" fmla="*/ 70 h 75"/>
              <a:gd name="T32" fmla="*/ 101 w 132"/>
              <a:gd name="T33" fmla="*/ 72 h 75"/>
              <a:gd name="T34" fmla="*/ 97 w 132"/>
              <a:gd name="T35" fmla="*/ 74 h 75"/>
              <a:gd name="T36" fmla="*/ 93 w 132"/>
              <a:gd name="T37" fmla="*/ 72 h 75"/>
              <a:gd name="T38" fmla="*/ 92 w 132"/>
              <a:gd name="T39" fmla="*/ 72 h 75"/>
              <a:gd name="T40" fmla="*/ 91 w 132"/>
              <a:gd name="T41" fmla="*/ 72 h 75"/>
              <a:gd name="T42" fmla="*/ 89 w 132"/>
              <a:gd name="T43" fmla="*/ 72 h 75"/>
              <a:gd name="T44" fmla="*/ 87 w 132"/>
              <a:gd name="T45" fmla="*/ 71 h 75"/>
              <a:gd name="T46" fmla="*/ 84 w 132"/>
              <a:gd name="T47" fmla="*/ 71 h 75"/>
              <a:gd name="T48" fmla="*/ 83 w 132"/>
              <a:gd name="T49" fmla="*/ 71 h 75"/>
              <a:gd name="T50" fmla="*/ 81 w 132"/>
              <a:gd name="T51" fmla="*/ 71 h 75"/>
              <a:gd name="T52" fmla="*/ 79 w 132"/>
              <a:gd name="T53" fmla="*/ 71 h 75"/>
              <a:gd name="T54" fmla="*/ 76 w 132"/>
              <a:gd name="T55" fmla="*/ 71 h 75"/>
              <a:gd name="T56" fmla="*/ 73 w 132"/>
              <a:gd name="T57" fmla="*/ 71 h 75"/>
              <a:gd name="T58" fmla="*/ 71 w 132"/>
              <a:gd name="T59" fmla="*/ 71 h 75"/>
              <a:gd name="T60" fmla="*/ 69 w 132"/>
              <a:gd name="T61" fmla="*/ 72 h 75"/>
              <a:gd name="T62" fmla="*/ 68 w 132"/>
              <a:gd name="T63" fmla="*/ 73 h 75"/>
              <a:gd name="T64" fmla="*/ 64 w 132"/>
              <a:gd name="T65" fmla="*/ 73 h 75"/>
              <a:gd name="T66" fmla="*/ 62 w 132"/>
              <a:gd name="T67" fmla="*/ 71 h 75"/>
              <a:gd name="T68" fmla="*/ 61 w 132"/>
              <a:gd name="T69" fmla="*/ 49 h 75"/>
              <a:gd name="T70" fmla="*/ 61 w 132"/>
              <a:gd name="T71" fmla="*/ 46 h 75"/>
              <a:gd name="T72" fmla="*/ 61 w 132"/>
              <a:gd name="T73" fmla="*/ 45 h 75"/>
              <a:gd name="T74" fmla="*/ 62 w 132"/>
              <a:gd name="T75" fmla="*/ 43 h 75"/>
              <a:gd name="T76" fmla="*/ 61 w 132"/>
              <a:gd name="T77" fmla="*/ 43 h 75"/>
              <a:gd name="T78" fmla="*/ 59 w 132"/>
              <a:gd name="T79" fmla="*/ 44 h 75"/>
              <a:gd name="T80" fmla="*/ 58 w 132"/>
              <a:gd name="T81" fmla="*/ 45 h 75"/>
              <a:gd name="T82" fmla="*/ 57 w 132"/>
              <a:gd name="T83" fmla="*/ 47 h 75"/>
              <a:gd name="T84" fmla="*/ 55 w 132"/>
              <a:gd name="T85" fmla="*/ 49 h 75"/>
              <a:gd name="T86" fmla="*/ 52 w 132"/>
              <a:gd name="T87" fmla="*/ 50 h 75"/>
              <a:gd name="T88" fmla="*/ 48 w 132"/>
              <a:gd name="T89" fmla="*/ 53 h 75"/>
              <a:gd name="T90" fmla="*/ 32 w 132"/>
              <a:gd name="T91" fmla="*/ 51 h 75"/>
              <a:gd name="T92" fmla="*/ 31 w 132"/>
              <a:gd name="T93" fmla="*/ 48 h 75"/>
              <a:gd name="T94" fmla="*/ 29 w 132"/>
              <a:gd name="T95" fmla="*/ 45 h 75"/>
              <a:gd name="T96" fmla="*/ 27 w 132"/>
              <a:gd name="T97" fmla="*/ 44 h 75"/>
              <a:gd name="T98" fmla="*/ 25 w 132"/>
              <a:gd name="T99" fmla="*/ 44 h 75"/>
              <a:gd name="T100" fmla="*/ 23 w 132"/>
              <a:gd name="T101" fmla="*/ 43 h 75"/>
              <a:gd name="T102" fmla="*/ 14 w 132"/>
              <a:gd name="T103" fmla="*/ 43 h 75"/>
              <a:gd name="T104" fmla="*/ 17 w 132"/>
              <a:gd name="T105" fmla="*/ 39 h 75"/>
              <a:gd name="T106" fmla="*/ 18 w 132"/>
              <a:gd name="T107" fmla="*/ 35 h 75"/>
              <a:gd name="T108" fmla="*/ 15 w 132"/>
              <a:gd name="T109" fmla="*/ 30 h 75"/>
              <a:gd name="T110" fmla="*/ 12 w 132"/>
              <a:gd name="T111" fmla="*/ 28 h 75"/>
              <a:gd name="T112" fmla="*/ 9 w 132"/>
              <a:gd name="T113" fmla="*/ 24 h 75"/>
              <a:gd name="T114" fmla="*/ 7 w 132"/>
              <a:gd name="T115" fmla="*/ 20 h 75"/>
              <a:gd name="T116" fmla="*/ 4 w 132"/>
              <a:gd name="T117" fmla="*/ 16 h 75"/>
              <a:gd name="T118" fmla="*/ 4 w 132"/>
              <a:gd name="T119" fmla="*/ 12 h 75"/>
              <a:gd name="T120" fmla="*/ 1 w 132"/>
              <a:gd name="T121" fmla="*/ 7 h 75"/>
              <a:gd name="T122" fmla="*/ 3 w 132"/>
              <a:gd name="T123" fmla="*/ 4 h 75"/>
              <a:gd name="T124" fmla="*/ 3 w 132"/>
              <a:gd name="T125" fmla="*/ 1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2" h="75">
                <a:moveTo>
                  <a:pt x="3" y="0"/>
                </a:moveTo>
                <a:lnTo>
                  <a:pt x="4" y="1"/>
                </a:lnTo>
                <a:lnTo>
                  <a:pt x="12" y="4"/>
                </a:lnTo>
                <a:lnTo>
                  <a:pt x="20" y="8"/>
                </a:lnTo>
                <a:lnTo>
                  <a:pt x="23" y="9"/>
                </a:lnTo>
                <a:lnTo>
                  <a:pt x="24" y="10"/>
                </a:lnTo>
                <a:lnTo>
                  <a:pt x="32" y="11"/>
                </a:lnTo>
                <a:lnTo>
                  <a:pt x="32" y="11"/>
                </a:lnTo>
                <a:lnTo>
                  <a:pt x="35" y="12"/>
                </a:lnTo>
                <a:lnTo>
                  <a:pt x="35" y="12"/>
                </a:lnTo>
                <a:lnTo>
                  <a:pt x="36" y="12"/>
                </a:lnTo>
                <a:lnTo>
                  <a:pt x="43" y="14"/>
                </a:lnTo>
                <a:lnTo>
                  <a:pt x="44" y="15"/>
                </a:lnTo>
                <a:lnTo>
                  <a:pt x="49" y="16"/>
                </a:lnTo>
                <a:lnTo>
                  <a:pt x="54" y="17"/>
                </a:lnTo>
                <a:lnTo>
                  <a:pt x="61" y="18"/>
                </a:lnTo>
                <a:lnTo>
                  <a:pt x="63" y="19"/>
                </a:lnTo>
                <a:lnTo>
                  <a:pt x="65" y="19"/>
                </a:lnTo>
                <a:lnTo>
                  <a:pt x="66" y="20"/>
                </a:lnTo>
                <a:lnTo>
                  <a:pt x="69" y="22"/>
                </a:lnTo>
                <a:lnTo>
                  <a:pt x="75" y="25"/>
                </a:lnTo>
                <a:lnTo>
                  <a:pt x="79" y="27"/>
                </a:lnTo>
                <a:lnTo>
                  <a:pt x="81" y="28"/>
                </a:lnTo>
                <a:lnTo>
                  <a:pt x="86" y="31"/>
                </a:lnTo>
                <a:lnTo>
                  <a:pt x="89" y="32"/>
                </a:lnTo>
                <a:lnTo>
                  <a:pt x="93" y="35"/>
                </a:lnTo>
                <a:lnTo>
                  <a:pt x="93" y="35"/>
                </a:lnTo>
                <a:lnTo>
                  <a:pt x="94" y="35"/>
                </a:lnTo>
                <a:lnTo>
                  <a:pt x="96" y="36"/>
                </a:lnTo>
                <a:lnTo>
                  <a:pt x="104" y="39"/>
                </a:lnTo>
                <a:lnTo>
                  <a:pt x="108" y="41"/>
                </a:lnTo>
                <a:lnTo>
                  <a:pt x="119" y="46"/>
                </a:lnTo>
                <a:lnTo>
                  <a:pt x="122" y="47"/>
                </a:lnTo>
                <a:lnTo>
                  <a:pt x="122" y="48"/>
                </a:lnTo>
                <a:lnTo>
                  <a:pt x="123" y="48"/>
                </a:lnTo>
                <a:lnTo>
                  <a:pt x="124" y="48"/>
                </a:lnTo>
                <a:lnTo>
                  <a:pt x="128" y="50"/>
                </a:lnTo>
                <a:lnTo>
                  <a:pt x="132" y="51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3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3"/>
                </a:lnTo>
                <a:lnTo>
                  <a:pt x="131" y="53"/>
                </a:lnTo>
                <a:lnTo>
                  <a:pt x="131" y="53"/>
                </a:lnTo>
                <a:lnTo>
                  <a:pt x="131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29" y="53"/>
                </a:lnTo>
                <a:lnTo>
                  <a:pt x="129" y="53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8" y="54"/>
                </a:lnTo>
                <a:lnTo>
                  <a:pt x="128" y="54"/>
                </a:lnTo>
                <a:lnTo>
                  <a:pt x="128" y="54"/>
                </a:lnTo>
                <a:lnTo>
                  <a:pt x="128" y="54"/>
                </a:lnTo>
                <a:lnTo>
                  <a:pt x="128" y="55"/>
                </a:lnTo>
                <a:lnTo>
                  <a:pt x="128" y="55"/>
                </a:lnTo>
                <a:lnTo>
                  <a:pt x="128" y="55"/>
                </a:lnTo>
                <a:lnTo>
                  <a:pt x="128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6"/>
                </a:lnTo>
                <a:lnTo>
                  <a:pt x="127" y="55"/>
                </a:lnTo>
                <a:lnTo>
                  <a:pt x="127" y="56"/>
                </a:lnTo>
                <a:lnTo>
                  <a:pt x="127" y="56"/>
                </a:lnTo>
                <a:lnTo>
                  <a:pt x="127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7"/>
                </a:lnTo>
                <a:lnTo>
                  <a:pt x="126" y="57"/>
                </a:lnTo>
                <a:lnTo>
                  <a:pt x="126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2" y="59"/>
                </a:lnTo>
                <a:lnTo>
                  <a:pt x="122" y="59"/>
                </a:lnTo>
                <a:lnTo>
                  <a:pt x="123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60"/>
                </a:lnTo>
                <a:lnTo>
                  <a:pt x="122" y="60"/>
                </a:lnTo>
                <a:lnTo>
                  <a:pt x="122" y="60"/>
                </a:lnTo>
                <a:lnTo>
                  <a:pt x="121" y="59"/>
                </a:lnTo>
                <a:lnTo>
                  <a:pt x="121" y="59"/>
                </a:lnTo>
                <a:lnTo>
                  <a:pt x="121" y="59"/>
                </a:lnTo>
                <a:lnTo>
                  <a:pt x="121" y="59"/>
                </a:lnTo>
                <a:lnTo>
                  <a:pt x="120" y="59"/>
                </a:lnTo>
                <a:lnTo>
                  <a:pt x="120" y="60"/>
                </a:lnTo>
                <a:lnTo>
                  <a:pt x="120" y="59"/>
                </a:lnTo>
                <a:lnTo>
                  <a:pt x="120" y="59"/>
                </a:lnTo>
                <a:lnTo>
                  <a:pt x="120" y="59"/>
                </a:lnTo>
                <a:lnTo>
                  <a:pt x="119" y="59"/>
                </a:lnTo>
                <a:lnTo>
                  <a:pt x="119" y="59"/>
                </a:lnTo>
                <a:lnTo>
                  <a:pt x="119" y="59"/>
                </a:lnTo>
                <a:lnTo>
                  <a:pt x="119" y="59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1"/>
                </a:lnTo>
                <a:lnTo>
                  <a:pt x="119" y="60"/>
                </a:lnTo>
                <a:lnTo>
                  <a:pt x="118" y="60"/>
                </a:lnTo>
                <a:lnTo>
                  <a:pt x="118" y="61"/>
                </a:lnTo>
                <a:lnTo>
                  <a:pt x="118" y="60"/>
                </a:lnTo>
                <a:lnTo>
                  <a:pt x="118" y="61"/>
                </a:lnTo>
                <a:lnTo>
                  <a:pt x="118" y="60"/>
                </a:lnTo>
                <a:lnTo>
                  <a:pt x="118" y="60"/>
                </a:lnTo>
                <a:lnTo>
                  <a:pt x="118" y="60"/>
                </a:lnTo>
                <a:lnTo>
                  <a:pt x="117" y="61"/>
                </a:lnTo>
                <a:lnTo>
                  <a:pt x="117" y="61"/>
                </a:lnTo>
                <a:lnTo>
                  <a:pt x="117" y="61"/>
                </a:lnTo>
                <a:lnTo>
                  <a:pt x="117" y="61"/>
                </a:lnTo>
                <a:lnTo>
                  <a:pt x="117" y="61"/>
                </a:lnTo>
                <a:lnTo>
                  <a:pt x="117" y="62"/>
                </a:lnTo>
                <a:lnTo>
                  <a:pt x="117" y="62"/>
                </a:lnTo>
                <a:lnTo>
                  <a:pt x="117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4" y="63"/>
                </a:lnTo>
                <a:lnTo>
                  <a:pt x="114" y="63"/>
                </a:lnTo>
                <a:lnTo>
                  <a:pt x="114" y="63"/>
                </a:lnTo>
                <a:lnTo>
                  <a:pt x="114" y="64"/>
                </a:lnTo>
                <a:lnTo>
                  <a:pt x="114" y="64"/>
                </a:lnTo>
                <a:lnTo>
                  <a:pt x="113" y="64"/>
                </a:lnTo>
                <a:lnTo>
                  <a:pt x="113" y="65"/>
                </a:lnTo>
                <a:lnTo>
                  <a:pt x="113" y="65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5"/>
                </a:lnTo>
                <a:lnTo>
                  <a:pt x="110" y="66"/>
                </a:lnTo>
                <a:lnTo>
                  <a:pt x="110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8" y="66"/>
                </a:lnTo>
                <a:lnTo>
                  <a:pt x="108" y="65"/>
                </a:lnTo>
                <a:lnTo>
                  <a:pt x="108" y="66"/>
                </a:lnTo>
                <a:lnTo>
                  <a:pt x="108" y="66"/>
                </a:lnTo>
                <a:lnTo>
                  <a:pt x="108" y="65"/>
                </a:lnTo>
                <a:lnTo>
                  <a:pt x="108" y="66"/>
                </a:lnTo>
                <a:lnTo>
                  <a:pt x="108" y="65"/>
                </a:lnTo>
                <a:lnTo>
                  <a:pt x="107" y="66"/>
                </a:lnTo>
                <a:lnTo>
                  <a:pt x="107" y="66"/>
                </a:lnTo>
                <a:lnTo>
                  <a:pt x="107" y="65"/>
                </a:lnTo>
                <a:lnTo>
                  <a:pt x="107" y="66"/>
                </a:lnTo>
                <a:lnTo>
                  <a:pt x="107" y="65"/>
                </a:lnTo>
                <a:lnTo>
                  <a:pt x="107" y="66"/>
                </a:lnTo>
                <a:lnTo>
                  <a:pt x="107" y="65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8"/>
                </a:lnTo>
                <a:lnTo>
                  <a:pt x="105" y="68"/>
                </a:lnTo>
                <a:lnTo>
                  <a:pt x="105" y="68"/>
                </a:lnTo>
                <a:lnTo>
                  <a:pt x="105" y="68"/>
                </a:lnTo>
                <a:lnTo>
                  <a:pt x="105" y="68"/>
                </a:lnTo>
                <a:lnTo>
                  <a:pt x="104" y="68"/>
                </a:lnTo>
                <a:lnTo>
                  <a:pt x="104" y="68"/>
                </a:lnTo>
                <a:lnTo>
                  <a:pt x="104" y="69"/>
                </a:lnTo>
                <a:lnTo>
                  <a:pt x="104" y="69"/>
                </a:lnTo>
                <a:lnTo>
                  <a:pt x="104" y="69"/>
                </a:lnTo>
                <a:lnTo>
                  <a:pt x="104" y="69"/>
                </a:lnTo>
                <a:lnTo>
                  <a:pt x="103" y="69"/>
                </a:lnTo>
                <a:lnTo>
                  <a:pt x="103" y="70"/>
                </a:lnTo>
                <a:lnTo>
                  <a:pt x="103" y="70"/>
                </a:lnTo>
                <a:lnTo>
                  <a:pt x="103" y="70"/>
                </a:lnTo>
                <a:lnTo>
                  <a:pt x="103" y="70"/>
                </a:lnTo>
                <a:lnTo>
                  <a:pt x="103" y="70"/>
                </a:lnTo>
                <a:lnTo>
                  <a:pt x="103" y="71"/>
                </a:lnTo>
                <a:lnTo>
                  <a:pt x="103" y="71"/>
                </a:lnTo>
                <a:lnTo>
                  <a:pt x="103" y="71"/>
                </a:lnTo>
                <a:lnTo>
                  <a:pt x="103" y="71"/>
                </a:lnTo>
                <a:lnTo>
                  <a:pt x="102" y="71"/>
                </a:lnTo>
                <a:lnTo>
                  <a:pt x="102" y="71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0" y="72"/>
                </a:lnTo>
                <a:lnTo>
                  <a:pt x="100" y="72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99" y="73"/>
                </a:lnTo>
                <a:lnTo>
                  <a:pt x="99" y="72"/>
                </a:lnTo>
                <a:lnTo>
                  <a:pt x="99" y="73"/>
                </a:lnTo>
                <a:lnTo>
                  <a:pt x="98" y="73"/>
                </a:lnTo>
                <a:lnTo>
                  <a:pt x="98" y="73"/>
                </a:lnTo>
                <a:lnTo>
                  <a:pt x="98" y="73"/>
                </a:lnTo>
                <a:lnTo>
                  <a:pt x="98" y="74"/>
                </a:lnTo>
                <a:lnTo>
                  <a:pt x="97" y="74"/>
                </a:lnTo>
                <a:lnTo>
                  <a:pt x="97" y="74"/>
                </a:lnTo>
                <a:lnTo>
                  <a:pt x="96" y="74"/>
                </a:lnTo>
                <a:lnTo>
                  <a:pt x="94" y="75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3" y="74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2"/>
                </a:lnTo>
                <a:lnTo>
                  <a:pt x="93" y="72"/>
                </a:lnTo>
                <a:lnTo>
                  <a:pt x="94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1"/>
                </a:lnTo>
                <a:lnTo>
                  <a:pt x="88" y="72"/>
                </a:lnTo>
                <a:lnTo>
                  <a:pt x="88" y="71"/>
                </a:lnTo>
                <a:lnTo>
                  <a:pt x="87" y="72"/>
                </a:lnTo>
                <a:lnTo>
                  <a:pt x="87" y="71"/>
                </a:lnTo>
                <a:lnTo>
                  <a:pt x="87" y="72"/>
                </a:lnTo>
                <a:lnTo>
                  <a:pt x="87" y="71"/>
                </a:lnTo>
                <a:lnTo>
                  <a:pt x="87" y="71"/>
                </a:lnTo>
                <a:lnTo>
                  <a:pt x="87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5" y="71"/>
                </a:lnTo>
                <a:lnTo>
                  <a:pt x="85" y="71"/>
                </a:lnTo>
                <a:lnTo>
                  <a:pt x="85" y="71"/>
                </a:lnTo>
                <a:lnTo>
                  <a:pt x="85" y="71"/>
                </a:lnTo>
                <a:lnTo>
                  <a:pt x="85" y="71"/>
                </a:lnTo>
                <a:lnTo>
                  <a:pt x="84" y="71"/>
                </a:lnTo>
                <a:lnTo>
                  <a:pt x="85" y="71"/>
                </a:lnTo>
                <a:lnTo>
                  <a:pt x="85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8" y="71"/>
                </a:lnTo>
                <a:lnTo>
                  <a:pt x="78" y="71"/>
                </a:lnTo>
                <a:lnTo>
                  <a:pt x="78" y="71"/>
                </a:lnTo>
                <a:lnTo>
                  <a:pt x="78" y="71"/>
                </a:lnTo>
                <a:lnTo>
                  <a:pt x="78" y="71"/>
                </a:lnTo>
                <a:lnTo>
                  <a:pt x="77" y="71"/>
                </a:lnTo>
                <a:lnTo>
                  <a:pt x="77" y="71"/>
                </a:lnTo>
                <a:lnTo>
                  <a:pt x="77" y="71"/>
                </a:lnTo>
                <a:lnTo>
                  <a:pt x="77" y="71"/>
                </a:lnTo>
                <a:lnTo>
                  <a:pt x="77" y="71"/>
                </a:lnTo>
                <a:lnTo>
                  <a:pt x="76" y="71"/>
                </a:lnTo>
                <a:lnTo>
                  <a:pt x="76" y="72"/>
                </a:lnTo>
                <a:lnTo>
                  <a:pt x="76" y="71"/>
                </a:lnTo>
                <a:lnTo>
                  <a:pt x="76" y="72"/>
                </a:lnTo>
                <a:lnTo>
                  <a:pt x="76" y="71"/>
                </a:lnTo>
                <a:lnTo>
                  <a:pt x="76" y="71"/>
                </a:lnTo>
                <a:lnTo>
                  <a:pt x="76" y="71"/>
                </a:lnTo>
                <a:lnTo>
                  <a:pt x="76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4" y="71"/>
                </a:lnTo>
                <a:lnTo>
                  <a:pt x="74" y="71"/>
                </a:lnTo>
                <a:lnTo>
                  <a:pt x="74" y="71"/>
                </a:lnTo>
                <a:lnTo>
                  <a:pt x="74" y="71"/>
                </a:lnTo>
                <a:lnTo>
                  <a:pt x="74" y="71"/>
                </a:lnTo>
                <a:lnTo>
                  <a:pt x="73" y="71"/>
                </a:lnTo>
                <a:lnTo>
                  <a:pt x="73" y="71"/>
                </a:lnTo>
                <a:lnTo>
                  <a:pt x="73" y="70"/>
                </a:lnTo>
                <a:lnTo>
                  <a:pt x="73" y="71"/>
                </a:lnTo>
                <a:lnTo>
                  <a:pt x="73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2"/>
                </a:lnTo>
                <a:lnTo>
                  <a:pt x="70" y="71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7" y="73"/>
                </a:lnTo>
                <a:lnTo>
                  <a:pt x="67" y="73"/>
                </a:lnTo>
                <a:lnTo>
                  <a:pt x="67" y="73"/>
                </a:lnTo>
                <a:lnTo>
                  <a:pt x="67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5" y="73"/>
                </a:lnTo>
                <a:lnTo>
                  <a:pt x="65" y="73"/>
                </a:lnTo>
                <a:lnTo>
                  <a:pt x="65" y="73"/>
                </a:lnTo>
                <a:lnTo>
                  <a:pt x="65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2"/>
                </a:lnTo>
                <a:lnTo>
                  <a:pt x="63" y="72"/>
                </a:lnTo>
                <a:lnTo>
                  <a:pt x="63" y="72"/>
                </a:lnTo>
                <a:lnTo>
                  <a:pt x="63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0" y="72"/>
                </a:lnTo>
                <a:lnTo>
                  <a:pt x="60" y="67"/>
                </a:lnTo>
                <a:lnTo>
                  <a:pt x="60" y="62"/>
                </a:lnTo>
                <a:lnTo>
                  <a:pt x="60" y="60"/>
                </a:lnTo>
                <a:lnTo>
                  <a:pt x="60" y="55"/>
                </a:lnTo>
                <a:lnTo>
                  <a:pt x="60" y="53"/>
                </a:lnTo>
                <a:lnTo>
                  <a:pt x="60" y="50"/>
                </a:lnTo>
                <a:lnTo>
                  <a:pt x="60" y="50"/>
                </a:lnTo>
                <a:lnTo>
                  <a:pt x="60" y="50"/>
                </a:lnTo>
                <a:lnTo>
                  <a:pt x="60" y="50"/>
                </a:lnTo>
                <a:lnTo>
                  <a:pt x="61" y="50"/>
                </a:lnTo>
                <a:lnTo>
                  <a:pt x="61" y="50"/>
                </a:lnTo>
                <a:lnTo>
                  <a:pt x="61" y="49"/>
                </a:lnTo>
                <a:lnTo>
                  <a:pt x="61" y="50"/>
                </a:lnTo>
                <a:lnTo>
                  <a:pt x="61" y="49"/>
                </a:lnTo>
                <a:lnTo>
                  <a:pt x="61" y="49"/>
                </a:lnTo>
                <a:lnTo>
                  <a:pt x="61" y="49"/>
                </a:lnTo>
                <a:lnTo>
                  <a:pt x="62" y="49"/>
                </a:lnTo>
                <a:lnTo>
                  <a:pt x="62" y="49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1" y="48"/>
                </a:lnTo>
                <a:lnTo>
                  <a:pt x="61" y="48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0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5"/>
                </a:lnTo>
                <a:lnTo>
                  <a:pt x="60" y="45"/>
                </a:lnTo>
                <a:lnTo>
                  <a:pt x="60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6"/>
                </a:lnTo>
                <a:lnTo>
                  <a:pt x="61" y="46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4"/>
                </a:lnTo>
                <a:lnTo>
                  <a:pt x="62" y="45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3"/>
                </a:lnTo>
                <a:lnTo>
                  <a:pt x="62" y="44"/>
                </a:lnTo>
                <a:lnTo>
                  <a:pt x="62" y="44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0" y="43"/>
                </a:lnTo>
                <a:lnTo>
                  <a:pt x="60" y="43"/>
                </a:lnTo>
                <a:lnTo>
                  <a:pt x="60" y="43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59" y="44"/>
                </a:lnTo>
                <a:lnTo>
                  <a:pt x="59" y="44"/>
                </a:lnTo>
                <a:lnTo>
                  <a:pt x="59" y="45"/>
                </a:lnTo>
                <a:lnTo>
                  <a:pt x="59" y="44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6"/>
                </a:lnTo>
                <a:lnTo>
                  <a:pt x="58" y="46"/>
                </a:lnTo>
                <a:lnTo>
                  <a:pt x="57" y="46"/>
                </a:lnTo>
                <a:lnTo>
                  <a:pt x="58" y="46"/>
                </a:lnTo>
                <a:lnTo>
                  <a:pt x="57" y="46"/>
                </a:lnTo>
                <a:lnTo>
                  <a:pt x="58" y="46"/>
                </a:lnTo>
                <a:lnTo>
                  <a:pt x="58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7"/>
                </a:lnTo>
                <a:lnTo>
                  <a:pt x="57" y="47"/>
                </a:lnTo>
                <a:lnTo>
                  <a:pt x="57" y="47"/>
                </a:lnTo>
                <a:lnTo>
                  <a:pt x="57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2" y="50"/>
                </a:lnTo>
                <a:lnTo>
                  <a:pt x="52" y="50"/>
                </a:lnTo>
                <a:lnTo>
                  <a:pt x="52" y="50"/>
                </a:lnTo>
                <a:lnTo>
                  <a:pt x="52" y="50"/>
                </a:lnTo>
                <a:lnTo>
                  <a:pt x="51" y="51"/>
                </a:lnTo>
                <a:lnTo>
                  <a:pt x="51" y="51"/>
                </a:lnTo>
                <a:lnTo>
                  <a:pt x="50" y="51"/>
                </a:lnTo>
                <a:lnTo>
                  <a:pt x="50" y="51"/>
                </a:lnTo>
                <a:lnTo>
                  <a:pt x="50" y="51"/>
                </a:lnTo>
                <a:lnTo>
                  <a:pt x="50" y="52"/>
                </a:lnTo>
                <a:lnTo>
                  <a:pt x="50" y="52"/>
                </a:lnTo>
                <a:lnTo>
                  <a:pt x="50" y="52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8" y="53"/>
                </a:lnTo>
                <a:lnTo>
                  <a:pt x="48" y="53"/>
                </a:lnTo>
                <a:lnTo>
                  <a:pt x="48" y="53"/>
                </a:lnTo>
                <a:lnTo>
                  <a:pt x="47" y="53"/>
                </a:lnTo>
                <a:lnTo>
                  <a:pt x="47" y="53"/>
                </a:lnTo>
                <a:lnTo>
                  <a:pt x="47" y="53"/>
                </a:lnTo>
                <a:lnTo>
                  <a:pt x="47" y="53"/>
                </a:lnTo>
                <a:lnTo>
                  <a:pt x="47" y="53"/>
                </a:lnTo>
                <a:lnTo>
                  <a:pt x="46" y="54"/>
                </a:lnTo>
                <a:lnTo>
                  <a:pt x="41" y="54"/>
                </a:lnTo>
                <a:lnTo>
                  <a:pt x="32" y="54"/>
                </a:lnTo>
                <a:lnTo>
                  <a:pt x="32" y="53"/>
                </a:lnTo>
                <a:lnTo>
                  <a:pt x="32" y="53"/>
                </a:lnTo>
                <a:lnTo>
                  <a:pt x="32" y="53"/>
                </a:lnTo>
                <a:lnTo>
                  <a:pt x="32" y="53"/>
                </a:lnTo>
                <a:lnTo>
                  <a:pt x="32" y="52"/>
                </a:lnTo>
                <a:lnTo>
                  <a:pt x="32" y="52"/>
                </a:lnTo>
                <a:lnTo>
                  <a:pt x="32" y="52"/>
                </a:lnTo>
                <a:lnTo>
                  <a:pt x="32" y="52"/>
                </a:lnTo>
                <a:lnTo>
                  <a:pt x="32" y="52"/>
                </a:lnTo>
                <a:lnTo>
                  <a:pt x="32" y="51"/>
                </a:lnTo>
                <a:lnTo>
                  <a:pt x="33" y="51"/>
                </a:lnTo>
                <a:lnTo>
                  <a:pt x="32" y="51"/>
                </a:lnTo>
                <a:lnTo>
                  <a:pt x="32" y="51"/>
                </a:lnTo>
                <a:lnTo>
                  <a:pt x="32" y="50"/>
                </a:lnTo>
                <a:lnTo>
                  <a:pt x="32" y="50"/>
                </a:lnTo>
                <a:lnTo>
                  <a:pt x="32" y="50"/>
                </a:lnTo>
                <a:lnTo>
                  <a:pt x="32" y="50"/>
                </a:lnTo>
                <a:lnTo>
                  <a:pt x="33" y="50"/>
                </a:lnTo>
                <a:lnTo>
                  <a:pt x="32" y="50"/>
                </a:lnTo>
                <a:lnTo>
                  <a:pt x="32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6"/>
                </a:lnTo>
                <a:lnTo>
                  <a:pt x="31" y="46"/>
                </a:lnTo>
                <a:lnTo>
                  <a:pt x="31" y="46"/>
                </a:lnTo>
                <a:lnTo>
                  <a:pt x="30" y="46"/>
                </a:lnTo>
                <a:lnTo>
                  <a:pt x="30" y="45"/>
                </a:lnTo>
                <a:lnTo>
                  <a:pt x="30" y="45"/>
                </a:lnTo>
                <a:lnTo>
                  <a:pt x="30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4"/>
                </a:lnTo>
                <a:lnTo>
                  <a:pt x="29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4" y="43"/>
                </a:lnTo>
                <a:lnTo>
                  <a:pt x="24" y="44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1" y="43"/>
                </a:lnTo>
                <a:lnTo>
                  <a:pt x="14" y="43"/>
                </a:lnTo>
                <a:lnTo>
                  <a:pt x="14" y="42"/>
                </a:lnTo>
                <a:lnTo>
                  <a:pt x="14" y="42"/>
                </a:lnTo>
                <a:lnTo>
                  <a:pt x="14" y="42"/>
                </a:lnTo>
                <a:lnTo>
                  <a:pt x="14" y="42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6" y="41"/>
                </a:lnTo>
                <a:lnTo>
                  <a:pt x="16" y="41"/>
                </a:lnTo>
                <a:lnTo>
                  <a:pt x="15" y="40"/>
                </a:lnTo>
                <a:lnTo>
                  <a:pt x="15" y="40"/>
                </a:lnTo>
                <a:lnTo>
                  <a:pt x="16" y="40"/>
                </a:lnTo>
                <a:lnTo>
                  <a:pt x="16" y="39"/>
                </a:lnTo>
                <a:lnTo>
                  <a:pt x="16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8" y="39"/>
                </a:lnTo>
                <a:lnTo>
                  <a:pt x="18" y="39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8" y="38"/>
                </a:lnTo>
                <a:lnTo>
                  <a:pt x="18" y="38"/>
                </a:lnTo>
                <a:lnTo>
                  <a:pt x="18" y="37"/>
                </a:lnTo>
                <a:lnTo>
                  <a:pt x="18" y="37"/>
                </a:lnTo>
                <a:lnTo>
                  <a:pt x="18" y="36"/>
                </a:lnTo>
                <a:lnTo>
                  <a:pt x="18" y="36"/>
                </a:lnTo>
                <a:lnTo>
                  <a:pt x="18" y="36"/>
                </a:lnTo>
                <a:lnTo>
                  <a:pt x="18" y="35"/>
                </a:lnTo>
                <a:lnTo>
                  <a:pt x="18" y="35"/>
                </a:lnTo>
                <a:lnTo>
                  <a:pt x="18" y="35"/>
                </a:lnTo>
                <a:lnTo>
                  <a:pt x="18" y="35"/>
                </a:lnTo>
                <a:lnTo>
                  <a:pt x="18" y="35"/>
                </a:lnTo>
                <a:lnTo>
                  <a:pt x="18" y="34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6" y="33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1"/>
                </a:lnTo>
                <a:lnTo>
                  <a:pt x="15" y="31"/>
                </a:lnTo>
                <a:lnTo>
                  <a:pt x="15" y="30"/>
                </a:lnTo>
                <a:lnTo>
                  <a:pt x="15" y="30"/>
                </a:lnTo>
                <a:lnTo>
                  <a:pt x="15" y="30"/>
                </a:lnTo>
                <a:lnTo>
                  <a:pt x="15" y="29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8"/>
                </a:lnTo>
                <a:lnTo>
                  <a:pt x="13" y="28"/>
                </a:lnTo>
                <a:lnTo>
                  <a:pt x="13" y="28"/>
                </a:lnTo>
                <a:lnTo>
                  <a:pt x="13" y="28"/>
                </a:lnTo>
                <a:lnTo>
                  <a:pt x="13" y="28"/>
                </a:lnTo>
                <a:lnTo>
                  <a:pt x="12" y="28"/>
                </a:lnTo>
                <a:lnTo>
                  <a:pt x="12" y="28"/>
                </a:lnTo>
                <a:lnTo>
                  <a:pt x="12" y="27"/>
                </a:lnTo>
                <a:lnTo>
                  <a:pt x="12" y="27"/>
                </a:lnTo>
                <a:lnTo>
                  <a:pt x="12" y="26"/>
                </a:lnTo>
                <a:lnTo>
                  <a:pt x="12" y="25"/>
                </a:lnTo>
                <a:lnTo>
                  <a:pt x="12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0" y="25"/>
                </a:lnTo>
                <a:lnTo>
                  <a:pt x="10" y="25"/>
                </a:lnTo>
                <a:lnTo>
                  <a:pt x="10" y="24"/>
                </a:lnTo>
                <a:lnTo>
                  <a:pt x="10" y="24"/>
                </a:lnTo>
                <a:lnTo>
                  <a:pt x="10" y="24"/>
                </a:lnTo>
                <a:lnTo>
                  <a:pt x="10" y="24"/>
                </a:lnTo>
                <a:lnTo>
                  <a:pt x="9" y="24"/>
                </a:lnTo>
                <a:lnTo>
                  <a:pt x="9" y="24"/>
                </a:lnTo>
                <a:lnTo>
                  <a:pt x="9" y="24"/>
                </a:lnTo>
                <a:lnTo>
                  <a:pt x="9" y="24"/>
                </a:lnTo>
                <a:lnTo>
                  <a:pt x="9" y="24"/>
                </a:lnTo>
                <a:lnTo>
                  <a:pt x="8" y="24"/>
                </a:lnTo>
                <a:lnTo>
                  <a:pt x="8" y="23"/>
                </a:lnTo>
                <a:lnTo>
                  <a:pt x="8" y="23"/>
                </a:lnTo>
                <a:lnTo>
                  <a:pt x="8" y="22"/>
                </a:lnTo>
                <a:lnTo>
                  <a:pt x="8" y="22"/>
                </a:lnTo>
                <a:lnTo>
                  <a:pt x="8" y="22"/>
                </a:lnTo>
                <a:lnTo>
                  <a:pt x="8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0"/>
                </a:lnTo>
                <a:lnTo>
                  <a:pt x="7" y="20"/>
                </a:lnTo>
                <a:lnTo>
                  <a:pt x="7" y="20"/>
                </a:lnTo>
                <a:lnTo>
                  <a:pt x="7" y="20"/>
                </a:lnTo>
                <a:lnTo>
                  <a:pt x="7" y="19"/>
                </a:lnTo>
                <a:lnTo>
                  <a:pt x="7" y="19"/>
                </a:lnTo>
                <a:lnTo>
                  <a:pt x="7" y="18"/>
                </a:lnTo>
                <a:lnTo>
                  <a:pt x="7" y="18"/>
                </a:lnTo>
                <a:lnTo>
                  <a:pt x="6" y="18"/>
                </a:lnTo>
                <a:lnTo>
                  <a:pt x="6" y="18"/>
                </a:lnTo>
                <a:lnTo>
                  <a:pt x="6" y="17"/>
                </a:lnTo>
                <a:lnTo>
                  <a:pt x="6" y="17"/>
                </a:lnTo>
                <a:lnTo>
                  <a:pt x="6" y="17"/>
                </a:lnTo>
                <a:lnTo>
                  <a:pt x="5" y="17"/>
                </a:lnTo>
                <a:lnTo>
                  <a:pt x="5" y="17"/>
                </a:lnTo>
                <a:lnTo>
                  <a:pt x="5" y="16"/>
                </a:lnTo>
                <a:lnTo>
                  <a:pt x="5" y="16"/>
                </a:lnTo>
                <a:lnTo>
                  <a:pt x="5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5"/>
                </a:lnTo>
                <a:lnTo>
                  <a:pt x="4" y="15"/>
                </a:lnTo>
                <a:lnTo>
                  <a:pt x="4" y="15"/>
                </a:lnTo>
                <a:lnTo>
                  <a:pt x="4" y="15"/>
                </a:lnTo>
                <a:lnTo>
                  <a:pt x="4" y="15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5" y="13"/>
                </a:lnTo>
                <a:lnTo>
                  <a:pt x="5" y="13"/>
                </a:lnTo>
                <a:lnTo>
                  <a:pt x="5" y="12"/>
                </a:lnTo>
                <a:lnTo>
                  <a:pt x="5" y="12"/>
                </a:lnTo>
                <a:lnTo>
                  <a:pt x="4" y="12"/>
                </a:lnTo>
                <a:lnTo>
                  <a:pt x="4" y="12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2" y="10"/>
                </a:lnTo>
                <a:lnTo>
                  <a:pt x="1" y="10"/>
                </a:lnTo>
                <a:lnTo>
                  <a:pt x="1" y="10"/>
                </a:lnTo>
                <a:lnTo>
                  <a:pt x="1" y="9"/>
                </a:lnTo>
                <a:lnTo>
                  <a:pt x="0" y="9"/>
                </a:lnTo>
                <a:lnTo>
                  <a:pt x="0" y="9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1" y="7"/>
                </a:lnTo>
                <a:lnTo>
                  <a:pt x="1" y="7"/>
                </a:lnTo>
                <a:lnTo>
                  <a:pt x="1" y="7"/>
                </a:lnTo>
                <a:lnTo>
                  <a:pt x="1" y="6"/>
                </a:lnTo>
                <a:lnTo>
                  <a:pt x="1" y="6"/>
                </a:lnTo>
                <a:lnTo>
                  <a:pt x="0" y="6"/>
                </a:lnTo>
                <a:lnTo>
                  <a:pt x="0" y="5"/>
                </a:lnTo>
                <a:lnTo>
                  <a:pt x="0" y="5"/>
                </a:lnTo>
                <a:lnTo>
                  <a:pt x="0" y="4"/>
                </a:lnTo>
                <a:lnTo>
                  <a:pt x="0" y="5"/>
                </a:lnTo>
                <a:lnTo>
                  <a:pt x="0" y="5"/>
                </a:lnTo>
                <a:lnTo>
                  <a:pt x="1" y="5"/>
                </a:lnTo>
                <a:lnTo>
                  <a:pt x="1" y="5"/>
                </a:lnTo>
                <a:lnTo>
                  <a:pt x="1" y="5"/>
                </a:lnTo>
                <a:lnTo>
                  <a:pt x="2" y="5"/>
                </a:lnTo>
                <a:lnTo>
                  <a:pt x="2" y="5"/>
                </a:lnTo>
                <a:lnTo>
                  <a:pt x="2" y="5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1"/>
                </a:lnTo>
                <a:lnTo>
                  <a:pt x="4" y="1"/>
                </a:lnTo>
                <a:lnTo>
                  <a:pt x="3" y="1"/>
                </a:ln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2" name="Freeform 6">
            <a:extLst>
              <a:ext uri="{FF2B5EF4-FFF2-40B4-BE49-F238E27FC236}">
                <a16:creationId xmlns="" xmlns:a16="http://schemas.microsoft.com/office/drawing/2014/main" id="{CFC7D130-4F89-45DD-A297-286C9D5151D2}"/>
              </a:ext>
            </a:extLst>
          </p:cNvPr>
          <p:cNvSpPr>
            <a:spLocks/>
          </p:cNvSpPr>
          <p:nvPr/>
        </p:nvSpPr>
        <p:spPr bwMode="auto">
          <a:xfrm>
            <a:off x="1461941" y="2452040"/>
            <a:ext cx="1249363" cy="709613"/>
          </a:xfrm>
          <a:custGeom>
            <a:avLst/>
            <a:gdLst>
              <a:gd name="T0" fmla="*/ 65 w 132"/>
              <a:gd name="T1" fmla="*/ 19 h 75"/>
              <a:gd name="T2" fmla="*/ 124 w 132"/>
              <a:gd name="T3" fmla="*/ 48 h 75"/>
              <a:gd name="T4" fmla="*/ 131 w 132"/>
              <a:gd name="T5" fmla="*/ 53 h 75"/>
              <a:gd name="T6" fmla="*/ 129 w 132"/>
              <a:gd name="T7" fmla="*/ 54 h 75"/>
              <a:gd name="T8" fmla="*/ 127 w 132"/>
              <a:gd name="T9" fmla="*/ 55 h 75"/>
              <a:gd name="T10" fmla="*/ 126 w 132"/>
              <a:gd name="T11" fmla="*/ 57 h 75"/>
              <a:gd name="T12" fmla="*/ 125 w 132"/>
              <a:gd name="T13" fmla="*/ 58 h 75"/>
              <a:gd name="T14" fmla="*/ 123 w 132"/>
              <a:gd name="T15" fmla="*/ 59 h 75"/>
              <a:gd name="T16" fmla="*/ 120 w 132"/>
              <a:gd name="T17" fmla="*/ 59 h 75"/>
              <a:gd name="T18" fmla="*/ 118 w 132"/>
              <a:gd name="T19" fmla="*/ 60 h 75"/>
              <a:gd name="T20" fmla="*/ 115 w 132"/>
              <a:gd name="T21" fmla="*/ 63 h 75"/>
              <a:gd name="T22" fmla="*/ 112 w 132"/>
              <a:gd name="T23" fmla="*/ 67 h 75"/>
              <a:gd name="T24" fmla="*/ 110 w 132"/>
              <a:gd name="T25" fmla="*/ 65 h 75"/>
              <a:gd name="T26" fmla="*/ 107 w 132"/>
              <a:gd name="T27" fmla="*/ 66 h 75"/>
              <a:gd name="T28" fmla="*/ 105 w 132"/>
              <a:gd name="T29" fmla="*/ 67 h 75"/>
              <a:gd name="T30" fmla="*/ 103 w 132"/>
              <a:gd name="T31" fmla="*/ 70 h 75"/>
              <a:gd name="T32" fmla="*/ 101 w 132"/>
              <a:gd name="T33" fmla="*/ 72 h 75"/>
              <a:gd name="T34" fmla="*/ 97 w 132"/>
              <a:gd name="T35" fmla="*/ 74 h 75"/>
              <a:gd name="T36" fmla="*/ 93 w 132"/>
              <a:gd name="T37" fmla="*/ 72 h 75"/>
              <a:gd name="T38" fmla="*/ 92 w 132"/>
              <a:gd name="T39" fmla="*/ 72 h 75"/>
              <a:gd name="T40" fmla="*/ 91 w 132"/>
              <a:gd name="T41" fmla="*/ 72 h 75"/>
              <a:gd name="T42" fmla="*/ 89 w 132"/>
              <a:gd name="T43" fmla="*/ 72 h 75"/>
              <a:gd name="T44" fmla="*/ 87 w 132"/>
              <a:gd name="T45" fmla="*/ 71 h 75"/>
              <a:gd name="T46" fmla="*/ 84 w 132"/>
              <a:gd name="T47" fmla="*/ 71 h 75"/>
              <a:gd name="T48" fmla="*/ 83 w 132"/>
              <a:gd name="T49" fmla="*/ 71 h 75"/>
              <a:gd name="T50" fmla="*/ 81 w 132"/>
              <a:gd name="T51" fmla="*/ 71 h 75"/>
              <a:gd name="T52" fmla="*/ 79 w 132"/>
              <a:gd name="T53" fmla="*/ 71 h 75"/>
              <a:gd name="T54" fmla="*/ 76 w 132"/>
              <a:gd name="T55" fmla="*/ 71 h 75"/>
              <a:gd name="T56" fmla="*/ 73 w 132"/>
              <a:gd name="T57" fmla="*/ 71 h 75"/>
              <a:gd name="T58" fmla="*/ 71 w 132"/>
              <a:gd name="T59" fmla="*/ 71 h 75"/>
              <a:gd name="T60" fmla="*/ 69 w 132"/>
              <a:gd name="T61" fmla="*/ 72 h 75"/>
              <a:gd name="T62" fmla="*/ 68 w 132"/>
              <a:gd name="T63" fmla="*/ 73 h 75"/>
              <a:gd name="T64" fmla="*/ 64 w 132"/>
              <a:gd name="T65" fmla="*/ 73 h 75"/>
              <a:gd name="T66" fmla="*/ 62 w 132"/>
              <a:gd name="T67" fmla="*/ 71 h 75"/>
              <a:gd name="T68" fmla="*/ 61 w 132"/>
              <a:gd name="T69" fmla="*/ 49 h 75"/>
              <a:gd name="T70" fmla="*/ 61 w 132"/>
              <a:gd name="T71" fmla="*/ 46 h 75"/>
              <a:gd name="T72" fmla="*/ 61 w 132"/>
              <a:gd name="T73" fmla="*/ 45 h 75"/>
              <a:gd name="T74" fmla="*/ 62 w 132"/>
              <a:gd name="T75" fmla="*/ 43 h 75"/>
              <a:gd name="T76" fmla="*/ 61 w 132"/>
              <a:gd name="T77" fmla="*/ 43 h 75"/>
              <a:gd name="T78" fmla="*/ 59 w 132"/>
              <a:gd name="T79" fmla="*/ 44 h 75"/>
              <a:gd name="T80" fmla="*/ 58 w 132"/>
              <a:gd name="T81" fmla="*/ 45 h 75"/>
              <a:gd name="T82" fmla="*/ 57 w 132"/>
              <a:gd name="T83" fmla="*/ 47 h 75"/>
              <a:gd name="T84" fmla="*/ 55 w 132"/>
              <a:gd name="T85" fmla="*/ 49 h 75"/>
              <a:gd name="T86" fmla="*/ 52 w 132"/>
              <a:gd name="T87" fmla="*/ 50 h 75"/>
              <a:gd name="T88" fmla="*/ 48 w 132"/>
              <a:gd name="T89" fmla="*/ 53 h 75"/>
              <a:gd name="T90" fmla="*/ 32 w 132"/>
              <a:gd name="T91" fmla="*/ 51 h 75"/>
              <a:gd name="T92" fmla="*/ 31 w 132"/>
              <a:gd name="T93" fmla="*/ 48 h 75"/>
              <a:gd name="T94" fmla="*/ 29 w 132"/>
              <a:gd name="T95" fmla="*/ 45 h 75"/>
              <a:gd name="T96" fmla="*/ 27 w 132"/>
              <a:gd name="T97" fmla="*/ 44 h 75"/>
              <a:gd name="T98" fmla="*/ 25 w 132"/>
              <a:gd name="T99" fmla="*/ 44 h 75"/>
              <a:gd name="T100" fmla="*/ 23 w 132"/>
              <a:gd name="T101" fmla="*/ 43 h 75"/>
              <a:gd name="T102" fmla="*/ 14 w 132"/>
              <a:gd name="T103" fmla="*/ 43 h 75"/>
              <a:gd name="T104" fmla="*/ 17 w 132"/>
              <a:gd name="T105" fmla="*/ 39 h 75"/>
              <a:gd name="T106" fmla="*/ 18 w 132"/>
              <a:gd name="T107" fmla="*/ 35 h 75"/>
              <a:gd name="T108" fmla="*/ 15 w 132"/>
              <a:gd name="T109" fmla="*/ 30 h 75"/>
              <a:gd name="T110" fmla="*/ 12 w 132"/>
              <a:gd name="T111" fmla="*/ 28 h 75"/>
              <a:gd name="T112" fmla="*/ 9 w 132"/>
              <a:gd name="T113" fmla="*/ 24 h 75"/>
              <a:gd name="T114" fmla="*/ 7 w 132"/>
              <a:gd name="T115" fmla="*/ 20 h 75"/>
              <a:gd name="T116" fmla="*/ 4 w 132"/>
              <a:gd name="T117" fmla="*/ 16 h 75"/>
              <a:gd name="T118" fmla="*/ 4 w 132"/>
              <a:gd name="T119" fmla="*/ 12 h 75"/>
              <a:gd name="T120" fmla="*/ 1 w 132"/>
              <a:gd name="T121" fmla="*/ 7 h 75"/>
              <a:gd name="T122" fmla="*/ 3 w 132"/>
              <a:gd name="T123" fmla="*/ 4 h 75"/>
              <a:gd name="T124" fmla="*/ 3 w 132"/>
              <a:gd name="T125" fmla="*/ 1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2" h="75">
                <a:moveTo>
                  <a:pt x="3" y="0"/>
                </a:moveTo>
                <a:lnTo>
                  <a:pt x="4" y="1"/>
                </a:lnTo>
                <a:lnTo>
                  <a:pt x="12" y="4"/>
                </a:lnTo>
                <a:lnTo>
                  <a:pt x="20" y="8"/>
                </a:lnTo>
                <a:lnTo>
                  <a:pt x="23" y="9"/>
                </a:lnTo>
                <a:lnTo>
                  <a:pt x="24" y="10"/>
                </a:lnTo>
                <a:lnTo>
                  <a:pt x="32" y="11"/>
                </a:lnTo>
                <a:lnTo>
                  <a:pt x="32" y="11"/>
                </a:lnTo>
                <a:lnTo>
                  <a:pt x="35" y="12"/>
                </a:lnTo>
                <a:lnTo>
                  <a:pt x="35" y="12"/>
                </a:lnTo>
                <a:lnTo>
                  <a:pt x="36" y="12"/>
                </a:lnTo>
                <a:lnTo>
                  <a:pt x="43" y="14"/>
                </a:lnTo>
                <a:lnTo>
                  <a:pt x="44" y="15"/>
                </a:lnTo>
                <a:lnTo>
                  <a:pt x="49" y="16"/>
                </a:lnTo>
                <a:lnTo>
                  <a:pt x="54" y="17"/>
                </a:lnTo>
                <a:lnTo>
                  <a:pt x="61" y="18"/>
                </a:lnTo>
                <a:lnTo>
                  <a:pt x="63" y="19"/>
                </a:lnTo>
                <a:lnTo>
                  <a:pt x="65" y="19"/>
                </a:lnTo>
                <a:lnTo>
                  <a:pt x="66" y="20"/>
                </a:lnTo>
                <a:lnTo>
                  <a:pt x="69" y="22"/>
                </a:lnTo>
                <a:lnTo>
                  <a:pt x="75" y="25"/>
                </a:lnTo>
                <a:lnTo>
                  <a:pt x="79" y="27"/>
                </a:lnTo>
                <a:lnTo>
                  <a:pt x="81" y="28"/>
                </a:lnTo>
                <a:lnTo>
                  <a:pt x="86" y="31"/>
                </a:lnTo>
                <a:lnTo>
                  <a:pt x="89" y="32"/>
                </a:lnTo>
                <a:lnTo>
                  <a:pt x="93" y="35"/>
                </a:lnTo>
                <a:lnTo>
                  <a:pt x="93" y="35"/>
                </a:lnTo>
                <a:lnTo>
                  <a:pt x="94" y="35"/>
                </a:lnTo>
                <a:lnTo>
                  <a:pt x="96" y="36"/>
                </a:lnTo>
                <a:lnTo>
                  <a:pt x="104" y="39"/>
                </a:lnTo>
                <a:lnTo>
                  <a:pt x="108" y="41"/>
                </a:lnTo>
                <a:lnTo>
                  <a:pt x="119" y="46"/>
                </a:lnTo>
                <a:lnTo>
                  <a:pt x="122" y="47"/>
                </a:lnTo>
                <a:lnTo>
                  <a:pt x="122" y="48"/>
                </a:lnTo>
                <a:lnTo>
                  <a:pt x="123" y="48"/>
                </a:lnTo>
                <a:lnTo>
                  <a:pt x="124" y="48"/>
                </a:lnTo>
                <a:lnTo>
                  <a:pt x="128" y="50"/>
                </a:lnTo>
                <a:lnTo>
                  <a:pt x="132" y="51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3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2"/>
                </a:lnTo>
                <a:lnTo>
                  <a:pt x="131" y="53"/>
                </a:lnTo>
                <a:lnTo>
                  <a:pt x="131" y="53"/>
                </a:lnTo>
                <a:lnTo>
                  <a:pt x="131" y="53"/>
                </a:lnTo>
                <a:lnTo>
                  <a:pt x="131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30" y="53"/>
                </a:lnTo>
                <a:lnTo>
                  <a:pt x="129" y="53"/>
                </a:lnTo>
                <a:lnTo>
                  <a:pt x="129" y="53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9" y="54"/>
                </a:lnTo>
                <a:lnTo>
                  <a:pt x="128" y="54"/>
                </a:lnTo>
                <a:lnTo>
                  <a:pt x="128" y="54"/>
                </a:lnTo>
                <a:lnTo>
                  <a:pt x="128" y="54"/>
                </a:lnTo>
                <a:lnTo>
                  <a:pt x="128" y="54"/>
                </a:lnTo>
                <a:lnTo>
                  <a:pt x="128" y="55"/>
                </a:lnTo>
                <a:lnTo>
                  <a:pt x="128" y="55"/>
                </a:lnTo>
                <a:lnTo>
                  <a:pt x="128" y="55"/>
                </a:lnTo>
                <a:lnTo>
                  <a:pt x="128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5"/>
                </a:lnTo>
                <a:lnTo>
                  <a:pt x="127" y="56"/>
                </a:lnTo>
                <a:lnTo>
                  <a:pt x="127" y="55"/>
                </a:lnTo>
                <a:lnTo>
                  <a:pt x="127" y="56"/>
                </a:lnTo>
                <a:lnTo>
                  <a:pt x="127" y="56"/>
                </a:lnTo>
                <a:lnTo>
                  <a:pt x="127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6"/>
                </a:lnTo>
                <a:lnTo>
                  <a:pt x="126" y="57"/>
                </a:lnTo>
                <a:lnTo>
                  <a:pt x="126" y="57"/>
                </a:lnTo>
                <a:lnTo>
                  <a:pt x="126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4" y="58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2" y="59"/>
                </a:lnTo>
                <a:lnTo>
                  <a:pt x="122" y="59"/>
                </a:lnTo>
                <a:lnTo>
                  <a:pt x="123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60"/>
                </a:lnTo>
                <a:lnTo>
                  <a:pt x="122" y="60"/>
                </a:lnTo>
                <a:lnTo>
                  <a:pt x="122" y="60"/>
                </a:lnTo>
                <a:lnTo>
                  <a:pt x="121" y="59"/>
                </a:lnTo>
                <a:lnTo>
                  <a:pt x="121" y="59"/>
                </a:lnTo>
                <a:lnTo>
                  <a:pt x="121" y="59"/>
                </a:lnTo>
                <a:lnTo>
                  <a:pt x="121" y="59"/>
                </a:lnTo>
                <a:lnTo>
                  <a:pt x="120" y="59"/>
                </a:lnTo>
                <a:lnTo>
                  <a:pt x="120" y="60"/>
                </a:lnTo>
                <a:lnTo>
                  <a:pt x="120" y="59"/>
                </a:lnTo>
                <a:lnTo>
                  <a:pt x="120" y="59"/>
                </a:lnTo>
                <a:lnTo>
                  <a:pt x="120" y="59"/>
                </a:lnTo>
                <a:lnTo>
                  <a:pt x="119" y="59"/>
                </a:lnTo>
                <a:lnTo>
                  <a:pt x="119" y="59"/>
                </a:lnTo>
                <a:lnTo>
                  <a:pt x="119" y="59"/>
                </a:lnTo>
                <a:lnTo>
                  <a:pt x="119" y="59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0"/>
                </a:lnTo>
                <a:lnTo>
                  <a:pt x="119" y="61"/>
                </a:lnTo>
                <a:lnTo>
                  <a:pt x="119" y="60"/>
                </a:lnTo>
                <a:lnTo>
                  <a:pt x="118" y="60"/>
                </a:lnTo>
                <a:lnTo>
                  <a:pt x="118" y="61"/>
                </a:lnTo>
                <a:lnTo>
                  <a:pt x="118" y="60"/>
                </a:lnTo>
                <a:lnTo>
                  <a:pt x="118" y="61"/>
                </a:lnTo>
                <a:lnTo>
                  <a:pt x="118" y="60"/>
                </a:lnTo>
                <a:lnTo>
                  <a:pt x="118" y="60"/>
                </a:lnTo>
                <a:lnTo>
                  <a:pt x="118" y="60"/>
                </a:lnTo>
                <a:lnTo>
                  <a:pt x="117" y="61"/>
                </a:lnTo>
                <a:lnTo>
                  <a:pt x="117" y="61"/>
                </a:lnTo>
                <a:lnTo>
                  <a:pt x="117" y="61"/>
                </a:lnTo>
                <a:lnTo>
                  <a:pt x="117" y="61"/>
                </a:lnTo>
                <a:lnTo>
                  <a:pt x="117" y="61"/>
                </a:lnTo>
                <a:lnTo>
                  <a:pt x="117" y="62"/>
                </a:lnTo>
                <a:lnTo>
                  <a:pt x="117" y="62"/>
                </a:lnTo>
                <a:lnTo>
                  <a:pt x="117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2"/>
                </a:lnTo>
                <a:lnTo>
                  <a:pt x="116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4" y="63"/>
                </a:lnTo>
                <a:lnTo>
                  <a:pt x="114" y="63"/>
                </a:lnTo>
                <a:lnTo>
                  <a:pt x="114" y="63"/>
                </a:lnTo>
                <a:lnTo>
                  <a:pt x="114" y="64"/>
                </a:lnTo>
                <a:lnTo>
                  <a:pt x="114" y="64"/>
                </a:lnTo>
                <a:lnTo>
                  <a:pt x="113" y="64"/>
                </a:lnTo>
                <a:lnTo>
                  <a:pt x="113" y="65"/>
                </a:lnTo>
                <a:lnTo>
                  <a:pt x="113" y="65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1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6"/>
                </a:lnTo>
                <a:lnTo>
                  <a:pt x="110" y="65"/>
                </a:lnTo>
                <a:lnTo>
                  <a:pt x="110" y="66"/>
                </a:lnTo>
                <a:lnTo>
                  <a:pt x="110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8" y="66"/>
                </a:lnTo>
                <a:lnTo>
                  <a:pt x="108" y="65"/>
                </a:lnTo>
                <a:lnTo>
                  <a:pt x="108" y="66"/>
                </a:lnTo>
                <a:lnTo>
                  <a:pt x="108" y="66"/>
                </a:lnTo>
                <a:lnTo>
                  <a:pt x="108" y="65"/>
                </a:lnTo>
                <a:lnTo>
                  <a:pt x="108" y="66"/>
                </a:lnTo>
                <a:lnTo>
                  <a:pt x="108" y="65"/>
                </a:lnTo>
                <a:lnTo>
                  <a:pt x="107" y="66"/>
                </a:lnTo>
                <a:lnTo>
                  <a:pt x="107" y="66"/>
                </a:lnTo>
                <a:lnTo>
                  <a:pt x="107" y="65"/>
                </a:lnTo>
                <a:lnTo>
                  <a:pt x="107" y="66"/>
                </a:lnTo>
                <a:lnTo>
                  <a:pt x="107" y="65"/>
                </a:lnTo>
                <a:lnTo>
                  <a:pt x="107" y="66"/>
                </a:lnTo>
                <a:lnTo>
                  <a:pt x="107" y="65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7"/>
                </a:lnTo>
                <a:lnTo>
                  <a:pt x="105" y="68"/>
                </a:lnTo>
                <a:lnTo>
                  <a:pt x="105" y="68"/>
                </a:lnTo>
                <a:lnTo>
                  <a:pt x="105" y="68"/>
                </a:lnTo>
                <a:lnTo>
                  <a:pt x="105" y="68"/>
                </a:lnTo>
                <a:lnTo>
                  <a:pt x="105" y="68"/>
                </a:lnTo>
                <a:lnTo>
                  <a:pt x="104" y="68"/>
                </a:lnTo>
                <a:lnTo>
                  <a:pt x="104" y="68"/>
                </a:lnTo>
                <a:lnTo>
                  <a:pt x="104" y="69"/>
                </a:lnTo>
                <a:lnTo>
                  <a:pt x="104" y="69"/>
                </a:lnTo>
                <a:lnTo>
                  <a:pt x="104" y="69"/>
                </a:lnTo>
                <a:lnTo>
                  <a:pt x="104" y="69"/>
                </a:lnTo>
                <a:lnTo>
                  <a:pt x="103" y="69"/>
                </a:lnTo>
                <a:lnTo>
                  <a:pt x="103" y="70"/>
                </a:lnTo>
                <a:lnTo>
                  <a:pt x="103" y="70"/>
                </a:lnTo>
                <a:lnTo>
                  <a:pt x="103" y="70"/>
                </a:lnTo>
                <a:lnTo>
                  <a:pt x="103" y="70"/>
                </a:lnTo>
                <a:lnTo>
                  <a:pt x="103" y="70"/>
                </a:lnTo>
                <a:lnTo>
                  <a:pt x="103" y="71"/>
                </a:lnTo>
                <a:lnTo>
                  <a:pt x="103" y="71"/>
                </a:lnTo>
                <a:lnTo>
                  <a:pt x="103" y="71"/>
                </a:lnTo>
                <a:lnTo>
                  <a:pt x="103" y="71"/>
                </a:lnTo>
                <a:lnTo>
                  <a:pt x="102" y="71"/>
                </a:lnTo>
                <a:lnTo>
                  <a:pt x="102" y="71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0" y="72"/>
                </a:lnTo>
                <a:lnTo>
                  <a:pt x="100" y="72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100" y="73"/>
                </a:lnTo>
                <a:lnTo>
                  <a:pt x="99" y="73"/>
                </a:lnTo>
                <a:lnTo>
                  <a:pt x="99" y="72"/>
                </a:lnTo>
                <a:lnTo>
                  <a:pt x="99" y="73"/>
                </a:lnTo>
                <a:lnTo>
                  <a:pt x="98" y="73"/>
                </a:lnTo>
                <a:lnTo>
                  <a:pt x="98" y="73"/>
                </a:lnTo>
                <a:lnTo>
                  <a:pt x="98" y="73"/>
                </a:lnTo>
                <a:lnTo>
                  <a:pt x="98" y="74"/>
                </a:lnTo>
                <a:lnTo>
                  <a:pt x="97" y="74"/>
                </a:lnTo>
                <a:lnTo>
                  <a:pt x="97" y="74"/>
                </a:lnTo>
                <a:lnTo>
                  <a:pt x="96" y="74"/>
                </a:lnTo>
                <a:lnTo>
                  <a:pt x="94" y="75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4" y="74"/>
                </a:lnTo>
                <a:lnTo>
                  <a:pt x="93" y="74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3"/>
                </a:lnTo>
                <a:lnTo>
                  <a:pt x="93" y="72"/>
                </a:lnTo>
                <a:lnTo>
                  <a:pt x="93" y="72"/>
                </a:lnTo>
                <a:lnTo>
                  <a:pt x="94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3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2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1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90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9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2"/>
                </a:lnTo>
                <a:lnTo>
                  <a:pt x="88" y="71"/>
                </a:lnTo>
                <a:lnTo>
                  <a:pt x="88" y="72"/>
                </a:lnTo>
                <a:lnTo>
                  <a:pt x="88" y="71"/>
                </a:lnTo>
                <a:lnTo>
                  <a:pt x="87" y="72"/>
                </a:lnTo>
                <a:lnTo>
                  <a:pt x="87" y="71"/>
                </a:lnTo>
                <a:lnTo>
                  <a:pt x="87" y="72"/>
                </a:lnTo>
                <a:lnTo>
                  <a:pt x="87" y="71"/>
                </a:lnTo>
                <a:lnTo>
                  <a:pt x="87" y="71"/>
                </a:lnTo>
                <a:lnTo>
                  <a:pt x="87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6" y="71"/>
                </a:lnTo>
                <a:lnTo>
                  <a:pt x="85" y="71"/>
                </a:lnTo>
                <a:lnTo>
                  <a:pt x="85" y="71"/>
                </a:lnTo>
                <a:lnTo>
                  <a:pt x="85" y="71"/>
                </a:lnTo>
                <a:lnTo>
                  <a:pt x="85" y="71"/>
                </a:lnTo>
                <a:lnTo>
                  <a:pt x="85" y="71"/>
                </a:lnTo>
                <a:lnTo>
                  <a:pt x="84" y="71"/>
                </a:lnTo>
                <a:lnTo>
                  <a:pt x="85" y="71"/>
                </a:lnTo>
                <a:lnTo>
                  <a:pt x="85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4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3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2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1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80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9" y="71"/>
                </a:lnTo>
                <a:lnTo>
                  <a:pt x="78" y="71"/>
                </a:lnTo>
                <a:lnTo>
                  <a:pt x="78" y="71"/>
                </a:lnTo>
                <a:lnTo>
                  <a:pt x="78" y="71"/>
                </a:lnTo>
                <a:lnTo>
                  <a:pt x="78" y="71"/>
                </a:lnTo>
                <a:lnTo>
                  <a:pt x="78" y="71"/>
                </a:lnTo>
                <a:lnTo>
                  <a:pt x="77" y="71"/>
                </a:lnTo>
                <a:lnTo>
                  <a:pt x="77" y="71"/>
                </a:lnTo>
                <a:lnTo>
                  <a:pt x="77" y="71"/>
                </a:lnTo>
                <a:lnTo>
                  <a:pt x="77" y="71"/>
                </a:lnTo>
                <a:lnTo>
                  <a:pt x="77" y="71"/>
                </a:lnTo>
                <a:lnTo>
                  <a:pt x="76" y="71"/>
                </a:lnTo>
                <a:lnTo>
                  <a:pt x="76" y="72"/>
                </a:lnTo>
                <a:lnTo>
                  <a:pt x="76" y="71"/>
                </a:lnTo>
                <a:lnTo>
                  <a:pt x="76" y="72"/>
                </a:lnTo>
                <a:lnTo>
                  <a:pt x="76" y="71"/>
                </a:lnTo>
                <a:lnTo>
                  <a:pt x="76" y="71"/>
                </a:lnTo>
                <a:lnTo>
                  <a:pt x="76" y="71"/>
                </a:lnTo>
                <a:lnTo>
                  <a:pt x="76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5" y="71"/>
                </a:lnTo>
                <a:lnTo>
                  <a:pt x="74" y="71"/>
                </a:lnTo>
                <a:lnTo>
                  <a:pt x="74" y="71"/>
                </a:lnTo>
                <a:lnTo>
                  <a:pt x="74" y="71"/>
                </a:lnTo>
                <a:lnTo>
                  <a:pt x="74" y="71"/>
                </a:lnTo>
                <a:lnTo>
                  <a:pt x="74" y="71"/>
                </a:lnTo>
                <a:lnTo>
                  <a:pt x="73" y="71"/>
                </a:lnTo>
                <a:lnTo>
                  <a:pt x="73" y="71"/>
                </a:lnTo>
                <a:lnTo>
                  <a:pt x="73" y="70"/>
                </a:lnTo>
                <a:lnTo>
                  <a:pt x="73" y="71"/>
                </a:lnTo>
                <a:lnTo>
                  <a:pt x="73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2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1"/>
                </a:lnTo>
                <a:lnTo>
                  <a:pt x="71" y="72"/>
                </a:lnTo>
                <a:lnTo>
                  <a:pt x="70" y="71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70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9" y="72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8" y="73"/>
                </a:lnTo>
                <a:lnTo>
                  <a:pt x="67" y="73"/>
                </a:lnTo>
                <a:lnTo>
                  <a:pt x="67" y="73"/>
                </a:lnTo>
                <a:lnTo>
                  <a:pt x="67" y="73"/>
                </a:lnTo>
                <a:lnTo>
                  <a:pt x="67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6" y="73"/>
                </a:lnTo>
                <a:lnTo>
                  <a:pt x="65" y="73"/>
                </a:lnTo>
                <a:lnTo>
                  <a:pt x="65" y="73"/>
                </a:lnTo>
                <a:lnTo>
                  <a:pt x="65" y="73"/>
                </a:lnTo>
                <a:lnTo>
                  <a:pt x="65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3" y="73"/>
                </a:lnTo>
                <a:lnTo>
                  <a:pt x="63" y="73"/>
                </a:lnTo>
                <a:lnTo>
                  <a:pt x="63" y="73"/>
                </a:lnTo>
                <a:lnTo>
                  <a:pt x="63" y="72"/>
                </a:lnTo>
                <a:lnTo>
                  <a:pt x="63" y="72"/>
                </a:lnTo>
                <a:lnTo>
                  <a:pt x="63" y="72"/>
                </a:lnTo>
                <a:lnTo>
                  <a:pt x="63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2" y="71"/>
                </a:lnTo>
                <a:lnTo>
                  <a:pt x="60" y="72"/>
                </a:lnTo>
                <a:lnTo>
                  <a:pt x="60" y="67"/>
                </a:lnTo>
                <a:lnTo>
                  <a:pt x="60" y="62"/>
                </a:lnTo>
                <a:lnTo>
                  <a:pt x="60" y="60"/>
                </a:lnTo>
                <a:lnTo>
                  <a:pt x="60" y="55"/>
                </a:lnTo>
                <a:lnTo>
                  <a:pt x="60" y="53"/>
                </a:lnTo>
                <a:lnTo>
                  <a:pt x="60" y="50"/>
                </a:lnTo>
                <a:lnTo>
                  <a:pt x="60" y="50"/>
                </a:lnTo>
                <a:lnTo>
                  <a:pt x="60" y="50"/>
                </a:lnTo>
                <a:lnTo>
                  <a:pt x="60" y="50"/>
                </a:lnTo>
                <a:lnTo>
                  <a:pt x="61" y="50"/>
                </a:lnTo>
                <a:lnTo>
                  <a:pt x="61" y="50"/>
                </a:lnTo>
                <a:lnTo>
                  <a:pt x="61" y="49"/>
                </a:lnTo>
                <a:lnTo>
                  <a:pt x="61" y="50"/>
                </a:lnTo>
                <a:lnTo>
                  <a:pt x="61" y="49"/>
                </a:lnTo>
                <a:lnTo>
                  <a:pt x="61" y="49"/>
                </a:lnTo>
                <a:lnTo>
                  <a:pt x="61" y="49"/>
                </a:lnTo>
                <a:lnTo>
                  <a:pt x="62" y="49"/>
                </a:lnTo>
                <a:lnTo>
                  <a:pt x="62" y="49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2" y="48"/>
                </a:lnTo>
                <a:lnTo>
                  <a:pt x="61" y="48"/>
                </a:lnTo>
                <a:lnTo>
                  <a:pt x="61" y="48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1" y="47"/>
                </a:lnTo>
                <a:lnTo>
                  <a:pt x="60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6"/>
                </a:lnTo>
                <a:lnTo>
                  <a:pt x="61" y="45"/>
                </a:lnTo>
                <a:lnTo>
                  <a:pt x="60" y="45"/>
                </a:lnTo>
                <a:lnTo>
                  <a:pt x="60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6"/>
                </a:lnTo>
                <a:lnTo>
                  <a:pt x="61" y="46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5"/>
                </a:lnTo>
                <a:lnTo>
                  <a:pt x="61" y="44"/>
                </a:lnTo>
                <a:lnTo>
                  <a:pt x="62" y="45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4"/>
                </a:lnTo>
                <a:lnTo>
                  <a:pt x="62" y="43"/>
                </a:lnTo>
                <a:lnTo>
                  <a:pt x="62" y="44"/>
                </a:lnTo>
                <a:lnTo>
                  <a:pt x="62" y="44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2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1" y="43"/>
                </a:lnTo>
                <a:lnTo>
                  <a:pt x="60" y="43"/>
                </a:lnTo>
                <a:lnTo>
                  <a:pt x="60" y="43"/>
                </a:lnTo>
                <a:lnTo>
                  <a:pt x="60" y="43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59" y="44"/>
                </a:lnTo>
                <a:lnTo>
                  <a:pt x="59" y="44"/>
                </a:lnTo>
                <a:lnTo>
                  <a:pt x="59" y="45"/>
                </a:lnTo>
                <a:lnTo>
                  <a:pt x="59" y="44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6"/>
                </a:lnTo>
                <a:lnTo>
                  <a:pt x="58" y="46"/>
                </a:lnTo>
                <a:lnTo>
                  <a:pt x="57" y="46"/>
                </a:lnTo>
                <a:lnTo>
                  <a:pt x="58" y="46"/>
                </a:lnTo>
                <a:lnTo>
                  <a:pt x="57" y="46"/>
                </a:lnTo>
                <a:lnTo>
                  <a:pt x="58" y="46"/>
                </a:lnTo>
                <a:lnTo>
                  <a:pt x="58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6"/>
                </a:lnTo>
                <a:lnTo>
                  <a:pt x="57" y="47"/>
                </a:lnTo>
                <a:lnTo>
                  <a:pt x="57" y="47"/>
                </a:lnTo>
                <a:lnTo>
                  <a:pt x="57" y="47"/>
                </a:lnTo>
                <a:lnTo>
                  <a:pt x="57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6" y="47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8"/>
                </a:lnTo>
                <a:lnTo>
                  <a:pt x="55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4" y="49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3" y="50"/>
                </a:lnTo>
                <a:lnTo>
                  <a:pt x="52" y="50"/>
                </a:lnTo>
                <a:lnTo>
                  <a:pt x="52" y="50"/>
                </a:lnTo>
                <a:lnTo>
                  <a:pt x="52" y="50"/>
                </a:lnTo>
                <a:lnTo>
                  <a:pt x="52" y="50"/>
                </a:lnTo>
                <a:lnTo>
                  <a:pt x="51" y="51"/>
                </a:lnTo>
                <a:lnTo>
                  <a:pt x="51" y="51"/>
                </a:lnTo>
                <a:lnTo>
                  <a:pt x="50" y="51"/>
                </a:lnTo>
                <a:lnTo>
                  <a:pt x="50" y="51"/>
                </a:lnTo>
                <a:lnTo>
                  <a:pt x="50" y="51"/>
                </a:lnTo>
                <a:lnTo>
                  <a:pt x="50" y="52"/>
                </a:lnTo>
                <a:lnTo>
                  <a:pt x="50" y="52"/>
                </a:lnTo>
                <a:lnTo>
                  <a:pt x="50" y="52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9" y="53"/>
                </a:lnTo>
                <a:lnTo>
                  <a:pt x="48" y="53"/>
                </a:lnTo>
                <a:lnTo>
                  <a:pt x="48" y="53"/>
                </a:lnTo>
                <a:lnTo>
                  <a:pt x="48" y="53"/>
                </a:lnTo>
                <a:lnTo>
                  <a:pt x="47" y="53"/>
                </a:lnTo>
                <a:lnTo>
                  <a:pt x="47" y="53"/>
                </a:lnTo>
                <a:lnTo>
                  <a:pt x="47" y="53"/>
                </a:lnTo>
                <a:lnTo>
                  <a:pt x="47" y="53"/>
                </a:lnTo>
                <a:lnTo>
                  <a:pt x="47" y="53"/>
                </a:lnTo>
                <a:lnTo>
                  <a:pt x="46" y="54"/>
                </a:lnTo>
                <a:lnTo>
                  <a:pt x="41" y="54"/>
                </a:lnTo>
                <a:lnTo>
                  <a:pt x="32" y="54"/>
                </a:lnTo>
                <a:lnTo>
                  <a:pt x="32" y="53"/>
                </a:lnTo>
                <a:lnTo>
                  <a:pt x="32" y="53"/>
                </a:lnTo>
                <a:lnTo>
                  <a:pt x="32" y="53"/>
                </a:lnTo>
                <a:lnTo>
                  <a:pt x="32" y="53"/>
                </a:lnTo>
                <a:lnTo>
                  <a:pt x="32" y="52"/>
                </a:lnTo>
                <a:lnTo>
                  <a:pt x="32" y="52"/>
                </a:lnTo>
                <a:lnTo>
                  <a:pt x="32" y="52"/>
                </a:lnTo>
                <a:lnTo>
                  <a:pt x="32" y="52"/>
                </a:lnTo>
                <a:lnTo>
                  <a:pt x="32" y="52"/>
                </a:lnTo>
                <a:lnTo>
                  <a:pt x="32" y="51"/>
                </a:lnTo>
                <a:lnTo>
                  <a:pt x="33" y="51"/>
                </a:lnTo>
                <a:lnTo>
                  <a:pt x="32" y="51"/>
                </a:lnTo>
                <a:lnTo>
                  <a:pt x="32" y="51"/>
                </a:lnTo>
                <a:lnTo>
                  <a:pt x="32" y="50"/>
                </a:lnTo>
                <a:lnTo>
                  <a:pt x="32" y="50"/>
                </a:lnTo>
                <a:lnTo>
                  <a:pt x="32" y="50"/>
                </a:lnTo>
                <a:lnTo>
                  <a:pt x="32" y="50"/>
                </a:lnTo>
                <a:lnTo>
                  <a:pt x="33" y="50"/>
                </a:lnTo>
                <a:lnTo>
                  <a:pt x="32" y="50"/>
                </a:lnTo>
                <a:lnTo>
                  <a:pt x="32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1" y="48"/>
                </a:lnTo>
                <a:lnTo>
                  <a:pt x="31" y="48"/>
                </a:lnTo>
                <a:lnTo>
                  <a:pt x="31" y="48"/>
                </a:lnTo>
                <a:lnTo>
                  <a:pt x="31" y="47"/>
                </a:lnTo>
                <a:lnTo>
                  <a:pt x="31" y="47"/>
                </a:lnTo>
                <a:lnTo>
                  <a:pt x="31" y="47"/>
                </a:lnTo>
                <a:lnTo>
                  <a:pt x="31" y="46"/>
                </a:lnTo>
                <a:lnTo>
                  <a:pt x="31" y="46"/>
                </a:lnTo>
                <a:lnTo>
                  <a:pt x="31" y="46"/>
                </a:lnTo>
                <a:lnTo>
                  <a:pt x="30" y="46"/>
                </a:lnTo>
                <a:lnTo>
                  <a:pt x="30" y="45"/>
                </a:lnTo>
                <a:lnTo>
                  <a:pt x="30" y="45"/>
                </a:lnTo>
                <a:lnTo>
                  <a:pt x="30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5"/>
                </a:lnTo>
                <a:lnTo>
                  <a:pt x="29" y="44"/>
                </a:lnTo>
                <a:lnTo>
                  <a:pt x="29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7" y="44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4" y="43"/>
                </a:lnTo>
                <a:lnTo>
                  <a:pt x="24" y="44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2" y="43"/>
                </a:lnTo>
                <a:lnTo>
                  <a:pt x="21" y="43"/>
                </a:lnTo>
                <a:lnTo>
                  <a:pt x="14" y="43"/>
                </a:lnTo>
                <a:lnTo>
                  <a:pt x="14" y="42"/>
                </a:lnTo>
                <a:lnTo>
                  <a:pt x="14" y="42"/>
                </a:lnTo>
                <a:lnTo>
                  <a:pt x="14" y="42"/>
                </a:lnTo>
                <a:lnTo>
                  <a:pt x="14" y="42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6" y="41"/>
                </a:lnTo>
                <a:lnTo>
                  <a:pt x="16" y="41"/>
                </a:lnTo>
                <a:lnTo>
                  <a:pt x="15" y="40"/>
                </a:lnTo>
                <a:lnTo>
                  <a:pt x="15" y="40"/>
                </a:lnTo>
                <a:lnTo>
                  <a:pt x="16" y="40"/>
                </a:lnTo>
                <a:lnTo>
                  <a:pt x="16" y="39"/>
                </a:lnTo>
                <a:lnTo>
                  <a:pt x="16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8" y="39"/>
                </a:lnTo>
                <a:lnTo>
                  <a:pt x="18" y="39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8" y="38"/>
                </a:lnTo>
                <a:lnTo>
                  <a:pt x="18" y="38"/>
                </a:lnTo>
                <a:lnTo>
                  <a:pt x="18" y="37"/>
                </a:lnTo>
                <a:lnTo>
                  <a:pt x="18" y="37"/>
                </a:lnTo>
                <a:lnTo>
                  <a:pt x="18" y="36"/>
                </a:lnTo>
                <a:lnTo>
                  <a:pt x="18" y="36"/>
                </a:lnTo>
                <a:lnTo>
                  <a:pt x="18" y="36"/>
                </a:lnTo>
                <a:lnTo>
                  <a:pt x="18" y="35"/>
                </a:lnTo>
                <a:lnTo>
                  <a:pt x="18" y="35"/>
                </a:lnTo>
                <a:lnTo>
                  <a:pt x="18" y="35"/>
                </a:lnTo>
                <a:lnTo>
                  <a:pt x="18" y="35"/>
                </a:lnTo>
                <a:lnTo>
                  <a:pt x="18" y="35"/>
                </a:lnTo>
                <a:lnTo>
                  <a:pt x="18" y="34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6" y="33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1"/>
                </a:lnTo>
                <a:lnTo>
                  <a:pt x="15" y="31"/>
                </a:lnTo>
                <a:lnTo>
                  <a:pt x="15" y="30"/>
                </a:lnTo>
                <a:lnTo>
                  <a:pt x="15" y="30"/>
                </a:lnTo>
                <a:lnTo>
                  <a:pt x="15" y="30"/>
                </a:lnTo>
                <a:lnTo>
                  <a:pt x="15" y="29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4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8"/>
                </a:lnTo>
                <a:lnTo>
                  <a:pt x="13" y="28"/>
                </a:lnTo>
                <a:lnTo>
                  <a:pt x="13" y="28"/>
                </a:lnTo>
                <a:lnTo>
                  <a:pt x="13" y="28"/>
                </a:lnTo>
                <a:lnTo>
                  <a:pt x="13" y="28"/>
                </a:lnTo>
                <a:lnTo>
                  <a:pt x="12" y="28"/>
                </a:lnTo>
                <a:lnTo>
                  <a:pt x="12" y="28"/>
                </a:lnTo>
                <a:lnTo>
                  <a:pt x="12" y="27"/>
                </a:lnTo>
                <a:lnTo>
                  <a:pt x="12" y="27"/>
                </a:lnTo>
                <a:lnTo>
                  <a:pt x="12" y="26"/>
                </a:lnTo>
                <a:lnTo>
                  <a:pt x="12" y="25"/>
                </a:lnTo>
                <a:lnTo>
                  <a:pt x="12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1" y="25"/>
                </a:lnTo>
                <a:lnTo>
                  <a:pt x="10" y="25"/>
                </a:lnTo>
                <a:lnTo>
                  <a:pt x="10" y="25"/>
                </a:lnTo>
                <a:lnTo>
                  <a:pt x="10" y="24"/>
                </a:lnTo>
                <a:lnTo>
                  <a:pt x="10" y="24"/>
                </a:lnTo>
                <a:lnTo>
                  <a:pt x="10" y="24"/>
                </a:lnTo>
                <a:lnTo>
                  <a:pt x="10" y="24"/>
                </a:lnTo>
                <a:lnTo>
                  <a:pt x="9" y="24"/>
                </a:lnTo>
                <a:lnTo>
                  <a:pt x="9" y="24"/>
                </a:lnTo>
                <a:lnTo>
                  <a:pt x="9" y="24"/>
                </a:lnTo>
                <a:lnTo>
                  <a:pt x="9" y="24"/>
                </a:lnTo>
                <a:lnTo>
                  <a:pt x="9" y="24"/>
                </a:lnTo>
                <a:lnTo>
                  <a:pt x="8" y="24"/>
                </a:lnTo>
                <a:lnTo>
                  <a:pt x="8" y="23"/>
                </a:lnTo>
                <a:lnTo>
                  <a:pt x="8" y="23"/>
                </a:lnTo>
                <a:lnTo>
                  <a:pt x="8" y="22"/>
                </a:lnTo>
                <a:lnTo>
                  <a:pt x="8" y="22"/>
                </a:lnTo>
                <a:lnTo>
                  <a:pt x="8" y="22"/>
                </a:lnTo>
                <a:lnTo>
                  <a:pt x="8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0"/>
                </a:lnTo>
                <a:lnTo>
                  <a:pt x="7" y="20"/>
                </a:lnTo>
                <a:lnTo>
                  <a:pt x="7" y="20"/>
                </a:lnTo>
                <a:lnTo>
                  <a:pt x="7" y="20"/>
                </a:lnTo>
                <a:lnTo>
                  <a:pt x="7" y="19"/>
                </a:lnTo>
                <a:lnTo>
                  <a:pt x="7" y="19"/>
                </a:lnTo>
                <a:lnTo>
                  <a:pt x="7" y="18"/>
                </a:lnTo>
                <a:lnTo>
                  <a:pt x="7" y="18"/>
                </a:lnTo>
                <a:lnTo>
                  <a:pt x="6" y="18"/>
                </a:lnTo>
                <a:lnTo>
                  <a:pt x="6" y="18"/>
                </a:lnTo>
                <a:lnTo>
                  <a:pt x="6" y="17"/>
                </a:lnTo>
                <a:lnTo>
                  <a:pt x="6" y="17"/>
                </a:lnTo>
                <a:lnTo>
                  <a:pt x="6" y="17"/>
                </a:lnTo>
                <a:lnTo>
                  <a:pt x="5" y="17"/>
                </a:lnTo>
                <a:lnTo>
                  <a:pt x="5" y="17"/>
                </a:lnTo>
                <a:lnTo>
                  <a:pt x="5" y="16"/>
                </a:lnTo>
                <a:lnTo>
                  <a:pt x="5" y="16"/>
                </a:lnTo>
                <a:lnTo>
                  <a:pt x="5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15"/>
                </a:lnTo>
                <a:lnTo>
                  <a:pt x="4" y="15"/>
                </a:lnTo>
                <a:lnTo>
                  <a:pt x="4" y="15"/>
                </a:lnTo>
                <a:lnTo>
                  <a:pt x="4" y="15"/>
                </a:lnTo>
                <a:lnTo>
                  <a:pt x="4" y="15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5" y="13"/>
                </a:lnTo>
                <a:lnTo>
                  <a:pt x="5" y="13"/>
                </a:lnTo>
                <a:lnTo>
                  <a:pt x="5" y="12"/>
                </a:lnTo>
                <a:lnTo>
                  <a:pt x="5" y="12"/>
                </a:lnTo>
                <a:lnTo>
                  <a:pt x="4" y="12"/>
                </a:lnTo>
                <a:lnTo>
                  <a:pt x="4" y="12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2" y="10"/>
                </a:lnTo>
                <a:lnTo>
                  <a:pt x="1" y="10"/>
                </a:lnTo>
                <a:lnTo>
                  <a:pt x="1" y="10"/>
                </a:lnTo>
                <a:lnTo>
                  <a:pt x="1" y="9"/>
                </a:lnTo>
                <a:lnTo>
                  <a:pt x="0" y="9"/>
                </a:lnTo>
                <a:lnTo>
                  <a:pt x="0" y="9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1" y="7"/>
                </a:lnTo>
                <a:lnTo>
                  <a:pt x="1" y="7"/>
                </a:lnTo>
                <a:lnTo>
                  <a:pt x="1" y="7"/>
                </a:lnTo>
                <a:lnTo>
                  <a:pt x="1" y="6"/>
                </a:lnTo>
                <a:lnTo>
                  <a:pt x="1" y="6"/>
                </a:lnTo>
                <a:lnTo>
                  <a:pt x="0" y="6"/>
                </a:lnTo>
                <a:lnTo>
                  <a:pt x="0" y="5"/>
                </a:lnTo>
                <a:lnTo>
                  <a:pt x="0" y="5"/>
                </a:lnTo>
                <a:lnTo>
                  <a:pt x="0" y="4"/>
                </a:lnTo>
                <a:lnTo>
                  <a:pt x="0" y="5"/>
                </a:lnTo>
                <a:lnTo>
                  <a:pt x="0" y="5"/>
                </a:lnTo>
                <a:lnTo>
                  <a:pt x="1" y="5"/>
                </a:lnTo>
                <a:lnTo>
                  <a:pt x="1" y="5"/>
                </a:lnTo>
                <a:lnTo>
                  <a:pt x="1" y="5"/>
                </a:lnTo>
                <a:lnTo>
                  <a:pt x="2" y="5"/>
                </a:lnTo>
                <a:lnTo>
                  <a:pt x="2" y="5"/>
                </a:lnTo>
                <a:lnTo>
                  <a:pt x="2" y="5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1"/>
                </a:lnTo>
                <a:lnTo>
                  <a:pt x="4" y="1"/>
                </a:lnTo>
                <a:lnTo>
                  <a:pt x="3" y="1"/>
                </a:lnTo>
                <a:lnTo>
                  <a:pt x="3" y="1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3" name="Freeform 7">
            <a:extLst>
              <a:ext uri="{FF2B5EF4-FFF2-40B4-BE49-F238E27FC236}">
                <a16:creationId xmlns="" xmlns:a16="http://schemas.microsoft.com/office/drawing/2014/main" id="{6CA3733B-887C-4E65-A9A1-F316AE6DF3F4}"/>
              </a:ext>
            </a:extLst>
          </p:cNvPr>
          <p:cNvSpPr>
            <a:spLocks/>
          </p:cNvSpPr>
          <p:nvPr/>
        </p:nvSpPr>
        <p:spPr bwMode="auto">
          <a:xfrm>
            <a:off x="7521430" y="2755252"/>
            <a:ext cx="520700" cy="293688"/>
          </a:xfrm>
          <a:custGeom>
            <a:avLst/>
            <a:gdLst>
              <a:gd name="T0" fmla="*/ 2 w 55"/>
              <a:gd name="T1" fmla="*/ 6 h 31"/>
              <a:gd name="T2" fmla="*/ 4 w 55"/>
              <a:gd name="T3" fmla="*/ 6 h 31"/>
              <a:gd name="T4" fmla="*/ 6 w 55"/>
              <a:gd name="T5" fmla="*/ 4 h 31"/>
              <a:gd name="T6" fmla="*/ 7 w 55"/>
              <a:gd name="T7" fmla="*/ 1 h 31"/>
              <a:gd name="T8" fmla="*/ 9 w 55"/>
              <a:gd name="T9" fmla="*/ 1 h 31"/>
              <a:gd name="T10" fmla="*/ 10 w 55"/>
              <a:gd name="T11" fmla="*/ 3 h 31"/>
              <a:gd name="T12" fmla="*/ 10 w 55"/>
              <a:gd name="T13" fmla="*/ 3 h 31"/>
              <a:gd name="T14" fmla="*/ 12 w 55"/>
              <a:gd name="T15" fmla="*/ 2 h 31"/>
              <a:gd name="T16" fmla="*/ 15 w 55"/>
              <a:gd name="T17" fmla="*/ 4 h 31"/>
              <a:gd name="T18" fmla="*/ 17 w 55"/>
              <a:gd name="T19" fmla="*/ 6 h 31"/>
              <a:gd name="T20" fmla="*/ 18 w 55"/>
              <a:gd name="T21" fmla="*/ 7 h 31"/>
              <a:gd name="T22" fmla="*/ 20 w 55"/>
              <a:gd name="T23" fmla="*/ 8 h 31"/>
              <a:gd name="T24" fmla="*/ 23 w 55"/>
              <a:gd name="T25" fmla="*/ 10 h 31"/>
              <a:gd name="T26" fmla="*/ 23 w 55"/>
              <a:gd name="T27" fmla="*/ 9 h 31"/>
              <a:gd name="T28" fmla="*/ 26 w 55"/>
              <a:gd name="T29" fmla="*/ 8 h 31"/>
              <a:gd name="T30" fmla="*/ 29 w 55"/>
              <a:gd name="T31" fmla="*/ 9 h 31"/>
              <a:gd name="T32" fmla="*/ 30 w 55"/>
              <a:gd name="T33" fmla="*/ 9 h 31"/>
              <a:gd name="T34" fmla="*/ 31 w 55"/>
              <a:gd name="T35" fmla="*/ 7 h 31"/>
              <a:gd name="T36" fmla="*/ 32 w 55"/>
              <a:gd name="T37" fmla="*/ 7 h 31"/>
              <a:gd name="T38" fmla="*/ 34 w 55"/>
              <a:gd name="T39" fmla="*/ 7 h 31"/>
              <a:gd name="T40" fmla="*/ 35 w 55"/>
              <a:gd name="T41" fmla="*/ 6 h 31"/>
              <a:gd name="T42" fmla="*/ 35 w 55"/>
              <a:gd name="T43" fmla="*/ 6 h 31"/>
              <a:gd name="T44" fmla="*/ 36 w 55"/>
              <a:gd name="T45" fmla="*/ 5 h 31"/>
              <a:gd name="T46" fmla="*/ 37 w 55"/>
              <a:gd name="T47" fmla="*/ 4 h 31"/>
              <a:gd name="T48" fmla="*/ 37 w 55"/>
              <a:gd name="T49" fmla="*/ 2 h 31"/>
              <a:gd name="T50" fmla="*/ 40 w 55"/>
              <a:gd name="T51" fmla="*/ 1 h 31"/>
              <a:gd name="T52" fmla="*/ 42 w 55"/>
              <a:gd name="T53" fmla="*/ 0 h 31"/>
              <a:gd name="T54" fmla="*/ 44 w 55"/>
              <a:gd name="T55" fmla="*/ 0 h 31"/>
              <a:gd name="T56" fmla="*/ 45 w 55"/>
              <a:gd name="T57" fmla="*/ 1 h 31"/>
              <a:gd name="T58" fmla="*/ 46 w 55"/>
              <a:gd name="T59" fmla="*/ 1 h 31"/>
              <a:gd name="T60" fmla="*/ 48 w 55"/>
              <a:gd name="T61" fmla="*/ 0 h 31"/>
              <a:gd name="T62" fmla="*/ 49 w 55"/>
              <a:gd name="T63" fmla="*/ 0 h 31"/>
              <a:gd name="T64" fmla="*/ 50 w 55"/>
              <a:gd name="T65" fmla="*/ 0 h 31"/>
              <a:gd name="T66" fmla="*/ 54 w 55"/>
              <a:gd name="T67" fmla="*/ 1 h 31"/>
              <a:gd name="T68" fmla="*/ 54 w 55"/>
              <a:gd name="T69" fmla="*/ 3 h 31"/>
              <a:gd name="T70" fmla="*/ 53 w 55"/>
              <a:gd name="T71" fmla="*/ 5 h 31"/>
              <a:gd name="T72" fmla="*/ 52 w 55"/>
              <a:gd name="T73" fmla="*/ 7 h 31"/>
              <a:gd name="T74" fmla="*/ 50 w 55"/>
              <a:gd name="T75" fmla="*/ 9 h 31"/>
              <a:gd name="T76" fmla="*/ 49 w 55"/>
              <a:gd name="T77" fmla="*/ 10 h 31"/>
              <a:gd name="T78" fmla="*/ 47 w 55"/>
              <a:gd name="T79" fmla="*/ 13 h 31"/>
              <a:gd name="T80" fmla="*/ 45 w 55"/>
              <a:gd name="T81" fmla="*/ 15 h 31"/>
              <a:gd name="T82" fmla="*/ 43 w 55"/>
              <a:gd name="T83" fmla="*/ 16 h 31"/>
              <a:gd name="T84" fmla="*/ 40 w 55"/>
              <a:gd name="T85" fmla="*/ 21 h 31"/>
              <a:gd name="T86" fmla="*/ 37 w 55"/>
              <a:gd name="T87" fmla="*/ 24 h 31"/>
              <a:gd name="T88" fmla="*/ 34 w 55"/>
              <a:gd name="T89" fmla="*/ 27 h 31"/>
              <a:gd name="T90" fmla="*/ 33 w 55"/>
              <a:gd name="T91" fmla="*/ 31 h 31"/>
              <a:gd name="T92" fmla="*/ 31 w 55"/>
              <a:gd name="T93" fmla="*/ 29 h 31"/>
              <a:gd name="T94" fmla="*/ 30 w 55"/>
              <a:gd name="T95" fmla="*/ 28 h 31"/>
              <a:gd name="T96" fmla="*/ 28 w 55"/>
              <a:gd name="T97" fmla="*/ 26 h 31"/>
              <a:gd name="T98" fmla="*/ 26 w 55"/>
              <a:gd name="T99" fmla="*/ 26 h 31"/>
              <a:gd name="T100" fmla="*/ 25 w 55"/>
              <a:gd name="T101" fmla="*/ 25 h 31"/>
              <a:gd name="T102" fmla="*/ 23 w 55"/>
              <a:gd name="T103" fmla="*/ 23 h 31"/>
              <a:gd name="T104" fmla="*/ 22 w 55"/>
              <a:gd name="T105" fmla="*/ 21 h 31"/>
              <a:gd name="T106" fmla="*/ 17 w 55"/>
              <a:gd name="T107" fmla="*/ 19 h 31"/>
              <a:gd name="T108" fmla="*/ 15 w 55"/>
              <a:gd name="T109" fmla="*/ 18 h 31"/>
              <a:gd name="T110" fmla="*/ 10 w 55"/>
              <a:gd name="T111" fmla="*/ 15 h 31"/>
              <a:gd name="T112" fmla="*/ 7 w 55"/>
              <a:gd name="T113" fmla="*/ 14 h 31"/>
              <a:gd name="T114" fmla="*/ 4 w 55"/>
              <a:gd name="T115" fmla="*/ 13 h 31"/>
              <a:gd name="T116" fmla="*/ 3 w 55"/>
              <a:gd name="T117" fmla="*/ 11 h 31"/>
              <a:gd name="T118" fmla="*/ 0 w 55"/>
              <a:gd name="T119" fmla="*/ 1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5" h="31">
                <a:moveTo>
                  <a:pt x="0" y="9"/>
                </a:moveTo>
                <a:lnTo>
                  <a:pt x="0" y="9"/>
                </a:lnTo>
                <a:lnTo>
                  <a:pt x="1" y="8"/>
                </a:lnTo>
                <a:lnTo>
                  <a:pt x="1" y="8"/>
                </a:lnTo>
                <a:lnTo>
                  <a:pt x="1" y="8"/>
                </a:lnTo>
                <a:lnTo>
                  <a:pt x="1" y="8"/>
                </a:lnTo>
                <a:lnTo>
                  <a:pt x="1" y="7"/>
                </a:lnTo>
                <a:lnTo>
                  <a:pt x="2" y="7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3" y="6"/>
                </a:lnTo>
                <a:lnTo>
                  <a:pt x="3" y="6"/>
                </a:lnTo>
                <a:lnTo>
                  <a:pt x="3" y="6"/>
                </a:lnTo>
                <a:lnTo>
                  <a:pt x="3" y="6"/>
                </a:lnTo>
                <a:lnTo>
                  <a:pt x="3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3"/>
                </a:lnTo>
                <a:lnTo>
                  <a:pt x="6" y="3"/>
                </a:lnTo>
                <a:lnTo>
                  <a:pt x="6" y="3"/>
                </a:lnTo>
                <a:lnTo>
                  <a:pt x="7" y="3"/>
                </a:lnTo>
                <a:lnTo>
                  <a:pt x="7" y="3"/>
                </a:lnTo>
                <a:lnTo>
                  <a:pt x="7" y="3"/>
                </a:lnTo>
                <a:lnTo>
                  <a:pt x="7" y="2"/>
                </a:lnTo>
                <a:lnTo>
                  <a:pt x="7" y="2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1"/>
                </a:lnTo>
                <a:lnTo>
                  <a:pt x="8" y="1"/>
                </a:lnTo>
                <a:lnTo>
                  <a:pt x="9" y="1"/>
                </a:lnTo>
                <a:lnTo>
                  <a:pt x="9" y="1"/>
                </a:lnTo>
                <a:lnTo>
                  <a:pt x="9" y="1"/>
                </a:lnTo>
                <a:lnTo>
                  <a:pt x="9" y="1"/>
                </a:lnTo>
                <a:lnTo>
                  <a:pt x="9" y="1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10" y="2"/>
                </a:lnTo>
                <a:lnTo>
                  <a:pt x="10" y="2"/>
                </a:lnTo>
                <a:lnTo>
                  <a:pt x="10" y="3"/>
                </a:lnTo>
                <a:lnTo>
                  <a:pt x="9" y="3"/>
                </a:lnTo>
                <a:lnTo>
                  <a:pt x="9" y="3"/>
                </a:lnTo>
                <a:lnTo>
                  <a:pt x="9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1" y="3"/>
                </a:lnTo>
                <a:lnTo>
                  <a:pt x="11" y="3"/>
                </a:lnTo>
                <a:lnTo>
                  <a:pt x="11" y="3"/>
                </a:lnTo>
                <a:lnTo>
                  <a:pt x="11" y="3"/>
                </a:lnTo>
                <a:lnTo>
                  <a:pt x="11" y="3"/>
                </a:lnTo>
                <a:lnTo>
                  <a:pt x="11" y="2"/>
                </a:lnTo>
                <a:lnTo>
                  <a:pt x="12" y="3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3" y="2"/>
                </a:lnTo>
                <a:lnTo>
                  <a:pt x="13" y="2"/>
                </a:lnTo>
                <a:lnTo>
                  <a:pt x="13" y="3"/>
                </a:lnTo>
                <a:lnTo>
                  <a:pt x="13" y="3"/>
                </a:lnTo>
                <a:lnTo>
                  <a:pt x="13" y="3"/>
                </a:lnTo>
                <a:lnTo>
                  <a:pt x="13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5" y="4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9" y="7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0" y="7"/>
                </a:lnTo>
                <a:lnTo>
                  <a:pt x="20" y="7"/>
                </a:lnTo>
                <a:lnTo>
                  <a:pt x="20" y="8"/>
                </a:lnTo>
                <a:lnTo>
                  <a:pt x="20" y="8"/>
                </a:lnTo>
                <a:lnTo>
                  <a:pt x="21" y="8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2" y="9"/>
                </a:lnTo>
                <a:lnTo>
                  <a:pt x="22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6" y="8"/>
                </a:lnTo>
                <a:lnTo>
                  <a:pt x="27" y="8"/>
                </a:lnTo>
                <a:lnTo>
                  <a:pt x="28" y="8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30" y="9"/>
                </a:lnTo>
                <a:lnTo>
                  <a:pt x="30" y="9"/>
                </a:lnTo>
                <a:lnTo>
                  <a:pt x="30" y="9"/>
                </a:lnTo>
                <a:lnTo>
                  <a:pt x="29" y="9"/>
                </a:lnTo>
                <a:lnTo>
                  <a:pt x="29" y="8"/>
                </a:lnTo>
                <a:lnTo>
                  <a:pt x="31" y="8"/>
                </a:lnTo>
                <a:lnTo>
                  <a:pt x="31" y="8"/>
                </a:lnTo>
                <a:lnTo>
                  <a:pt x="31" y="8"/>
                </a:lnTo>
                <a:lnTo>
                  <a:pt x="31" y="8"/>
                </a:lnTo>
                <a:lnTo>
                  <a:pt x="31" y="7"/>
                </a:lnTo>
                <a:lnTo>
                  <a:pt x="31" y="7"/>
                </a:lnTo>
                <a:lnTo>
                  <a:pt x="31" y="8"/>
                </a:lnTo>
                <a:lnTo>
                  <a:pt x="31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4" y="7"/>
                </a:lnTo>
                <a:lnTo>
                  <a:pt x="34" y="7"/>
                </a:lnTo>
                <a:lnTo>
                  <a:pt x="34" y="7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6" y="6"/>
                </a:lnTo>
                <a:lnTo>
                  <a:pt x="36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5"/>
                </a:lnTo>
                <a:lnTo>
                  <a:pt x="35" y="5"/>
                </a:lnTo>
                <a:lnTo>
                  <a:pt x="35" y="5"/>
                </a:lnTo>
                <a:lnTo>
                  <a:pt x="35" y="5"/>
                </a:lnTo>
                <a:lnTo>
                  <a:pt x="35" y="5"/>
                </a:lnTo>
                <a:lnTo>
                  <a:pt x="36" y="5"/>
                </a:lnTo>
                <a:lnTo>
                  <a:pt x="36" y="5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7" y="3"/>
                </a:lnTo>
                <a:lnTo>
                  <a:pt x="37" y="2"/>
                </a:lnTo>
                <a:lnTo>
                  <a:pt x="37" y="2"/>
                </a:lnTo>
                <a:lnTo>
                  <a:pt x="38" y="2"/>
                </a:lnTo>
                <a:lnTo>
                  <a:pt x="39" y="1"/>
                </a:lnTo>
                <a:lnTo>
                  <a:pt x="39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1" y="1"/>
                </a:lnTo>
                <a:lnTo>
                  <a:pt x="41" y="1"/>
                </a:lnTo>
                <a:lnTo>
                  <a:pt x="41" y="1"/>
                </a:lnTo>
                <a:lnTo>
                  <a:pt x="41" y="1"/>
                </a:lnTo>
                <a:lnTo>
                  <a:pt x="41" y="1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lnTo>
                  <a:pt x="42" y="0"/>
                </a:lnTo>
                <a:lnTo>
                  <a:pt x="42" y="0"/>
                </a:lnTo>
                <a:lnTo>
                  <a:pt x="42" y="0"/>
                </a:lnTo>
                <a:lnTo>
                  <a:pt x="42" y="1"/>
                </a:lnTo>
                <a:lnTo>
                  <a:pt x="43" y="1"/>
                </a:lnTo>
                <a:lnTo>
                  <a:pt x="43" y="1"/>
                </a:lnTo>
                <a:lnTo>
                  <a:pt x="43" y="0"/>
                </a:lnTo>
                <a:lnTo>
                  <a:pt x="43" y="0"/>
                </a:lnTo>
                <a:lnTo>
                  <a:pt x="43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1" y="0"/>
                </a:lnTo>
                <a:lnTo>
                  <a:pt x="52" y="1"/>
                </a:lnTo>
                <a:lnTo>
                  <a:pt x="52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5" y="1"/>
                </a:lnTo>
                <a:lnTo>
                  <a:pt x="55" y="1"/>
                </a:lnTo>
                <a:lnTo>
                  <a:pt x="55" y="2"/>
                </a:lnTo>
                <a:lnTo>
                  <a:pt x="55" y="2"/>
                </a:lnTo>
                <a:lnTo>
                  <a:pt x="54" y="2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1" y="7"/>
                </a:lnTo>
                <a:lnTo>
                  <a:pt x="51" y="7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49" y="9"/>
                </a:lnTo>
                <a:lnTo>
                  <a:pt x="49" y="9"/>
                </a:lnTo>
                <a:lnTo>
                  <a:pt x="49" y="10"/>
                </a:lnTo>
                <a:lnTo>
                  <a:pt x="49" y="10"/>
                </a:lnTo>
                <a:lnTo>
                  <a:pt x="49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2"/>
                </a:lnTo>
                <a:lnTo>
                  <a:pt x="48" y="12"/>
                </a:lnTo>
                <a:lnTo>
                  <a:pt x="47" y="12"/>
                </a:lnTo>
                <a:lnTo>
                  <a:pt x="47" y="13"/>
                </a:lnTo>
                <a:lnTo>
                  <a:pt x="47" y="13"/>
                </a:lnTo>
                <a:lnTo>
                  <a:pt x="47" y="13"/>
                </a:lnTo>
                <a:lnTo>
                  <a:pt x="47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4"/>
                </a:lnTo>
                <a:lnTo>
                  <a:pt x="45" y="14"/>
                </a:lnTo>
                <a:lnTo>
                  <a:pt x="45" y="14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5"/>
                </a:lnTo>
                <a:lnTo>
                  <a:pt x="45" y="15"/>
                </a:lnTo>
                <a:lnTo>
                  <a:pt x="44" y="16"/>
                </a:lnTo>
                <a:lnTo>
                  <a:pt x="44" y="16"/>
                </a:lnTo>
                <a:lnTo>
                  <a:pt x="43" y="16"/>
                </a:lnTo>
                <a:lnTo>
                  <a:pt x="43" y="17"/>
                </a:lnTo>
                <a:lnTo>
                  <a:pt x="43" y="17"/>
                </a:lnTo>
                <a:lnTo>
                  <a:pt x="43" y="17"/>
                </a:lnTo>
                <a:lnTo>
                  <a:pt x="42" y="18"/>
                </a:lnTo>
                <a:lnTo>
                  <a:pt x="42" y="18"/>
                </a:lnTo>
                <a:lnTo>
                  <a:pt x="42" y="18"/>
                </a:lnTo>
                <a:lnTo>
                  <a:pt x="41" y="19"/>
                </a:lnTo>
                <a:lnTo>
                  <a:pt x="41" y="20"/>
                </a:lnTo>
                <a:lnTo>
                  <a:pt x="40" y="20"/>
                </a:lnTo>
                <a:lnTo>
                  <a:pt x="40" y="21"/>
                </a:lnTo>
                <a:lnTo>
                  <a:pt x="40" y="22"/>
                </a:lnTo>
                <a:lnTo>
                  <a:pt x="39" y="22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38" y="23"/>
                </a:lnTo>
                <a:lnTo>
                  <a:pt x="38" y="23"/>
                </a:lnTo>
                <a:lnTo>
                  <a:pt x="38" y="24"/>
                </a:lnTo>
                <a:lnTo>
                  <a:pt x="38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5"/>
                </a:lnTo>
                <a:lnTo>
                  <a:pt x="36" y="25"/>
                </a:lnTo>
                <a:lnTo>
                  <a:pt x="36" y="25"/>
                </a:lnTo>
                <a:lnTo>
                  <a:pt x="35" y="26"/>
                </a:lnTo>
                <a:lnTo>
                  <a:pt x="35" y="26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9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2" y="30"/>
                </a:lnTo>
                <a:lnTo>
                  <a:pt x="32" y="30"/>
                </a:lnTo>
                <a:lnTo>
                  <a:pt x="32" y="29"/>
                </a:lnTo>
                <a:lnTo>
                  <a:pt x="32" y="29"/>
                </a:lnTo>
                <a:lnTo>
                  <a:pt x="32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0" y="29"/>
                </a:lnTo>
                <a:lnTo>
                  <a:pt x="30" y="29"/>
                </a:lnTo>
                <a:lnTo>
                  <a:pt x="31" y="29"/>
                </a:lnTo>
                <a:lnTo>
                  <a:pt x="30" y="29"/>
                </a:lnTo>
                <a:lnTo>
                  <a:pt x="30" y="29"/>
                </a:lnTo>
                <a:lnTo>
                  <a:pt x="30" y="29"/>
                </a:lnTo>
                <a:lnTo>
                  <a:pt x="30" y="29"/>
                </a:lnTo>
                <a:lnTo>
                  <a:pt x="30" y="28"/>
                </a:lnTo>
                <a:lnTo>
                  <a:pt x="30" y="28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6"/>
                </a:lnTo>
                <a:lnTo>
                  <a:pt x="29" y="26"/>
                </a:lnTo>
                <a:lnTo>
                  <a:pt x="29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7" y="26"/>
                </a:lnTo>
                <a:lnTo>
                  <a:pt x="27" y="26"/>
                </a:lnTo>
                <a:lnTo>
                  <a:pt x="27" y="26"/>
                </a:lnTo>
                <a:lnTo>
                  <a:pt x="27" y="26"/>
                </a:lnTo>
                <a:lnTo>
                  <a:pt x="27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3" y="24"/>
                </a:lnTo>
                <a:lnTo>
                  <a:pt x="23" y="24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2" y="21"/>
                </a:lnTo>
                <a:lnTo>
                  <a:pt x="22" y="21"/>
                </a:lnTo>
                <a:lnTo>
                  <a:pt x="22" y="21"/>
                </a:lnTo>
                <a:lnTo>
                  <a:pt x="22" y="21"/>
                </a:lnTo>
                <a:lnTo>
                  <a:pt x="22" y="21"/>
                </a:lnTo>
                <a:lnTo>
                  <a:pt x="21" y="21"/>
                </a:lnTo>
                <a:lnTo>
                  <a:pt x="21" y="21"/>
                </a:lnTo>
                <a:lnTo>
                  <a:pt x="21" y="21"/>
                </a:lnTo>
                <a:lnTo>
                  <a:pt x="20" y="21"/>
                </a:lnTo>
                <a:lnTo>
                  <a:pt x="19" y="20"/>
                </a:lnTo>
                <a:lnTo>
                  <a:pt x="19" y="20"/>
                </a:lnTo>
                <a:lnTo>
                  <a:pt x="18" y="20"/>
                </a:lnTo>
                <a:lnTo>
                  <a:pt x="18" y="20"/>
                </a:lnTo>
                <a:lnTo>
                  <a:pt x="18" y="20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8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5" y="18"/>
                </a:lnTo>
                <a:lnTo>
                  <a:pt x="15" y="18"/>
                </a:lnTo>
                <a:lnTo>
                  <a:pt x="15" y="18"/>
                </a:lnTo>
                <a:lnTo>
                  <a:pt x="15" y="17"/>
                </a:lnTo>
                <a:lnTo>
                  <a:pt x="14" y="17"/>
                </a:lnTo>
                <a:lnTo>
                  <a:pt x="14" y="17"/>
                </a:lnTo>
                <a:lnTo>
                  <a:pt x="13" y="17"/>
                </a:lnTo>
                <a:lnTo>
                  <a:pt x="12" y="17"/>
                </a:lnTo>
                <a:lnTo>
                  <a:pt x="12" y="17"/>
                </a:lnTo>
                <a:lnTo>
                  <a:pt x="11" y="17"/>
                </a:lnTo>
                <a:lnTo>
                  <a:pt x="10" y="16"/>
                </a:lnTo>
                <a:lnTo>
                  <a:pt x="10" y="16"/>
                </a:ln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9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lnTo>
                  <a:pt x="8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6" y="13"/>
                </a:lnTo>
                <a:lnTo>
                  <a:pt x="6" y="13"/>
                </a:lnTo>
                <a:lnTo>
                  <a:pt x="6" y="13"/>
                </a:lnTo>
                <a:lnTo>
                  <a:pt x="5" y="13"/>
                </a:lnTo>
                <a:lnTo>
                  <a:pt x="5" y="13"/>
                </a:lnTo>
                <a:lnTo>
                  <a:pt x="4" y="13"/>
                </a:lnTo>
                <a:lnTo>
                  <a:pt x="4" y="13"/>
                </a:lnTo>
                <a:lnTo>
                  <a:pt x="4" y="12"/>
                </a:lnTo>
                <a:lnTo>
                  <a:pt x="4" y="12"/>
                </a:lnTo>
                <a:lnTo>
                  <a:pt x="3" y="12"/>
                </a:lnTo>
                <a:lnTo>
                  <a:pt x="3" y="12"/>
                </a:lnTo>
                <a:lnTo>
                  <a:pt x="3" y="12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1" y="11"/>
                </a:lnTo>
                <a:lnTo>
                  <a:pt x="1" y="11"/>
                </a:lnTo>
                <a:lnTo>
                  <a:pt x="1" y="11"/>
                </a:lnTo>
                <a:lnTo>
                  <a:pt x="0" y="11"/>
                </a:lnTo>
                <a:lnTo>
                  <a:pt x="0" y="11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9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4" name="Freeform 8">
            <a:extLst>
              <a:ext uri="{FF2B5EF4-FFF2-40B4-BE49-F238E27FC236}">
                <a16:creationId xmlns="" xmlns:a16="http://schemas.microsoft.com/office/drawing/2014/main" id="{53E8BAC8-8968-4B77-8784-C2DD6F92C217}"/>
              </a:ext>
            </a:extLst>
          </p:cNvPr>
          <p:cNvSpPr>
            <a:spLocks/>
          </p:cNvSpPr>
          <p:nvPr/>
        </p:nvSpPr>
        <p:spPr bwMode="auto">
          <a:xfrm>
            <a:off x="7521430" y="2755252"/>
            <a:ext cx="520700" cy="293688"/>
          </a:xfrm>
          <a:custGeom>
            <a:avLst/>
            <a:gdLst>
              <a:gd name="T0" fmla="*/ 2 w 55"/>
              <a:gd name="T1" fmla="*/ 6 h 31"/>
              <a:gd name="T2" fmla="*/ 4 w 55"/>
              <a:gd name="T3" fmla="*/ 6 h 31"/>
              <a:gd name="T4" fmla="*/ 6 w 55"/>
              <a:gd name="T5" fmla="*/ 4 h 31"/>
              <a:gd name="T6" fmla="*/ 7 w 55"/>
              <a:gd name="T7" fmla="*/ 1 h 31"/>
              <a:gd name="T8" fmla="*/ 9 w 55"/>
              <a:gd name="T9" fmla="*/ 1 h 31"/>
              <a:gd name="T10" fmla="*/ 10 w 55"/>
              <a:gd name="T11" fmla="*/ 3 h 31"/>
              <a:gd name="T12" fmla="*/ 10 w 55"/>
              <a:gd name="T13" fmla="*/ 3 h 31"/>
              <a:gd name="T14" fmla="*/ 12 w 55"/>
              <a:gd name="T15" fmla="*/ 2 h 31"/>
              <a:gd name="T16" fmla="*/ 15 w 55"/>
              <a:gd name="T17" fmla="*/ 4 h 31"/>
              <a:gd name="T18" fmla="*/ 17 w 55"/>
              <a:gd name="T19" fmla="*/ 6 h 31"/>
              <a:gd name="T20" fmla="*/ 18 w 55"/>
              <a:gd name="T21" fmla="*/ 7 h 31"/>
              <a:gd name="T22" fmla="*/ 20 w 55"/>
              <a:gd name="T23" fmla="*/ 8 h 31"/>
              <a:gd name="T24" fmla="*/ 23 w 55"/>
              <a:gd name="T25" fmla="*/ 10 h 31"/>
              <a:gd name="T26" fmla="*/ 23 w 55"/>
              <a:gd name="T27" fmla="*/ 9 h 31"/>
              <a:gd name="T28" fmla="*/ 26 w 55"/>
              <a:gd name="T29" fmla="*/ 8 h 31"/>
              <a:gd name="T30" fmla="*/ 29 w 55"/>
              <a:gd name="T31" fmla="*/ 9 h 31"/>
              <a:gd name="T32" fmla="*/ 30 w 55"/>
              <a:gd name="T33" fmla="*/ 9 h 31"/>
              <a:gd name="T34" fmla="*/ 31 w 55"/>
              <a:gd name="T35" fmla="*/ 7 h 31"/>
              <a:gd name="T36" fmla="*/ 32 w 55"/>
              <a:gd name="T37" fmla="*/ 7 h 31"/>
              <a:gd name="T38" fmla="*/ 34 w 55"/>
              <a:gd name="T39" fmla="*/ 7 h 31"/>
              <a:gd name="T40" fmla="*/ 35 w 55"/>
              <a:gd name="T41" fmla="*/ 6 h 31"/>
              <a:gd name="T42" fmla="*/ 35 w 55"/>
              <a:gd name="T43" fmla="*/ 6 h 31"/>
              <a:gd name="T44" fmla="*/ 36 w 55"/>
              <a:gd name="T45" fmla="*/ 5 h 31"/>
              <a:gd name="T46" fmla="*/ 37 w 55"/>
              <a:gd name="T47" fmla="*/ 4 h 31"/>
              <a:gd name="T48" fmla="*/ 37 w 55"/>
              <a:gd name="T49" fmla="*/ 2 h 31"/>
              <a:gd name="T50" fmla="*/ 40 w 55"/>
              <a:gd name="T51" fmla="*/ 1 h 31"/>
              <a:gd name="T52" fmla="*/ 42 w 55"/>
              <a:gd name="T53" fmla="*/ 0 h 31"/>
              <a:gd name="T54" fmla="*/ 44 w 55"/>
              <a:gd name="T55" fmla="*/ 0 h 31"/>
              <a:gd name="T56" fmla="*/ 45 w 55"/>
              <a:gd name="T57" fmla="*/ 1 h 31"/>
              <a:gd name="T58" fmla="*/ 46 w 55"/>
              <a:gd name="T59" fmla="*/ 1 h 31"/>
              <a:gd name="T60" fmla="*/ 48 w 55"/>
              <a:gd name="T61" fmla="*/ 0 h 31"/>
              <a:gd name="T62" fmla="*/ 49 w 55"/>
              <a:gd name="T63" fmla="*/ 0 h 31"/>
              <a:gd name="T64" fmla="*/ 50 w 55"/>
              <a:gd name="T65" fmla="*/ 0 h 31"/>
              <a:gd name="T66" fmla="*/ 54 w 55"/>
              <a:gd name="T67" fmla="*/ 1 h 31"/>
              <a:gd name="T68" fmla="*/ 54 w 55"/>
              <a:gd name="T69" fmla="*/ 3 h 31"/>
              <a:gd name="T70" fmla="*/ 53 w 55"/>
              <a:gd name="T71" fmla="*/ 5 h 31"/>
              <a:gd name="T72" fmla="*/ 52 w 55"/>
              <a:gd name="T73" fmla="*/ 7 h 31"/>
              <a:gd name="T74" fmla="*/ 50 w 55"/>
              <a:gd name="T75" fmla="*/ 9 h 31"/>
              <a:gd name="T76" fmla="*/ 49 w 55"/>
              <a:gd name="T77" fmla="*/ 10 h 31"/>
              <a:gd name="T78" fmla="*/ 47 w 55"/>
              <a:gd name="T79" fmla="*/ 13 h 31"/>
              <a:gd name="T80" fmla="*/ 45 w 55"/>
              <a:gd name="T81" fmla="*/ 15 h 31"/>
              <a:gd name="T82" fmla="*/ 43 w 55"/>
              <a:gd name="T83" fmla="*/ 16 h 31"/>
              <a:gd name="T84" fmla="*/ 40 w 55"/>
              <a:gd name="T85" fmla="*/ 21 h 31"/>
              <a:gd name="T86" fmla="*/ 37 w 55"/>
              <a:gd name="T87" fmla="*/ 24 h 31"/>
              <a:gd name="T88" fmla="*/ 34 w 55"/>
              <a:gd name="T89" fmla="*/ 27 h 31"/>
              <a:gd name="T90" fmla="*/ 33 w 55"/>
              <a:gd name="T91" fmla="*/ 31 h 31"/>
              <a:gd name="T92" fmla="*/ 31 w 55"/>
              <a:gd name="T93" fmla="*/ 29 h 31"/>
              <a:gd name="T94" fmla="*/ 30 w 55"/>
              <a:gd name="T95" fmla="*/ 28 h 31"/>
              <a:gd name="T96" fmla="*/ 28 w 55"/>
              <a:gd name="T97" fmla="*/ 26 h 31"/>
              <a:gd name="T98" fmla="*/ 26 w 55"/>
              <a:gd name="T99" fmla="*/ 26 h 31"/>
              <a:gd name="T100" fmla="*/ 25 w 55"/>
              <a:gd name="T101" fmla="*/ 25 h 31"/>
              <a:gd name="T102" fmla="*/ 23 w 55"/>
              <a:gd name="T103" fmla="*/ 23 h 31"/>
              <a:gd name="T104" fmla="*/ 22 w 55"/>
              <a:gd name="T105" fmla="*/ 21 h 31"/>
              <a:gd name="T106" fmla="*/ 17 w 55"/>
              <a:gd name="T107" fmla="*/ 19 h 31"/>
              <a:gd name="T108" fmla="*/ 15 w 55"/>
              <a:gd name="T109" fmla="*/ 18 h 31"/>
              <a:gd name="T110" fmla="*/ 10 w 55"/>
              <a:gd name="T111" fmla="*/ 15 h 31"/>
              <a:gd name="T112" fmla="*/ 7 w 55"/>
              <a:gd name="T113" fmla="*/ 14 h 31"/>
              <a:gd name="T114" fmla="*/ 4 w 55"/>
              <a:gd name="T115" fmla="*/ 13 h 31"/>
              <a:gd name="T116" fmla="*/ 3 w 55"/>
              <a:gd name="T117" fmla="*/ 11 h 31"/>
              <a:gd name="T118" fmla="*/ 0 w 55"/>
              <a:gd name="T119" fmla="*/ 1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5" h="31">
                <a:moveTo>
                  <a:pt x="0" y="9"/>
                </a:moveTo>
                <a:lnTo>
                  <a:pt x="0" y="9"/>
                </a:lnTo>
                <a:lnTo>
                  <a:pt x="1" y="8"/>
                </a:lnTo>
                <a:lnTo>
                  <a:pt x="1" y="8"/>
                </a:lnTo>
                <a:lnTo>
                  <a:pt x="1" y="8"/>
                </a:lnTo>
                <a:lnTo>
                  <a:pt x="1" y="8"/>
                </a:lnTo>
                <a:lnTo>
                  <a:pt x="1" y="7"/>
                </a:lnTo>
                <a:lnTo>
                  <a:pt x="2" y="7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3" y="6"/>
                </a:lnTo>
                <a:lnTo>
                  <a:pt x="3" y="6"/>
                </a:lnTo>
                <a:lnTo>
                  <a:pt x="3" y="6"/>
                </a:lnTo>
                <a:lnTo>
                  <a:pt x="3" y="6"/>
                </a:lnTo>
                <a:lnTo>
                  <a:pt x="3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4"/>
                </a:lnTo>
                <a:lnTo>
                  <a:pt x="6" y="3"/>
                </a:lnTo>
                <a:lnTo>
                  <a:pt x="6" y="3"/>
                </a:lnTo>
                <a:lnTo>
                  <a:pt x="6" y="3"/>
                </a:lnTo>
                <a:lnTo>
                  <a:pt x="7" y="3"/>
                </a:lnTo>
                <a:lnTo>
                  <a:pt x="7" y="3"/>
                </a:lnTo>
                <a:lnTo>
                  <a:pt x="7" y="3"/>
                </a:lnTo>
                <a:lnTo>
                  <a:pt x="7" y="2"/>
                </a:lnTo>
                <a:lnTo>
                  <a:pt x="7" y="2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1"/>
                </a:lnTo>
                <a:lnTo>
                  <a:pt x="8" y="1"/>
                </a:lnTo>
                <a:lnTo>
                  <a:pt x="9" y="1"/>
                </a:lnTo>
                <a:lnTo>
                  <a:pt x="9" y="1"/>
                </a:lnTo>
                <a:lnTo>
                  <a:pt x="9" y="1"/>
                </a:lnTo>
                <a:lnTo>
                  <a:pt x="9" y="1"/>
                </a:lnTo>
                <a:lnTo>
                  <a:pt x="9" y="1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10" y="2"/>
                </a:lnTo>
                <a:lnTo>
                  <a:pt x="10" y="2"/>
                </a:lnTo>
                <a:lnTo>
                  <a:pt x="10" y="3"/>
                </a:lnTo>
                <a:lnTo>
                  <a:pt x="9" y="3"/>
                </a:lnTo>
                <a:lnTo>
                  <a:pt x="9" y="3"/>
                </a:lnTo>
                <a:lnTo>
                  <a:pt x="9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0" y="3"/>
                </a:lnTo>
                <a:lnTo>
                  <a:pt x="11" y="3"/>
                </a:lnTo>
                <a:lnTo>
                  <a:pt x="11" y="3"/>
                </a:lnTo>
                <a:lnTo>
                  <a:pt x="11" y="3"/>
                </a:lnTo>
                <a:lnTo>
                  <a:pt x="11" y="3"/>
                </a:lnTo>
                <a:lnTo>
                  <a:pt x="11" y="3"/>
                </a:lnTo>
                <a:lnTo>
                  <a:pt x="11" y="2"/>
                </a:lnTo>
                <a:lnTo>
                  <a:pt x="12" y="3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3" y="2"/>
                </a:lnTo>
                <a:lnTo>
                  <a:pt x="13" y="2"/>
                </a:lnTo>
                <a:lnTo>
                  <a:pt x="13" y="3"/>
                </a:lnTo>
                <a:lnTo>
                  <a:pt x="13" y="3"/>
                </a:lnTo>
                <a:lnTo>
                  <a:pt x="13" y="3"/>
                </a:lnTo>
                <a:lnTo>
                  <a:pt x="13" y="4"/>
                </a:lnTo>
                <a:lnTo>
                  <a:pt x="14" y="4"/>
                </a:lnTo>
                <a:lnTo>
                  <a:pt x="14" y="4"/>
                </a:lnTo>
                <a:lnTo>
                  <a:pt x="14" y="4"/>
                </a:lnTo>
                <a:lnTo>
                  <a:pt x="15" y="4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9" y="7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0" y="7"/>
                </a:lnTo>
                <a:lnTo>
                  <a:pt x="20" y="7"/>
                </a:lnTo>
                <a:lnTo>
                  <a:pt x="20" y="8"/>
                </a:lnTo>
                <a:lnTo>
                  <a:pt x="20" y="8"/>
                </a:lnTo>
                <a:lnTo>
                  <a:pt x="21" y="8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2" y="9"/>
                </a:lnTo>
                <a:lnTo>
                  <a:pt x="22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6" y="8"/>
                </a:lnTo>
                <a:lnTo>
                  <a:pt x="27" y="8"/>
                </a:lnTo>
                <a:lnTo>
                  <a:pt x="28" y="8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30" y="9"/>
                </a:lnTo>
                <a:lnTo>
                  <a:pt x="30" y="9"/>
                </a:lnTo>
                <a:lnTo>
                  <a:pt x="30" y="9"/>
                </a:lnTo>
                <a:lnTo>
                  <a:pt x="29" y="9"/>
                </a:lnTo>
                <a:lnTo>
                  <a:pt x="29" y="8"/>
                </a:lnTo>
                <a:lnTo>
                  <a:pt x="31" y="8"/>
                </a:lnTo>
                <a:lnTo>
                  <a:pt x="31" y="8"/>
                </a:lnTo>
                <a:lnTo>
                  <a:pt x="31" y="8"/>
                </a:lnTo>
                <a:lnTo>
                  <a:pt x="31" y="8"/>
                </a:lnTo>
                <a:lnTo>
                  <a:pt x="31" y="7"/>
                </a:lnTo>
                <a:lnTo>
                  <a:pt x="31" y="7"/>
                </a:lnTo>
                <a:lnTo>
                  <a:pt x="31" y="8"/>
                </a:lnTo>
                <a:lnTo>
                  <a:pt x="31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2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3" y="7"/>
                </a:lnTo>
                <a:lnTo>
                  <a:pt x="34" y="7"/>
                </a:lnTo>
                <a:lnTo>
                  <a:pt x="34" y="7"/>
                </a:lnTo>
                <a:lnTo>
                  <a:pt x="34" y="7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6" y="6"/>
                </a:lnTo>
                <a:lnTo>
                  <a:pt x="36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6"/>
                </a:lnTo>
                <a:lnTo>
                  <a:pt x="35" y="5"/>
                </a:lnTo>
                <a:lnTo>
                  <a:pt x="35" y="5"/>
                </a:lnTo>
                <a:lnTo>
                  <a:pt x="35" y="5"/>
                </a:lnTo>
                <a:lnTo>
                  <a:pt x="35" y="5"/>
                </a:lnTo>
                <a:lnTo>
                  <a:pt x="35" y="5"/>
                </a:lnTo>
                <a:lnTo>
                  <a:pt x="36" y="5"/>
                </a:lnTo>
                <a:lnTo>
                  <a:pt x="36" y="5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6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7" y="3"/>
                </a:lnTo>
                <a:lnTo>
                  <a:pt x="37" y="2"/>
                </a:lnTo>
                <a:lnTo>
                  <a:pt x="37" y="2"/>
                </a:lnTo>
                <a:lnTo>
                  <a:pt x="38" y="2"/>
                </a:lnTo>
                <a:lnTo>
                  <a:pt x="39" y="1"/>
                </a:lnTo>
                <a:lnTo>
                  <a:pt x="39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0" y="1"/>
                </a:lnTo>
                <a:lnTo>
                  <a:pt x="41" y="1"/>
                </a:lnTo>
                <a:lnTo>
                  <a:pt x="41" y="1"/>
                </a:lnTo>
                <a:lnTo>
                  <a:pt x="41" y="1"/>
                </a:lnTo>
                <a:lnTo>
                  <a:pt x="41" y="1"/>
                </a:lnTo>
                <a:lnTo>
                  <a:pt x="41" y="1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lnTo>
                  <a:pt x="42" y="0"/>
                </a:lnTo>
                <a:lnTo>
                  <a:pt x="42" y="0"/>
                </a:lnTo>
                <a:lnTo>
                  <a:pt x="42" y="0"/>
                </a:lnTo>
                <a:lnTo>
                  <a:pt x="42" y="1"/>
                </a:lnTo>
                <a:lnTo>
                  <a:pt x="43" y="1"/>
                </a:lnTo>
                <a:lnTo>
                  <a:pt x="43" y="1"/>
                </a:lnTo>
                <a:lnTo>
                  <a:pt x="43" y="0"/>
                </a:lnTo>
                <a:lnTo>
                  <a:pt x="43" y="0"/>
                </a:lnTo>
                <a:lnTo>
                  <a:pt x="43" y="0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4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49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0" y="0"/>
                </a:lnTo>
                <a:lnTo>
                  <a:pt x="51" y="0"/>
                </a:lnTo>
                <a:lnTo>
                  <a:pt x="52" y="1"/>
                </a:lnTo>
                <a:lnTo>
                  <a:pt x="52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5" y="1"/>
                </a:lnTo>
                <a:lnTo>
                  <a:pt x="55" y="1"/>
                </a:lnTo>
                <a:lnTo>
                  <a:pt x="55" y="2"/>
                </a:lnTo>
                <a:lnTo>
                  <a:pt x="55" y="2"/>
                </a:lnTo>
                <a:lnTo>
                  <a:pt x="54" y="2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1" y="7"/>
                </a:lnTo>
                <a:lnTo>
                  <a:pt x="51" y="7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49" y="9"/>
                </a:lnTo>
                <a:lnTo>
                  <a:pt x="49" y="9"/>
                </a:lnTo>
                <a:lnTo>
                  <a:pt x="49" y="10"/>
                </a:lnTo>
                <a:lnTo>
                  <a:pt x="49" y="10"/>
                </a:lnTo>
                <a:lnTo>
                  <a:pt x="49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2"/>
                </a:lnTo>
                <a:lnTo>
                  <a:pt x="48" y="12"/>
                </a:lnTo>
                <a:lnTo>
                  <a:pt x="47" y="12"/>
                </a:lnTo>
                <a:lnTo>
                  <a:pt x="47" y="13"/>
                </a:lnTo>
                <a:lnTo>
                  <a:pt x="47" y="13"/>
                </a:lnTo>
                <a:lnTo>
                  <a:pt x="47" y="13"/>
                </a:lnTo>
                <a:lnTo>
                  <a:pt x="47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4"/>
                </a:lnTo>
                <a:lnTo>
                  <a:pt x="45" y="14"/>
                </a:lnTo>
                <a:lnTo>
                  <a:pt x="45" y="14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5"/>
                </a:lnTo>
                <a:lnTo>
                  <a:pt x="45" y="15"/>
                </a:lnTo>
                <a:lnTo>
                  <a:pt x="44" y="16"/>
                </a:lnTo>
                <a:lnTo>
                  <a:pt x="44" y="16"/>
                </a:lnTo>
                <a:lnTo>
                  <a:pt x="43" y="16"/>
                </a:lnTo>
                <a:lnTo>
                  <a:pt x="43" y="17"/>
                </a:lnTo>
                <a:lnTo>
                  <a:pt x="43" y="17"/>
                </a:lnTo>
                <a:lnTo>
                  <a:pt x="43" y="17"/>
                </a:lnTo>
                <a:lnTo>
                  <a:pt x="42" y="18"/>
                </a:lnTo>
                <a:lnTo>
                  <a:pt x="42" y="18"/>
                </a:lnTo>
                <a:lnTo>
                  <a:pt x="42" y="18"/>
                </a:lnTo>
                <a:lnTo>
                  <a:pt x="41" y="19"/>
                </a:lnTo>
                <a:lnTo>
                  <a:pt x="41" y="20"/>
                </a:lnTo>
                <a:lnTo>
                  <a:pt x="40" y="20"/>
                </a:lnTo>
                <a:lnTo>
                  <a:pt x="40" y="21"/>
                </a:lnTo>
                <a:lnTo>
                  <a:pt x="40" y="22"/>
                </a:lnTo>
                <a:lnTo>
                  <a:pt x="39" y="22"/>
                </a:lnTo>
                <a:lnTo>
                  <a:pt x="39" y="23"/>
                </a:lnTo>
                <a:lnTo>
                  <a:pt x="39" y="23"/>
                </a:lnTo>
                <a:lnTo>
                  <a:pt x="39" y="23"/>
                </a:lnTo>
                <a:lnTo>
                  <a:pt x="38" y="23"/>
                </a:lnTo>
                <a:lnTo>
                  <a:pt x="38" y="23"/>
                </a:lnTo>
                <a:lnTo>
                  <a:pt x="38" y="24"/>
                </a:lnTo>
                <a:lnTo>
                  <a:pt x="38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5"/>
                </a:lnTo>
                <a:lnTo>
                  <a:pt x="36" y="25"/>
                </a:lnTo>
                <a:lnTo>
                  <a:pt x="36" y="25"/>
                </a:lnTo>
                <a:lnTo>
                  <a:pt x="35" y="26"/>
                </a:lnTo>
                <a:lnTo>
                  <a:pt x="35" y="26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9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3" y="31"/>
                </a:lnTo>
                <a:lnTo>
                  <a:pt x="32" y="30"/>
                </a:lnTo>
                <a:lnTo>
                  <a:pt x="32" y="30"/>
                </a:lnTo>
                <a:lnTo>
                  <a:pt x="32" y="29"/>
                </a:lnTo>
                <a:lnTo>
                  <a:pt x="32" y="29"/>
                </a:lnTo>
                <a:lnTo>
                  <a:pt x="32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0" y="29"/>
                </a:lnTo>
                <a:lnTo>
                  <a:pt x="30" y="29"/>
                </a:lnTo>
                <a:lnTo>
                  <a:pt x="31" y="29"/>
                </a:lnTo>
                <a:lnTo>
                  <a:pt x="30" y="29"/>
                </a:lnTo>
                <a:lnTo>
                  <a:pt x="30" y="29"/>
                </a:lnTo>
                <a:lnTo>
                  <a:pt x="30" y="29"/>
                </a:lnTo>
                <a:lnTo>
                  <a:pt x="30" y="29"/>
                </a:lnTo>
                <a:lnTo>
                  <a:pt x="30" y="28"/>
                </a:lnTo>
                <a:lnTo>
                  <a:pt x="30" y="28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6"/>
                </a:lnTo>
                <a:lnTo>
                  <a:pt x="29" y="26"/>
                </a:lnTo>
                <a:lnTo>
                  <a:pt x="29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7" y="26"/>
                </a:lnTo>
                <a:lnTo>
                  <a:pt x="27" y="26"/>
                </a:lnTo>
                <a:lnTo>
                  <a:pt x="27" y="26"/>
                </a:lnTo>
                <a:lnTo>
                  <a:pt x="27" y="26"/>
                </a:lnTo>
                <a:lnTo>
                  <a:pt x="27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6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3" y="24"/>
                </a:lnTo>
                <a:lnTo>
                  <a:pt x="23" y="24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3" y="22"/>
                </a:lnTo>
                <a:lnTo>
                  <a:pt x="22" y="21"/>
                </a:lnTo>
                <a:lnTo>
                  <a:pt x="22" y="21"/>
                </a:lnTo>
                <a:lnTo>
                  <a:pt x="22" y="21"/>
                </a:lnTo>
                <a:lnTo>
                  <a:pt x="22" y="21"/>
                </a:lnTo>
                <a:lnTo>
                  <a:pt x="22" y="21"/>
                </a:lnTo>
                <a:lnTo>
                  <a:pt x="21" y="21"/>
                </a:lnTo>
                <a:lnTo>
                  <a:pt x="21" y="21"/>
                </a:lnTo>
                <a:lnTo>
                  <a:pt x="21" y="21"/>
                </a:lnTo>
                <a:lnTo>
                  <a:pt x="20" y="21"/>
                </a:lnTo>
                <a:lnTo>
                  <a:pt x="19" y="20"/>
                </a:lnTo>
                <a:lnTo>
                  <a:pt x="19" y="20"/>
                </a:lnTo>
                <a:lnTo>
                  <a:pt x="18" y="20"/>
                </a:lnTo>
                <a:lnTo>
                  <a:pt x="18" y="20"/>
                </a:lnTo>
                <a:lnTo>
                  <a:pt x="18" y="20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9"/>
                </a:lnTo>
                <a:lnTo>
                  <a:pt x="17" y="18"/>
                </a:lnTo>
                <a:lnTo>
                  <a:pt x="16" y="18"/>
                </a:lnTo>
                <a:lnTo>
                  <a:pt x="16" y="18"/>
                </a:lnTo>
                <a:lnTo>
                  <a:pt x="16" y="18"/>
                </a:lnTo>
                <a:lnTo>
                  <a:pt x="15" y="18"/>
                </a:lnTo>
                <a:lnTo>
                  <a:pt x="15" y="18"/>
                </a:lnTo>
                <a:lnTo>
                  <a:pt x="15" y="18"/>
                </a:lnTo>
                <a:lnTo>
                  <a:pt x="15" y="17"/>
                </a:lnTo>
                <a:lnTo>
                  <a:pt x="14" y="17"/>
                </a:lnTo>
                <a:lnTo>
                  <a:pt x="14" y="17"/>
                </a:lnTo>
                <a:lnTo>
                  <a:pt x="13" y="17"/>
                </a:lnTo>
                <a:lnTo>
                  <a:pt x="12" y="17"/>
                </a:lnTo>
                <a:lnTo>
                  <a:pt x="12" y="17"/>
                </a:lnTo>
                <a:lnTo>
                  <a:pt x="11" y="17"/>
                </a:lnTo>
                <a:lnTo>
                  <a:pt x="10" y="16"/>
                </a:lnTo>
                <a:lnTo>
                  <a:pt x="10" y="16"/>
                </a:ln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9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lnTo>
                  <a:pt x="8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7" y="14"/>
                </a:lnTo>
                <a:lnTo>
                  <a:pt x="6" y="13"/>
                </a:lnTo>
                <a:lnTo>
                  <a:pt x="6" y="13"/>
                </a:lnTo>
                <a:lnTo>
                  <a:pt x="6" y="13"/>
                </a:lnTo>
                <a:lnTo>
                  <a:pt x="5" y="13"/>
                </a:lnTo>
                <a:lnTo>
                  <a:pt x="5" y="13"/>
                </a:lnTo>
                <a:lnTo>
                  <a:pt x="4" y="13"/>
                </a:lnTo>
                <a:lnTo>
                  <a:pt x="4" y="13"/>
                </a:lnTo>
                <a:lnTo>
                  <a:pt x="4" y="12"/>
                </a:lnTo>
                <a:lnTo>
                  <a:pt x="4" y="12"/>
                </a:lnTo>
                <a:lnTo>
                  <a:pt x="3" y="12"/>
                </a:lnTo>
                <a:lnTo>
                  <a:pt x="3" y="12"/>
                </a:lnTo>
                <a:lnTo>
                  <a:pt x="3" y="12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1" y="11"/>
                </a:lnTo>
                <a:lnTo>
                  <a:pt x="1" y="11"/>
                </a:lnTo>
                <a:lnTo>
                  <a:pt x="1" y="11"/>
                </a:lnTo>
                <a:lnTo>
                  <a:pt x="0" y="11"/>
                </a:lnTo>
                <a:lnTo>
                  <a:pt x="0" y="11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5" name="Freeform 13">
            <a:extLst>
              <a:ext uri="{FF2B5EF4-FFF2-40B4-BE49-F238E27FC236}">
                <a16:creationId xmlns="" xmlns:a16="http://schemas.microsoft.com/office/drawing/2014/main" id="{78039E50-3EDA-4D72-8A3F-638BDCF4B801}"/>
              </a:ext>
            </a:extLst>
          </p:cNvPr>
          <p:cNvSpPr>
            <a:spLocks/>
          </p:cNvSpPr>
          <p:nvPr/>
        </p:nvSpPr>
        <p:spPr bwMode="auto">
          <a:xfrm>
            <a:off x="6102204" y="2698103"/>
            <a:ext cx="1571626" cy="1722439"/>
          </a:xfrm>
          <a:custGeom>
            <a:avLst/>
            <a:gdLst>
              <a:gd name="T0" fmla="*/ 9 w 166"/>
              <a:gd name="T1" fmla="*/ 39 h 182"/>
              <a:gd name="T2" fmla="*/ 18 w 166"/>
              <a:gd name="T3" fmla="*/ 29 h 182"/>
              <a:gd name="T4" fmla="*/ 26 w 166"/>
              <a:gd name="T5" fmla="*/ 43 h 182"/>
              <a:gd name="T6" fmla="*/ 36 w 166"/>
              <a:gd name="T7" fmla="*/ 39 h 182"/>
              <a:gd name="T8" fmla="*/ 47 w 166"/>
              <a:gd name="T9" fmla="*/ 35 h 182"/>
              <a:gd name="T10" fmla="*/ 52 w 166"/>
              <a:gd name="T11" fmla="*/ 24 h 182"/>
              <a:gd name="T12" fmla="*/ 59 w 166"/>
              <a:gd name="T13" fmla="*/ 17 h 182"/>
              <a:gd name="T14" fmla="*/ 68 w 166"/>
              <a:gd name="T15" fmla="*/ 20 h 182"/>
              <a:gd name="T16" fmla="*/ 79 w 166"/>
              <a:gd name="T17" fmla="*/ 14 h 182"/>
              <a:gd name="T18" fmla="*/ 91 w 166"/>
              <a:gd name="T19" fmla="*/ 8 h 182"/>
              <a:gd name="T20" fmla="*/ 99 w 166"/>
              <a:gd name="T21" fmla="*/ 5 h 182"/>
              <a:gd name="T22" fmla="*/ 106 w 166"/>
              <a:gd name="T23" fmla="*/ 12 h 182"/>
              <a:gd name="T24" fmla="*/ 109 w 166"/>
              <a:gd name="T25" fmla="*/ 17 h 182"/>
              <a:gd name="T26" fmla="*/ 120 w 166"/>
              <a:gd name="T27" fmla="*/ 6 h 182"/>
              <a:gd name="T28" fmla="*/ 131 w 166"/>
              <a:gd name="T29" fmla="*/ 2 h 182"/>
              <a:gd name="T30" fmla="*/ 143 w 166"/>
              <a:gd name="T31" fmla="*/ 7 h 182"/>
              <a:gd name="T32" fmla="*/ 150 w 166"/>
              <a:gd name="T33" fmla="*/ 17 h 182"/>
              <a:gd name="T34" fmla="*/ 154 w 166"/>
              <a:gd name="T35" fmla="*/ 23 h 182"/>
              <a:gd name="T36" fmla="*/ 157 w 166"/>
              <a:gd name="T37" fmla="*/ 35 h 182"/>
              <a:gd name="T38" fmla="*/ 150 w 166"/>
              <a:gd name="T39" fmla="*/ 42 h 182"/>
              <a:gd name="T40" fmla="*/ 153 w 166"/>
              <a:gd name="T41" fmla="*/ 49 h 182"/>
              <a:gd name="T42" fmla="*/ 155 w 166"/>
              <a:gd name="T43" fmla="*/ 54 h 182"/>
              <a:gd name="T44" fmla="*/ 159 w 166"/>
              <a:gd name="T45" fmla="*/ 56 h 182"/>
              <a:gd name="T46" fmla="*/ 163 w 166"/>
              <a:gd name="T47" fmla="*/ 60 h 182"/>
              <a:gd name="T48" fmla="*/ 145 w 166"/>
              <a:gd name="T49" fmla="*/ 83 h 182"/>
              <a:gd name="T50" fmla="*/ 138 w 166"/>
              <a:gd name="T51" fmla="*/ 90 h 182"/>
              <a:gd name="T52" fmla="*/ 137 w 166"/>
              <a:gd name="T53" fmla="*/ 99 h 182"/>
              <a:gd name="T54" fmla="*/ 136 w 166"/>
              <a:gd name="T55" fmla="*/ 119 h 182"/>
              <a:gd name="T56" fmla="*/ 136 w 166"/>
              <a:gd name="T57" fmla="*/ 143 h 182"/>
              <a:gd name="T58" fmla="*/ 133 w 166"/>
              <a:gd name="T59" fmla="*/ 159 h 182"/>
              <a:gd name="T60" fmla="*/ 126 w 166"/>
              <a:gd name="T61" fmla="*/ 177 h 182"/>
              <a:gd name="T62" fmla="*/ 112 w 166"/>
              <a:gd name="T63" fmla="*/ 168 h 182"/>
              <a:gd name="T64" fmla="*/ 108 w 166"/>
              <a:gd name="T65" fmla="*/ 162 h 182"/>
              <a:gd name="T66" fmla="*/ 113 w 166"/>
              <a:gd name="T67" fmla="*/ 154 h 182"/>
              <a:gd name="T68" fmla="*/ 115 w 166"/>
              <a:gd name="T69" fmla="*/ 148 h 182"/>
              <a:gd name="T70" fmla="*/ 120 w 166"/>
              <a:gd name="T71" fmla="*/ 141 h 182"/>
              <a:gd name="T72" fmla="*/ 117 w 166"/>
              <a:gd name="T73" fmla="*/ 137 h 182"/>
              <a:gd name="T74" fmla="*/ 112 w 166"/>
              <a:gd name="T75" fmla="*/ 135 h 182"/>
              <a:gd name="T76" fmla="*/ 105 w 166"/>
              <a:gd name="T77" fmla="*/ 132 h 182"/>
              <a:gd name="T78" fmla="*/ 95 w 166"/>
              <a:gd name="T79" fmla="*/ 133 h 182"/>
              <a:gd name="T80" fmla="*/ 78 w 166"/>
              <a:gd name="T81" fmla="*/ 122 h 182"/>
              <a:gd name="T82" fmla="*/ 69 w 166"/>
              <a:gd name="T83" fmla="*/ 117 h 182"/>
              <a:gd name="T84" fmla="*/ 61 w 166"/>
              <a:gd name="T85" fmla="*/ 113 h 182"/>
              <a:gd name="T86" fmla="*/ 53 w 166"/>
              <a:gd name="T87" fmla="*/ 115 h 182"/>
              <a:gd name="T88" fmla="*/ 50 w 166"/>
              <a:gd name="T89" fmla="*/ 108 h 182"/>
              <a:gd name="T90" fmla="*/ 46 w 166"/>
              <a:gd name="T91" fmla="*/ 106 h 182"/>
              <a:gd name="T92" fmla="*/ 41 w 166"/>
              <a:gd name="T93" fmla="*/ 106 h 182"/>
              <a:gd name="T94" fmla="*/ 35 w 166"/>
              <a:gd name="T95" fmla="*/ 108 h 182"/>
              <a:gd name="T96" fmla="*/ 31 w 166"/>
              <a:gd name="T97" fmla="*/ 111 h 182"/>
              <a:gd name="T98" fmla="*/ 25 w 166"/>
              <a:gd name="T99" fmla="*/ 115 h 182"/>
              <a:gd name="T100" fmla="*/ 19 w 166"/>
              <a:gd name="T101" fmla="*/ 119 h 182"/>
              <a:gd name="T102" fmla="*/ 14 w 166"/>
              <a:gd name="T103" fmla="*/ 122 h 182"/>
              <a:gd name="T104" fmla="*/ 10 w 166"/>
              <a:gd name="T105" fmla="*/ 122 h 182"/>
              <a:gd name="T106" fmla="*/ 11 w 166"/>
              <a:gd name="T107" fmla="*/ 113 h 182"/>
              <a:gd name="T108" fmla="*/ 11 w 166"/>
              <a:gd name="T109" fmla="*/ 107 h 182"/>
              <a:gd name="T110" fmla="*/ 7 w 166"/>
              <a:gd name="T111" fmla="*/ 98 h 182"/>
              <a:gd name="T112" fmla="*/ 7 w 166"/>
              <a:gd name="T113" fmla="*/ 90 h 182"/>
              <a:gd name="T114" fmla="*/ 5 w 166"/>
              <a:gd name="T115" fmla="*/ 85 h 182"/>
              <a:gd name="T116" fmla="*/ 6 w 166"/>
              <a:gd name="T117" fmla="*/ 78 h 182"/>
              <a:gd name="T118" fmla="*/ 5 w 166"/>
              <a:gd name="T119" fmla="*/ 71 h 182"/>
              <a:gd name="T120" fmla="*/ 7 w 166"/>
              <a:gd name="T121" fmla="*/ 63 h 182"/>
              <a:gd name="T122" fmla="*/ 6 w 166"/>
              <a:gd name="T123" fmla="*/ 57 h 182"/>
              <a:gd name="T124" fmla="*/ 1 w 166"/>
              <a:gd name="T125" fmla="*/ 53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6" h="182">
                <a:moveTo>
                  <a:pt x="0" y="52"/>
                </a:moveTo>
                <a:lnTo>
                  <a:pt x="0" y="51"/>
                </a:lnTo>
                <a:lnTo>
                  <a:pt x="0" y="51"/>
                </a:lnTo>
                <a:lnTo>
                  <a:pt x="0" y="51"/>
                </a:lnTo>
                <a:lnTo>
                  <a:pt x="0" y="51"/>
                </a:lnTo>
                <a:lnTo>
                  <a:pt x="0" y="51"/>
                </a:lnTo>
                <a:lnTo>
                  <a:pt x="0" y="50"/>
                </a:lnTo>
                <a:lnTo>
                  <a:pt x="2" y="50"/>
                </a:lnTo>
                <a:lnTo>
                  <a:pt x="2" y="50"/>
                </a:lnTo>
                <a:lnTo>
                  <a:pt x="2" y="49"/>
                </a:lnTo>
                <a:lnTo>
                  <a:pt x="3" y="49"/>
                </a:lnTo>
                <a:lnTo>
                  <a:pt x="3" y="48"/>
                </a:lnTo>
                <a:lnTo>
                  <a:pt x="3" y="47"/>
                </a:lnTo>
                <a:lnTo>
                  <a:pt x="3" y="46"/>
                </a:lnTo>
                <a:lnTo>
                  <a:pt x="3" y="46"/>
                </a:lnTo>
                <a:lnTo>
                  <a:pt x="4" y="46"/>
                </a:lnTo>
                <a:lnTo>
                  <a:pt x="4" y="46"/>
                </a:lnTo>
                <a:lnTo>
                  <a:pt x="4" y="45"/>
                </a:lnTo>
                <a:lnTo>
                  <a:pt x="4" y="45"/>
                </a:lnTo>
                <a:lnTo>
                  <a:pt x="5" y="45"/>
                </a:lnTo>
                <a:lnTo>
                  <a:pt x="5" y="45"/>
                </a:lnTo>
                <a:lnTo>
                  <a:pt x="6" y="44"/>
                </a:lnTo>
                <a:lnTo>
                  <a:pt x="6" y="44"/>
                </a:lnTo>
                <a:lnTo>
                  <a:pt x="5" y="44"/>
                </a:lnTo>
                <a:lnTo>
                  <a:pt x="5" y="43"/>
                </a:lnTo>
                <a:lnTo>
                  <a:pt x="6" y="43"/>
                </a:lnTo>
                <a:lnTo>
                  <a:pt x="6" y="43"/>
                </a:lnTo>
                <a:lnTo>
                  <a:pt x="6" y="43"/>
                </a:lnTo>
                <a:lnTo>
                  <a:pt x="6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6" y="41"/>
                </a:lnTo>
                <a:lnTo>
                  <a:pt x="6" y="41"/>
                </a:lnTo>
                <a:lnTo>
                  <a:pt x="7" y="41"/>
                </a:lnTo>
                <a:lnTo>
                  <a:pt x="7" y="41"/>
                </a:lnTo>
                <a:lnTo>
                  <a:pt x="7" y="40"/>
                </a:lnTo>
                <a:lnTo>
                  <a:pt x="7" y="40"/>
                </a:lnTo>
                <a:lnTo>
                  <a:pt x="7" y="40"/>
                </a:lnTo>
                <a:lnTo>
                  <a:pt x="7" y="40"/>
                </a:lnTo>
                <a:lnTo>
                  <a:pt x="7" y="40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10" y="39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7"/>
                </a:lnTo>
                <a:lnTo>
                  <a:pt x="10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2" y="37"/>
                </a:lnTo>
                <a:lnTo>
                  <a:pt x="12" y="36"/>
                </a:lnTo>
                <a:lnTo>
                  <a:pt x="12" y="36"/>
                </a:lnTo>
                <a:lnTo>
                  <a:pt x="13" y="36"/>
                </a:lnTo>
                <a:lnTo>
                  <a:pt x="13" y="36"/>
                </a:lnTo>
                <a:lnTo>
                  <a:pt x="14" y="36"/>
                </a:lnTo>
                <a:lnTo>
                  <a:pt x="14" y="36"/>
                </a:lnTo>
                <a:lnTo>
                  <a:pt x="14" y="35"/>
                </a:lnTo>
                <a:lnTo>
                  <a:pt x="14" y="35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5" y="34"/>
                </a:lnTo>
                <a:lnTo>
                  <a:pt x="15" y="34"/>
                </a:lnTo>
                <a:lnTo>
                  <a:pt x="16" y="33"/>
                </a:lnTo>
                <a:lnTo>
                  <a:pt x="16" y="33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0"/>
                </a:lnTo>
                <a:lnTo>
                  <a:pt x="16" y="30"/>
                </a:lnTo>
                <a:lnTo>
                  <a:pt x="16" y="30"/>
                </a:lnTo>
                <a:lnTo>
                  <a:pt x="16" y="30"/>
                </a:lnTo>
                <a:lnTo>
                  <a:pt x="17" y="30"/>
                </a:lnTo>
                <a:lnTo>
                  <a:pt x="17" y="30"/>
                </a:lnTo>
                <a:lnTo>
                  <a:pt x="17" y="30"/>
                </a:lnTo>
                <a:lnTo>
                  <a:pt x="18" y="29"/>
                </a:lnTo>
                <a:lnTo>
                  <a:pt x="18" y="29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1"/>
                </a:lnTo>
                <a:lnTo>
                  <a:pt x="18" y="31"/>
                </a:lnTo>
                <a:lnTo>
                  <a:pt x="19" y="32"/>
                </a:lnTo>
                <a:lnTo>
                  <a:pt x="19" y="32"/>
                </a:lnTo>
                <a:lnTo>
                  <a:pt x="19" y="32"/>
                </a:lnTo>
                <a:lnTo>
                  <a:pt x="19" y="33"/>
                </a:lnTo>
                <a:lnTo>
                  <a:pt x="19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4"/>
                </a:lnTo>
                <a:lnTo>
                  <a:pt x="21" y="34"/>
                </a:lnTo>
                <a:lnTo>
                  <a:pt x="21" y="34"/>
                </a:lnTo>
                <a:lnTo>
                  <a:pt x="21" y="35"/>
                </a:lnTo>
                <a:lnTo>
                  <a:pt x="21" y="35"/>
                </a:lnTo>
                <a:lnTo>
                  <a:pt x="21" y="36"/>
                </a:lnTo>
                <a:lnTo>
                  <a:pt x="21" y="36"/>
                </a:lnTo>
                <a:lnTo>
                  <a:pt x="21" y="36"/>
                </a:lnTo>
                <a:lnTo>
                  <a:pt x="21" y="37"/>
                </a:lnTo>
                <a:lnTo>
                  <a:pt x="21" y="37"/>
                </a:lnTo>
                <a:lnTo>
                  <a:pt x="21" y="37"/>
                </a:lnTo>
                <a:lnTo>
                  <a:pt x="21" y="37"/>
                </a:lnTo>
                <a:lnTo>
                  <a:pt x="21" y="38"/>
                </a:lnTo>
                <a:lnTo>
                  <a:pt x="21" y="38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2" y="39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1"/>
                </a:lnTo>
                <a:lnTo>
                  <a:pt x="23" y="41"/>
                </a:lnTo>
                <a:lnTo>
                  <a:pt x="23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4" y="43"/>
                </a:lnTo>
                <a:lnTo>
                  <a:pt x="25" y="43"/>
                </a:lnTo>
                <a:lnTo>
                  <a:pt x="25" y="43"/>
                </a:lnTo>
                <a:lnTo>
                  <a:pt x="25" y="43"/>
                </a:lnTo>
                <a:lnTo>
                  <a:pt x="25" y="43"/>
                </a:lnTo>
                <a:lnTo>
                  <a:pt x="26" y="43"/>
                </a:lnTo>
                <a:lnTo>
                  <a:pt x="26" y="43"/>
                </a:lnTo>
                <a:lnTo>
                  <a:pt x="27" y="43"/>
                </a:lnTo>
                <a:lnTo>
                  <a:pt x="27" y="43"/>
                </a:lnTo>
                <a:lnTo>
                  <a:pt x="27" y="43"/>
                </a:lnTo>
                <a:lnTo>
                  <a:pt x="27" y="43"/>
                </a:lnTo>
                <a:lnTo>
                  <a:pt x="27" y="43"/>
                </a:lnTo>
                <a:lnTo>
                  <a:pt x="28" y="43"/>
                </a:lnTo>
                <a:lnTo>
                  <a:pt x="28" y="43"/>
                </a:lnTo>
                <a:lnTo>
                  <a:pt x="28" y="43"/>
                </a:lnTo>
                <a:lnTo>
                  <a:pt x="28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30" y="45"/>
                </a:lnTo>
                <a:lnTo>
                  <a:pt x="30" y="44"/>
                </a:lnTo>
                <a:lnTo>
                  <a:pt x="30" y="44"/>
                </a:lnTo>
                <a:lnTo>
                  <a:pt x="30" y="44"/>
                </a:lnTo>
                <a:lnTo>
                  <a:pt x="31" y="44"/>
                </a:lnTo>
                <a:lnTo>
                  <a:pt x="31" y="44"/>
                </a:lnTo>
                <a:lnTo>
                  <a:pt x="31" y="44"/>
                </a:lnTo>
                <a:lnTo>
                  <a:pt x="31" y="44"/>
                </a:lnTo>
                <a:lnTo>
                  <a:pt x="32" y="44"/>
                </a:lnTo>
                <a:lnTo>
                  <a:pt x="32" y="44"/>
                </a:lnTo>
                <a:lnTo>
                  <a:pt x="32" y="43"/>
                </a:lnTo>
                <a:lnTo>
                  <a:pt x="32" y="43"/>
                </a:lnTo>
                <a:lnTo>
                  <a:pt x="32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4" y="42"/>
                </a:lnTo>
                <a:lnTo>
                  <a:pt x="34" y="41"/>
                </a:lnTo>
                <a:lnTo>
                  <a:pt x="34" y="42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4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6" y="40"/>
                </a:lnTo>
                <a:lnTo>
                  <a:pt x="36" y="40"/>
                </a:lnTo>
                <a:lnTo>
                  <a:pt x="36" y="39"/>
                </a:lnTo>
                <a:lnTo>
                  <a:pt x="36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40" y="38"/>
                </a:lnTo>
                <a:lnTo>
                  <a:pt x="40" y="38"/>
                </a:lnTo>
                <a:lnTo>
                  <a:pt x="41" y="38"/>
                </a:lnTo>
                <a:lnTo>
                  <a:pt x="41" y="38"/>
                </a:lnTo>
                <a:lnTo>
                  <a:pt x="41" y="38"/>
                </a:lnTo>
                <a:lnTo>
                  <a:pt x="41" y="38"/>
                </a:lnTo>
                <a:lnTo>
                  <a:pt x="41" y="39"/>
                </a:lnTo>
                <a:lnTo>
                  <a:pt x="42" y="39"/>
                </a:lnTo>
                <a:lnTo>
                  <a:pt x="42" y="39"/>
                </a:lnTo>
                <a:lnTo>
                  <a:pt x="42" y="39"/>
                </a:lnTo>
                <a:lnTo>
                  <a:pt x="43" y="39"/>
                </a:lnTo>
                <a:lnTo>
                  <a:pt x="43" y="39"/>
                </a:lnTo>
                <a:lnTo>
                  <a:pt x="43" y="39"/>
                </a:lnTo>
                <a:lnTo>
                  <a:pt x="43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5" y="38"/>
                </a:lnTo>
                <a:lnTo>
                  <a:pt x="45" y="38"/>
                </a:lnTo>
                <a:lnTo>
                  <a:pt x="45" y="38"/>
                </a:lnTo>
                <a:lnTo>
                  <a:pt x="45" y="38"/>
                </a:lnTo>
                <a:lnTo>
                  <a:pt x="45" y="38"/>
                </a:lnTo>
                <a:lnTo>
                  <a:pt x="46" y="37"/>
                </a:lnTo>
                <a:lnTo>
                  <a:pt x="46" y="37"/>
                </a:lnTo>
                <a:lnTo>
                  <a:pt x="46" y="36"/>
                </a:lnTo>
                <a:lnTo>
                  <a:pt x="46" y="36"/>
                </a:lnTo>
                <a:lnTo>
                  <a:pt x="46" y="36"/>
                </a:lnTo>
                <a:lnTo>
                  <a:pt x="46" y="35"/>
                </a:lnTo>
                <a:lnTo>
                  <a:pt x="46" y="35"/>
                </a:lnTo>
                <a:lnTo>
                  <a:pt x="46" y="35"/>
                </a:lnTo>
                <a:lnTo>
                  <a:pt x="47" y="35"/>
                </a:lnTo>
                <a:lnTo>
                  <a:pt x="47" y="35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8" y="34"/>
                </a:lnTo>
                <a:lnTo>
                  <a:pt x="48" y="34"/>
                </a:lnTo>
                <a:lnTo>
                  <a:pt x="49" y="34"/>
                </a:lnTo>
                <a:lnTo>
                  <a:pt x="49" y="34"/>
                </a:lnTo>
                <a:lnTo>
                  <a:pt x="49" y="33"/>
                </a:lnTo>
                <a:lnTo>
                  <a:pt x="49" y="33"/>
                </a:lnTo>
                <a:lnTo>
                  <a:pt x="49" y="33"/>
                </a:lnTo>
                <a:lnTo>
                  <a:pt x="49" y="32"/>
                </a:lnTo>
                <a:lnTo>
                  <a:pt x="49" y="32"/>
                </a:lnTo>
                <a:lnTo>
                  <a:pt x="49" y="32"/>
                </a:lnTo>
                <a:lnTo>
                  <a:pt x="49" y="32"/>
                </a:lnTo>
                <a:lnTo>
                  <a:pt x="50" y="31"/>
                </a:lnTo>
                <a:lnTo>
                  <a:pt x="51" y="31"/>
                </a:lnTo>
                <a:lnTo>
                  <a:pt x="51" y="30"/>
                </a:lnTo>
                <a:lnTo>
                  <a:pt x="51" y="30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2" y="29"/>
                </a:lnTo>
                <a:lnTo>
                  <a:pt x="52" y="29"/>
                </a:lnTo>
                <a:lnTo>
                  <a:pt x="52" y="28"/>
                </a:lnTo>
                <a:lnTo>
                  <a:pt x="52" y="28"/>
                </a:lnTo>
                <a:lnTo>
                  <a:pt x="53" y="28"/>
                </a:lnTo>
                <a:lnTo>
                  <a:pt x="52" y="27"/>
                </a:lnTo>
                <a:lnTo>
                  <a:pt x="52" y="27"/>
                </a:lnTo>
                <a:lnTo>
                  <a:pt x="52" y="27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53" y="25"/>
                </a:lnTo>
                <a:lnTo>
                  <a:pt x="53" y="24"/>
                </a:lnTo>
                <a:lnTo>
                  <a:pt x="52" y="24"/>
                </a:lnTo>
                <a:lnTo>
                  <a:pt x="52" y="24"/>
                </a:lnTo>
                <a:lnTo>
                  <a:pt x="52" y="24"/>
                </a:lnTo>
                <a:lnTo>
                  <a:pt x="52" y="24"/>
                </a:lnTo>
                <a:lnTo>
                  <a:pt x="52" y="24"/>
                </a:lnTo>
                <a:lnTo>
                  <a:pt x="51" y="24"/>
                </a:lnTo>
                <a:lnTo>
                  <a:pt x="51" y="23"/>
                </a:lnTo>
                <a:lnTo>
                  <a:pt x="51" y="23"/>
                </a:lnTo>
                <a:lnTo>
                  <a:pt x="50" y="23"/>
                </a:lnTo>
                <a:lnTo>
                  <a:pt x="50" y="22"/>
                </a:lnTo>
                <a:lnTo>
                  <a:pt x="50" y="22"/>
                </a:lnTo>
                <a:lnTo>
                  <a:pt x="50" y="22"/>
                </a:lnTo>
                <a:lnTo>
                  <a:pt x="50" y="22"/>
                </a:lnTo>
                <a:lnTo>
                  <a:pt x="50" y="21"/>
                </a:lnTo>
                <a:lnTo>
                  <a:pt x="49" y="21"/>
                </a:lnTo>
                <a:lnTo>
                  <a:pt x="49" y="21"/>
                </a:lnTo>
                <a:lnTo>
                  <a:pt x="49" y="20"/>
                </a:lnTo>
                <a:lnTo>
                  <a:pt x="50" y="20"/>
                </a:lnTo>
                <a:lnTo>
                  <a:pt x="49" y="20"/>
                </a:lnTo>
                <a:lnTo>
                  <a:pt x="49" y="20"/>
                </a:lnTo>
                <a:lnTo>
                  <a:pt x="49" y="19"/>
                </a:lnTo>
                <a:lnTo>
                  <a:pt x="49" y="19"/>
                </a:lnTo>
                <a:lnTo>
                  <a:pt x="50" y="18"/>
                </a:lnTo>
                <a:lnTo>
                  <a:pt x="50" y="18"/>
                </a:lnTo>
                <a:lnTo>
                  <a:pt x="50" y="17"/>
                </a:lnTo>
                <a:lnTo>
                  <a:pt x="51" y="17"/>
                </a:lnTo>
                <a:lnTo>
                  <a:pt x="51" y="17"/>
                </a:lnTo>
                <a:lnTo>
                  <a:pt x="52" y="17"/>
                </a:lnTo>
                <a:lnTo>
                  <a:pt x="52" y="16"/>
                </a:lnTo>
                <a:lnTo>
                  <a:pt x="53" y="16"/>
                </a:lnTo>
                <a:lnTo>
                  <a:pt x="53" y="16"/>
                </a:lnTo>
                <a:lnTo>
                  <a:pt x="54" y="15"/>
                </a:lnTo>
                <a:lnTo>
                  <a:pt x="54" y="15"/>
                </a:lnTo>
                <a:lnTo>
                  <a:pt x="54" y="15"/>
                </a:lnTo>
                <a:lnTo>
                  <a:pt x="55" y="15"/>
                </a:lnTo>
                <a:lnTo>
                  <a:pt x="55" y="15"/>
                </a:lnTo>
                <a:lnTo>
                  <a:pt x="55" y="15"/>
                </a:lnTo>
                <a:lnTo>
                  <a:pt x="56" y="14"/>
                </a:lnTo>
                <a:lnTo>
                  <a:pt x="56" y="14"/>
                </a:lnTo>
                <a:lnTo>
                  <a:pt x="56" y="14"/>
                </a:lnTo>
                <a:lnTo>
                  <a:pt x="56" y="14"/>
                </a:lnTo>
                <a:lnTo>
                  <a:pt x="56" y="14"/>
                </a:lnTo>
                <a:lnTo>
                  <a:pt x="57" y="14"/>
                </a:lnTo>
                <a:lnTo>
                  <a:pt x="57" y="15"/>
                </a:lnTo>
                <a:lnTo>
                  <a:pt x="57" y="15"/>
                </a:lnTo>
                <a:lnTo>
                  <a:pt x="58" y="15"/>
                </a:lnTo>
                <a:lnTo>
                  <a:pt x="58" y="16"/>
                </a:lnTo>
                <a:lnTo>
                  <a:pt x="58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7"/>
                </a:lnTo>
                <a:lnTo>
                  <a:pt x="59" y="17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6"/>
                </a:lnTo>
                <a:lnTo>
                  <a:pt x="60" y="16"/>
                </a:lnTo>
                <a:lnTo>
                  <a:pt x="61" y="16"/>
                </a:lnTo>
                <a:lnTo>
                  <a:pt x="61" y="17"/>
                </a:lnTo>
                <a:lnTo>
                  <a:pt x="61" y="17"/>
                </a:lnTo>
                <a:lnTo>
                  <a:pt x="61" y="17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7"/>
                </a:lnTo>
                <a:lnTo>
                  <a:pt x="64" y="17"/>
                </a:lnTo>
                <a:lnTo>
                  <a:pt x="64" y="17"/>
                </a:lnTo>
                <a:lnTo>
                  <a:pt x="65" y="16"/>
                </a:lnTo>
                <a:lnTo>
                  <a:pt x="65" y="17"/>
                </a:lnTo>
                <a:lnTo>
                  <a:pt x="65" y="17"/>
                </a:lnTo>
                <a:lnTo>
                  <a:pt x="65" y="17"/>
                </a:lnTo>
                <a:lnTo>
                  <a:pt x="65" y="17"/>
                </a:lnTo>
                <a:lnTo>
                  <a:pt x="65" y="17"/>
                </a:lnTo>
                <a:lnTo>
                  <a:pt x="65" y="18"/>
                </a:lnTo>
                <a:lnTo>
                  <a:pt x="65" y="18"/>
                </a:lnTo>
                <a:lnTo>
                  <a:pt x="65" y="18"/>
                </a:lnTo>
                <a:lnTo>
                  <a:pt x="65" y="19"/>
                </a:lnTo>
                <a:lnTo>
                  <a:pt x="66" y="19"/>
                </a:lnTo>
                <a:lnTo>
                  <a:pt x="66" y="19"/>
                </a:lnTo>
                <a:lnTo>
                  <a:pt x="66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20"/>
                </a:lnTo>
                <a:lnTo>
                  <a:pt x="68" y="20"/>
                </a:lnTo>
                <a:lnTo>
                  <a:pt x="68" y="20"/>
                </a:lnTo>
                <a:lnTo>
                  <a:pt x="68" y="20"/>
                </a:lnTo>
                <a:lnTo>
                  <a:pt x="69" y="20"/>
                </a:lnTo>
                <a:lnTo>
                  <a:pt x="69" y="20"/>
                </a:lnTo>
                <a:lnTo>
                  <a:pt x="69" y="20"/>
                </a:lnTo>
                <a:lnTo>
                  <a:pt x="69" y="20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70" y="19"/>
                </a:lnTo>
                <a:lnTo>
                  <a:pt x="70" y="19"/>
                </a:lnTo>
                <a:lnTo>
                  <a:pt x="70" y="19"/>
                </a:lnTo>
                <a:lnTo>
                  <a:pt x="70" y="19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72" y="19"/>
                </a:lnTo>
                <a:lnTo>
                  <a:pt x="72" y="18"/>
                </a:lnTo>
                <a:lnTo>
                  <a:pt x="72" y="18"/>
                </a:lnTo>
                <a:lnTo>
                  <a:pt x="72" y="18"/>
                </a:lnTo>
                <a:lnTo>
                  <a:pt x="73" y="18"/>
                </a:lnTo>
                <a:lnTo>
                  <a:pt x="73" y="18"/>
                </a:lnTo>
                <a:lnTo>
                  <a:pt x="73" y="18"/>
                </a:lnTo>
                <a:lnTo>
                  <a:pt x="74" y="18"/>
                </a:lnTo>
                <a:lnTo>
                  <a:pt x="73" y="18"/>
                </a:lnTo>
                <a:lnTo>
                  <a:pt x="74" y="18"/>
                </a:lnTo>
                <a:lnTo>
                  <a:pt x="74" y="17"/>
                </a:lnTo>
                <a:lnTo>
                  <a:pt x="74" y="18"/>
                </a:lnTo>
                <a:lnTo>
                  <a:pt x="74" y="17"/>
                </a:lnTo>
                <a:lnTo>
                  <a:pt x="75" y="17"/>
                </a:lnTo>
                <a:lnTo>
                  <a:pt x="75" y="17"/>
                </a:lnTo>
                <a:lnTo>
                  <a:pt x="75" y="17"/>
                </a:lnTo>
                <a:lnTo>
                  <a:pt x="75" y="17"/>
                </a:lnTo>
                <a:lnTo>
                  <a:pt x="75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8" y="15"/>
                </a:lnTo>
                <a:lnTo>
                  <a:pt x="78" y="15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9" y="14"/>
                </a:lnTo>
                <a:lnTo>
                  <a:pt x="79" y="14"/>
                </a:lnTo>
                <a:lnTo>
                  <a:pt x="79" y="14"/>
                </a:lnTo>
                <a:lnTo>
                  <a:pt x="80" y="14"/>
                </a:lnTo>
                <a:lnTo>
                  <a:pt x="80" y="14"/>
                </a:lnTo>
                <a:lnTo>
                  <a:pt x="81" y="14"/>
                </a:lnTo>
                <a:lnTo>
                  <a:pt x="81" y="14"/>
                </a:lnTo>
                <a:lnTo>
                  <a:pt x="81" y="14"/>
                </a:lnTo>
                <a:lnTo>
                  <a:pt x="82" y="14"/>
                </a:lnTo>
                <a:lnTo>
                  <a:pt x="82" y="14"/>
                </a:lnTo>
                <a:lnTo>
                  <a:pt x="82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3"/>
                </a:lnTo>
                <a:lnTo>
                  <a:pt x="85" y="13"/>
                </a:lnTo>
                <a:lnTo>
                  <a:pt x="85" y="14"/>
                </a:lnTo>
                <a:lnTo>
                  <a:pt x="85" y="14"/>
                </a:lnTo>
                <a:lnTo>
                  <a:pt x="86" y="12"/>
                </a:lnTo>
                <a:lnTo>
                  <a:pt x="86" y="12"/>
                </a:lnTo>
                <a:lnTo>
                  <a:pt x="86" y="12"/>
                </a:lnTo>
                <a:lnTo>
                  <a:pt x="86" y="11"/>
                </a:lnTo>
                <a:lnTo>
                  <a:pt x="86" y="11"/>
                </a:lnTo>
                <a:lnTo>
                  <a:pt x="87" y="11"/>
                </a:lnTo>
                <a:lnTo>
                  <a:pt x="87" y="11"/>
                </a:lnTo>
                <a:lnTo>
                  <a:pt x="87" y="10"/>
                </a:lnTo>
                <a:lnTo>
                  <a:pt x="87" y="10"/>
                </a:lnTo>
                <a:lnTo>
                  <a:pt x="87" y="9"/>
                </a:lnTo>
                <a:lnTo>
                  <a:pt x="87" y="9"/>
                </a:lnTo>
                <a:lnTo>
                  <a:pt x="88" y="9"/>
                </a:lnTo>
                <a:lnTo>
                  <a:pt x="88" y="9"/>
                </a:lnTo>
                <a:lnTo>
                  <a:pt x="88" y="9"/>
                </a:lnTo>
                <a:lnTo>
                  <a:pt x="89" y="9"/>
                </a:lnTo>
                <a:lnTo>
                  <a:pt x="89" y="9"/>
                </a:lnTo>
                <a:lnTo>
                  <a:pt x="89" y="8"/>
                </a:lnTo>
                <a:lnTo>
                  <a:pt x="89" y="8"/>
                </a:lnTo>
                <a:lnTo>
                  <a:pt x="89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1" y="8"/>
                </a:lnTo>
                <a:lnTo>
                  <a:pt x="91" y="8"/>
                </a:lnTo>
                <a:lnTo>
                  <a:pt x="91" y="8"/>
                </a:lnTo>
                <a:lnTo>
                  <a:pt x="91" y="7"/>
                </a:lnTo>
                <a:lnTo>
                  <a:pt x="91" y="7"/>
                </a:lnTo>
                <a:lnTo>
                  <a:pt x="91" y="7"/>
                </a:lnTo>
                <a:lnTo>
                  <a:pt x="91" y="7"/>
                </a:lnTo>
                <a:lnTo>
                  <a:pt x="91" y="7"/>
                </a:lnTo>
                <a:lnTo>
                  <a:pt x="91" y="6"/>
                </a:lnTo>
                <a:lnTo>
                  <a:pt x="91" y="6"/>
                </a:lnTo>
                <a:lnTo>
                  <a:pt x="91" y="6"/>
                </a:lnTo>
                <a:lnTo>
                  <a:pt x="92" y="6"/>
                </a:lnTo>
                <a:lnTo>
                  <a:pt x="92" y="6"/>
                </a:lnTo>
                <a:lnTo>
                  <a:pt x="92" y="5"/>
                </a:lnTo>
                <a:lnTo>
                  <a:pt x="93" y="5"/>
                </a:lnTo>
                <a:lnTo>
                  <a:pt x="93" y="5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4" y="4"/>
                </a:lnTo>
                <a:lnTo>
                  <a:pt x="94" y="4"/>
                </a:lnTo>
                <a:lnTo>
                  <a:pt x="94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5"/>
                </a:lnTo>
                <a:lnTo>
                  <a:pt x="98" y="5"/>
                </a:lnTo>
                <a:lnTo>
                  <a:pt x="98" y="5"/>
                </a:lnTo>
                <a:lnTo>
                  <a:pt x="98" y="5"/>
                </a:lnTo>
                <a:lnTo>
                  <a:pt x="99" y="5"/>
                </a:lnTo>
                <a:lnTo>
                  <a:pt x="99" y="5"/>
                </a:lnTo>
                <a:lnTo>
                  <a:pt x="99" y="5"/>
                </a:lnTo>
                <a:lnTo>
                  <a:pt x="99" y="5"/>
                </a:lnTo>
                <a:lnTo>
                  <a:pt x="99" y="5"/>
                </a:lnTo>
                <a:lnTo>
                  <a:pt x="100" y="5"/>
                </a:lnTo>
                <a:lnTo>
                  <a:pt x="100" y="5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1" y="6"/>
                </a:lnTo>
                <a:lnTo>
                  <a:pt x="101" y="6"/>
                </a:lnTo>
                <a:lnTo>
                  <a:pt x="101" y="6"/>
                </a:lnTo>
                <a:lnTo>
                  <a:pt x="101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3" y="8"/>
                </a:lnTo>
                <a:lnTo>
                  <a:pt x="103" y="8"/>
                </a:lnTo>
                <a:lnTo>
                  <a:pt x="103" y="8"/>
                </a:lnTo>
                <a:lnTo>
                  <a:pt x="103" y="9"/>
                </a:lnTo>
                <a:lnTo>
                  <a:pt x="103" y="9"/>
                </a:lnTo>
                <a:lnTo>
                  <a:pt x="103" y="9"/>
                </a:lnTo>
                <a:lnTo>
                  <a:pt x="103" y="9"/>
                </a:lnTo>
                <a:lnTo>
                  <a:pt x="103" y="10"/>
                </a:lnTo>
                <a:lnTo>
                  <a:pt x="103" y="10"/>
                </a:lnTo>
                <a:lnTo>
                  <a:pt x="103" y="10"/>
                </a:lnTo>
                <a:lnTo>
                  <a:pt x="103" y="10"/>
                </a:lnTo>
                <a:lnTo>
                  <a:pt x="104" y="10"/>
                </a:lnTo>
                <a:lnTo>
                  <a:pt x="103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2"/>
                </a:lnTo>
                <a:lnTo>
                  <a:pt x="105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3"/>
                </a:lnTo>
                <a:lnTo>
                  <a:pt x="106" y="13"/>
                </a:lnTo>
                <a:lnTo>
                  <a:pt x="106" y="13"/>
                </a:lnTo>
                <a:lnTo>
                  <a:pt x="106" y="13"/>
                </a:lnTo>
                <a:lnTo>
                  <a:pt x="106" y="14"/>
                </a:lnTo>
                <a:lnTo>
                  <a:pt x="106" y="14"/>
                </a:lnTo>
                <a:lnTo>
                  <a:pt x="106" y="14"/>
                </a:lnTo>
                <a:lnTo>
                  <a:pt x="106" y="14"/>
                </a:lnTo>
                <a:lnTo>
                  <a:pt x="106" y="14"/>
                </a:lnTo>
                <a:lnTo>
                  <a:pt x="105" y="14"/>
                </a:lnTo>
                <a:lnTo>
                  <a:pt x="105" y="14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4" y="17"/>
                </a:lnTo>
                <a:lnTo>
                  <a:pt x="104" y="17"/>
                </a:lnTo>
                <a:lnTo>
                  <a:pt x="104" y="17"/>
                </a:lnTo>
                <a:lnTo>
                  <a:pt x="104" y="17"/>
                </a:lnTo>
                <a:lnTo>
                  <a:pt x="105" y="17"/>
                </a:lnTo>
                <a:lnTo>
                  <a:pt x="105" y="17"/>
                </a:lnTo>
                <a:lnTo>
                  <a:pt x="105" y="17"/>
                </a:lnTo>
                <a:lnTo>
                  <a:pt x="106" y="18"/>
                </a:lnTo>
                <a:lnTo>
                  <a:pt x="106" y="18"/>
                </a:lnTo>
                <a:lnTo>
                  <a:pt x="107" y="18"/>
                </a:lnTo>
                <a:lnTo>
                  <a:pt x="108" y="18"/>
                </a:lnTo>
                <a:lnTo>
                  <a:pt x="108" y="18"/>
                </a:lnTo>
                <a:lnTo>
                  <a:pt x="108" y="18"/>
                </a:lnTo>
                <a:lnTo>
                  <a:pt x="108" y="18"/>
                </a:lnTo>
                <a:lnTo>
                  <a:pt x="108" y="17"/>
                </a:lnTo>
                <a:lnTo>
                  <a:pt x="108" y="17"/>
                </a:lnTo>
                <a:lnTo>
                  <a:pt x="108" y="17"/>
                </a:lnTo>
                <a:lnTo>
                  <a:pt x="109" y="17"/>
                </a:lnTo>
                <a:lnTo>
                  <a:pt x="109" y="17"/>
                </a:lnTo>
                <a:lnTo>
                  <a:pt x="109" y="17"/>
                </a:lnTo>
                <a:lnTo>
                  <a:pt x="109" y="17"/>
                </a:lnTo>
                <a:lnTo>
                  <a:pt x="110" y="17"/>
                </a:lnTo>
                <a:lnTo>
                  <a:pt x="110" y="17"/>
                </a:lnTo>
                <a:lnTo>
                  <a:pt x="110" y="16"/>
                </a:lnTo>
                <a:lnTo>
                  <a:pt x="110" y="16"/>
                </a:lnTo>
                <a:lnTo>
                  <a:pt x="111" y="15"/>
                </a:lnTo>
                <a:lnTo>
                  <a:pt x="111" y="15"/>
                </a:lnTo>
                <a:lnTo>
                  <a:pt x="111" y="16"/>
                </a:lnTo>
                <a:lnTo>
                  <a:pt x="112" y="16"/>
                </a:lnTo>
                <a:lnTo>
                  <a:pt x="112" y="16"/>
                </a:lnTo>
                <a:lnTo>
                  <a:pt x="112" y="15"/>
                </a:lnTo>
                <a:lnTo>
                  <a:pt x="112" y="15"/>
                </a:lnTo>
                <a:lnTo>
                  <a:pt x="112" y="15"/>
                </a:lnTo>
                <a:lnTo>
                  <a:pt x="112" y="14"/>
                </a:lnTo>
                <a:lnTo>
                  <a:pt x="113" y="14"/>
                </a:lnTo>
                <a:lnTo>
                  <a:pt x="113" y="13"/>
                </a:lnTo>
                <a:lnTo>
                  <a:pt x="113" y="12"/>
                </a:lnTo>
                <a:lnTo>
                  <a:pt x="113" y="12"/>
                </a:lnTo>
                <a:lnTo>
                  <a:pt x="113" y="11"/>
                </a:lnTo>
                <a:lnTo>
                  <a:pt x="113" y="11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6" y="11"/>
                </a:lnTo>
                <a:lnTo>
                  <a:pt x="117" y="11"/>
                </a:lnTo>
                <a:lnTo>
                  <a:pt x="117" y="10"/>
                </a:lnTo>
                <a:lnTo>
                  <a:pt x="117" y="10"/>
                </a:lnTo>
                <a:lnTo>
                  <a:pt x="117" y="10"/>
                </a:lnTo>
                <a:lnTo>
                  <a:pt x="118" y="10"/>
                </a:lnTo>
                <a:lnTo>
                  <a:pt x="118" y="10"/>
                </a:lnTo>
                <a:lnTo>
                  <a:pt x="118" y="10"/>
                </a:lnTo>
                <a:lnTo>
                  <a:pt x="119" y="10"/>
                </a:lnTo>
                <a:lnTo>
                  <a:pt x="120" y="9"/>
                </a:lnTo>
                <a:lnTo>
                  <a:pt x="120" y="9"/>
                </a:lnTo>
                <a:lnTo>
                  <a:pt x="120" y="9"/>
                </a:lnTo>
                <a:lnTo>
                  <a:pt x="120" y="8"/>
                </a:lnTo>
                <a:lnTo>
                  <a:pt x="120" y="8"/>
                </a:lnTo>
                <a:lnTo>
                  <a:pt x="120" y="7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1" y="6"/>
                </a:lnTo>
                <a:lnTo>
                  <a:pt x="122" y="6"/>
                </a:lnTo>
                <a:lnTo>
                  <a:pt x="122" y="6"/>
                </a:lnTo>
                <a:lnTo>
                  <a:pt x="123" y="5"/>
                </a:lnTo>
                <a:lnTo>
                  <a:pt x="123" y="5"/>
                </a:lnTo>
                <a:lnTo>
                  <a:pt x="124" y="5"/>
                </a:lnTo>
                <a:lnTo>
                  <a:pt x="124" y="5"/>
                </a:lnTo>
                <a:lnTo>
                  <a:pt x="124" y="5"/>
                </a:lnTo>
                <a:lnTo>
                  <a:pt x="124" y="5"/>
                </a:lnTo>
                <a:lnTo>
                  <a:pt x="124" y="5"/>
                </a:lnTo>
                <a:lnTo>
                  <a:pt x="124" y="4"/>
                </a:lnTo>
                <a:lnTo>
                  <a:pt x="124" y="4"/>
                </a:lnTo>
                <a:lnTo>
                  <a:pt x="124" y="4"/>
                </a:lnTo>
                <a:lnTo>
                  <a:pt x="124" y="3"/>
                </a:lnTo>
                <a:lnTo>
                  <a:pt x="124" y="3"/>
                </a:lnTo>
                <a:lnTo>
                  <a:pt x="124" y="3"/>
                </a:lnTo>
                <a:lnTo>
                  <a:pt x="124" y="3"/>
                </a:lnTo>
                <a:lnTo>
                  <a:pt x="125" y="3"/>
                </a:lnTo>
                <a:lnTo>
                  <a:pt x="125" y="3"/>
                </a:lnTo>
                <a:lnTo>
                  <a:pt x="126" y="2"/>
                </a:lnTo>
                <a:lnTo>
                  <a:pt x="126" y="2"/>
                </a:lnTo>
                <a:lnTo>
                  <a:pt x="126" y="2"/>
                </a:lnTo>
                <a:lnTo>
                  <a:pt x="126" y="2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9" y="1"/>
                </a:lnTo>
                <a:lnTo>
                  <a:pt x="129" y="1"/>
                </a:lnTo>
                <a:lnTo>
                  <a:pt x="129" y="0"/>
                </a:lnTo>
                <a:lnTo>
                  <a:pt x="129" y="0"/>
                </a:lnTo>
                <a:lnTo>
                  <a:pt x="129" y="0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1" y="1"/>
                </a:lnTo>
                <a:lnTo>
                  <a:pt x="131" y="1"/>
                </a:lnTo>
                <a:lnTo>
                  <a:pt x="131" y="1"/>
                </a:lnTo>
                <a:lnTo>
                  <a:pt x="131" y="1"/>
                </a:lnTo>
                <a:lnTo>
                  <a:pt x="131" y="1"/>
                </a:lnTo>
                <a:lnTo>
                  <a:pt x="131" y="2"/>
                </a:lnTo>
                <a:lnTo>
                  <a:pt x="131" y="2"/>
                </a:lnTo>
                <a:lnTo>
                  <a:pt x="131" y="2"/>
                </a:lnTo>
                <a:lnTo>
                  <a:pt x="132" y="2"/>
                </a:lnTo>
                <a:lnTo>
                  <a:pt x="132" y="2"/>
                </a:lnTo>
                <a:lnTo>
                  <a:pt x="132" y="2"/>
                </a:lnTo>
                <a:lnTo>
                  <a:pt x="132" y="3"/>
                </a:lnTo>
                <a:lnTo>
                  <a:pt x="132" y="3"/>
                </a:lnTo>
                <a:lnTo>
                  <a:pt x="132" y="3"/>
                </a:lnTo>
                <a:lnTo>
                  <a:pt x="132" y="4"/>
                </a:lnTo>
                <a:lnTo>
                  <a:pt x="132" y="4"/>
                </a:lnTo>
                <a:lnTo>
                  <a:pt x="132" y="4"/>
                </a:lnTo>
                <a:lnTo>
                  <a:pt x="132" y="4"/>
                </a:lnTo>
                <a:lnTo>
                  <a:pt x="132" y="4"/>
                </a:lnTo>
                <a:lnTo>
                  <a:pt x="133" y="4"/>
                </a:lnTo>
                <a:lnTo>
                  <a:pt x="133" y="3"/>
                </a:lnTo>
                <a:lnTo>
                  <a:pt x="133" y="3"/>
                </a:lnTo>
                <a:lnTo>
                  <a:pt x="133" y="4"/>
                </a:lnTo>
                <a:lnTo>
                  <a:pt x="133" y="4"/>
                </a:lnTo>
                <a:lnTo>
                  <a:pt x="134" y="4"/>
                </a:lnTo>
                <a:lnTo>
                  <a:pt x="134" y="4"/>
                </a:lnTo>
                <a:lnTo>
                  <a:pt x="135" y="4"/>
                </a:lnTo>
                <a:lnTo>
                  <a:pt x="135" y="4"/>
                </a:lnTo>
                <a:lnTo>
                  <a:pt x="135" y="4"/>
                </a:lnTo>
                <a:lnTo>
                  <a:pt x="136" y="4"/>
                </a:lnTo>
                <a:lnTo>
                  <a:pt x="136" y="5"/>
                </a:lnTo>
                <a:lnTo>
                  <a:pt x="136" y="5"/>
                </a:lnTo>
                <a:lnTo>
                  <a:pt x="137" y="5"/>
                </a:lnTo>
                <a:lnTo>
                  <a:pt x="137" y="5"/>
                </a:lnTo>
                <a:lnTo>
                  <a:pt x="137" y="5"/>
                </a:lnTo>
                <a:lnTo>
                  <a:pt x="137" y="5"/>
                </a:lnTo>
                <a:lnTo>
                  <a:pt x="137" y="5"/>
                </a:lnTo>
                <a:lnTo>
                  <a:pt x="138" y="5"/>
                </a:lnTo>
                <a:lnTo>
                  <a:pt x="138" y="5"/>
                </a:lnTo>
                <a:lnTo>
                  <a:pt x="139" y="5"/>
                </a:lnTo>
                <a:lnTo>
                  <a:pt x="139" y="5"/>
                </a:lnTo>
                <a:lnTo>
                  <a:pt x="140" y="5"/>
                </a:lnTo>
                <a:lnTo>
                  <a:pt x="140" y="5"/>
                </a:lnTo>
                <a:lnTo>
                  <a:pt x="140" y="6"/>
                </a:lnTo>
                <a:lnTo>
                  <a:pt x="141" y="6"/>
                </a:lnTo>
                <a:lnTo>
                  <a:pt x="141" y="6"/>
                </a:lnTo>
                <a:lnTo>
                  <a:pt x="141" y="6"/>
                </a:lnTo>
                <a:lnTo>
                  <a:pt x="141" y="7"/>
                </a:lnTo>
                <a:lnTo>
                  <a:pt x="142" y="7"/>
                </a:lnTo>
                <a:lnTo>
                  <a:pt x="142" y="8"/>
                </a:lnTo>
                <a:lnTo>
                  <a:pt x="142" y="8"/>
                </a:lnTo>
                <a:lnTo>
                  <a:pt x="142" y="9"/>
                </a:lnTo>
                <a:lnTo>
                  <a:pt x="142" y="9"/>
                </a:lnTo>
                <a:lnTo>
                  <a:pt x="143" y="9"/>
                </a:lnTo>
                <a:lnTo>
                  <a:pt x="143" y="9"/>
                </a:lnTo>
                <a:lnTo>
                  <a:pt x="143" y="8"/>
                </a:lnTo>
                <a:lnTo>
                  <a:pt x="143" y="7"/>
                </a:lnTo>
                <a:lnTo>
                  <a:pt x="143" y="7"/>
                </a:lnTo>
                <a:lnTo>
                  <a:pt x="144" y="6"/>
                </a:lnTo>
                <a:lnTo>
                  <a:pt x="144" y="6"/>
                </a:lnTo>
                <a:lnTo>
                  <a:pt x="145" y="6"/>
                </a:lnTo>
                <a:lnTo>
                  <a:pt x="145" y="6"/>
                </a:lnTo>
                <a:lnTo>
                  <a:pt x="146" y="6"/>
                </a:lnTo>
                <a:lnTo>
                  <a:pt x="145" y="7"/>
                </a:lnTo>
                <a:lnTo>
                  <a:pt x="145" y="7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9"/>
                </a:lnTo>
                <a:lnTo>
                  <a:pt x="145" y="9"/>
                </a:lnTo>
                <a:lnTo>
                  <a:pt x="146" y="9"/>
                </a:lnTo>
                <a:lnTo>
                  <a:pt x="146" y="10"/>
                </a:lnTo>
                <a:lnTo>
                  <a:pt x="146" y="10"/>
                </a:lnTo>
                <a:lnTo>
                  <a:pt x="147" y="10"/>
                </a:lnTo>
                <a:lnTo>
                  <a:pt x="147" y="9"/>
                </a:lnTo>
                <a:lnTo>
                  <a:pt x="148" y="9"/>
                </a:lnTo>
                <a:lnTo>
                  <a:pt x="148" y="9"/>
                </a:lnTo>
                <a:lnTo>
                  <a:pt x="148" y="9"/>
                </a:lnTo>
                <a:lnTo>
                  <a:pt x="148" y="9"/>
                </a:lnTo>
                <a:lnTo>
                  <a:pt x="148" y="9"/>
                </a:lnTo>
                <a:lnTo>
                  <a:pt x="149" y="9"/>
                </a:lnTo>
                <a:lnTo>
                  <a:pt x="149" y="10"/>
                </a:lnTo>
                <a:lnTo>
                  <a:pt x="149" y="10"/>
                </a:lnTo>
                <a:lnTo>
                  <a:pt x="149" y="10"/>
                </a:lnTo>
                <a:lnTo>
                  <a:pt x="148" y="10"/>
                </a:lnTo>
                <a:lnTo>
                  <a:pt x="148" y="11"/>
                </a:lnTo>
                <a:lnTo>
                  <a:pt x="148" y="11"/>
                </a:lnTo>
                <a:lnTo>
                  <a:pt x="148" y="11"/>
                </a:lnTo>
                <a:lnTo>
                  <a:pt x="148" y="11"/>
                </a:lnTo>
                <a:lnTo>
                  <a:pt x="148" y="12"/>
                </a:lnTo>
                <a:lnTo>
                  <a:pt x="148" y="12"/>
                </a:lnTo>
                <a:lnTo>
                  <a:pt x="148" y="12"/>
                </a:lnTo>
                <a:lnTo>
                  <a:pt x="149" y="12"/>
                </a:lnTo>
                <a:lnTo>
                  <a:pt x="149" y="13"/>
                </a:lnTo>
                <a:lnTo>
                  <a:pt x="149" y="13"/>
                </a:lnTo>
                <a:lnTo>
                  <a:pt x="149" y="14"/>
                </a:lnTo>
                <a:lnTo>
                  <a:pt x="150" y="15"/>
                </a:lnTo>
                <a:lnTo>
                  <a:pt x="150" y="16"/>
                </a:lnTo>
                <a:lnTo>
                  <a:pt x="150" y="16"/>
                </a:lnTo>
                <a:lnTo>
                  <a:pt x="150" y="16"/>
                </a:lnTo>
                <a:lnTo>
                  <a:pt x="150" y="16"/>
                </a:lnTo>
                <a:lnTo>
                  <a:pt x="150" y="16"/>
                </a:lnTo>
                <a:lnTo>
                  <a:pt x="150" y="17"/>
                </a:lnTo>
                <a:lnTo>
                  <a:pt x="150" y="17"/>
                </a:lnTo>
                <a:lnTo>
                  <a:pt x="151" y="17"/>
                </a:lnTo>
                <a:lnTo>
                  <a:pt x="151" y="17"/>
                </a:lnTo>
                <a:lnTo>
                  <a:pt x="151" y="17"/>
                </a:lnTo>
                <a:lnTo>
                  <a:pt x="152" y="17"/>
                </a:lnTo>
                <a:lnTo>
                  <a:pt x="152" y="17"/>
                </a:lnTo>
                <a:lnTo>
                  <a:pt x="152" y="17"/>
                </a:lnTo>
                <a:lnTo>
                  <a:pt x="152" y="17"/>
                </a:lnTo>
                <a:lnTo>
                  <a:pt x="153" y="17"/>
                </a:lnTo>
                <a:lnTo>
                  <a:pt x="153" y="17"/>
                </a:lnTo>
                <a:lnTo>
                  <a:pt x="153" y="17"/>
                </a:lnTo>
                <a:lnTo>
                  <a:pt x="153" y="17"/>
                </a:lnTo>
                <a:lnTo>
                  <a:pt x="153" y="18"/>
                </a:lnTo>
                <a:lnTo>
                  <a:pt x="153" y="18"/>
                </a:lnTo>
                <a:lnTo>
                  <a:pt x="153" y="18"/>
                </a:lnTo>
                <a:lnTo>
                  <a:pt x="154" y="18"/>
                </a:lnTo>
                <a:lnTo>
                  <a:pt x="154" y="18"/>
                </a:lnTo>
                <a:lnTo>
                  <a:pt x="154" y="19"/>
                </a:lnTo>
                <a:lnTo>
                  <a:pt x="154" y="19"/>
                </a:lnTo>
                <a:lnTo>
                  <a:pt x="154" y="19"/>
                </a:lnTo>
                <a:lnTo>
                  <a:pt x="154" y="19"/>
                </a:lnTo>
                <a:lnTo>
                  <a:pt x="153" y="19"/>
                </a:lnTo>
                <a:lnTo>
                  <a:pt x="154" y="19"/>
                </a:lnTo>
                <a:lnTo>
                  <a:pt x="154" y="19"/>
                </a:lnTo>
                <a:lnTo>
                  <a:pt x="153" y="19"/>
                </a:lnTo>
                <a:lnTo>
                  <a:pt x="153" y="20"/>
                </a:lnTo>
                <a:lnTo>
                  <a:pt x="153" y="19"/>
                </a:lnTo>
                <a:lnTo>
                  <a:pt x="153" y="20"/>
                </a:lnTo>
                <a:lnTo>
                  <a:pt x="153" y="20"/>
                </a:lnTo>
                <a:lnTo>
                  <a:pt x="153" y="20"/>
                </a:lnTo>
                <a:lnTo>
                  <a:pt x="153" y="20"/>
                </a:lnTo>
                <a:lnTo>
                  <a:pt x="154" y="20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3" y="22"/>
                </a:lnTo>
                <a:lnTo>
                  <a:pt x="153" y="22"/>
                </a:lnTo>
                <a:lnTo>
                  <a:pt x="153" y="22"/>
                </a:lnTo>
                <a:lnTo>
                  <a:pt x="153" y="22"/>
                </a:lnTo>
                <a:lnTo>
                  <a:pt x="153" y="22"/>
                </a:lnTo>
                <a:lnTo>
                  <a:pt x="153" y="23"/>
                </a:lnTo>
                <a:lnTo>
                  <a:pt x="153" y="23"/>
                </a:lnTo>
                <a:lnTo>
                  <a:pt x="153" y="23"/>
                </a:lnTo>
                <a:lnTo>
                  <a:pt x="154" y="23"/>
                </a:lnTo>
                <a:lnTo>
                  <a:pt x="154" y="24"/>
                </a:lnTo>
                <a:lnTo>
                  <a:pt x="154" y="24"/>
                </a:lnTo>
                <a:lnTo>
                  <a:pt x="154" y="24"/>
                </a:lnTo>
                <a:lnTo>
                  <a:pt x="154" y="24"/>
                </a:lnTo>
                <a:lnTo>
                  <a:pt x="155" y="24"/>
                </a:lnTo>
                <a:lnTo>
                  <a:pt x="154" y="24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6"/>
                </a:lnTo>
                <a:lnTo>
                  <a:pt x="154" y="26"/>
                </a:lnTo>
                <a:lnTo>
                  <a:pt x="154" y="26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6" y="27"/>
                </a:lnTo>
                <a:lnTo>
                  <a:pt x="156" y="27"/>
                </a:lnTo>
                <a:lnTo>
                  <a:pt x="156" y="27"/>
                </a:lnTo>
                <a:lnTo>
                  <a:pt x="157" y="28"/>
                </a:lnTo>
                <a:lnTo>
                  <a:pt x="157" y="28"/>
                </a:lnTo>
                <a:lnTo>
                  <a:pt x="157" y="28"/>
                </a:lnTo>
                <a:lnTo>
                  <a:pt x="157" y="28"/>
                </a:lnTo>
                <a:lnTo>
                  <a:pt x="157" y="28"/>
                </a:lnTo>
                <a:lnTo>
                  <a:pt x="158" y="29"/>
                </a:lnTo>
                <a:lnTo>
                  <a:pt x="158" y="30"/>
                </a:lnTo>
                <a:lnTo>
                  <a:pt x="158" y="30"/>
                </a:lnTo>
                <a:lnTo>
                  <a:pt x="158" y="31"/>
                </a:lnTo>
                <a:lnTo>
                  <a:pt x="158" y="31"/>
                </a:lnTo>
                <a:lnTo>
                  <a:pt x="158" y="31"/>
                </a:lnTo>
                <a:lnTo>
                  <a:pt x="159" y="33"/>
                </a:lnTo>
                <a:lnTo>
                  <a:pt x="159" y="33"/>
                </a:lnTo>
                <a:lnTo>
                  <a:pt x="159" y="34"/>
                </a:lnTo>
                <a:lnTo>
                  <a:pt x="158" y="34"/>
                </a:lnTo>
                <a:lnTo>
                  <a:pt x="158" y="34"/>
                </a:lnTo>
                <a:lnTo>
                  <a:pt x="158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5"/>
                </a:lnTo>
                <a:lnTo>
                  <a:pt x="157" y="35"/>
                </a:lnTo>
                <a:lnTo>
                  <a:pt x="157" y="35"/>
                </a:lnTo>
                <a:lnTo>
                  <a:pt x="157" y="35"/>
                </a:lnTo>
                <a:lnTo>
                  <a:pt x="156" y="35"/>
                </a:lnTo>
                <a:lnTo>
                  <a:pt x="157" y="35"/>
                </a:lnTo>
                <a:lnTo>
                  <a:pt x="156" y="35"/>
                </a:lnTo>
                <a:lnTo>
                  <a:pt x="157" y="36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40"/>
                </a:lnTo>
                <a:lnTo>
                  <a:pt x="155" y="41"/>
                </a:lnTo>
                <a:lnTo>
                  <a:pt x="154" y="41"/>
                </a:lnTo>
                <a:lnTo>
                  <a:pt x="154" y="42"/>
                </a:lnTo>
                <a:lnTo>
                  <a:pt x="153" y="42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2" y="41"/>
                </a:lnTo>
                <a:lnTo>
                  <a:pt x="152" y="41"/>
                </a:lnTo>
                <a:lnTo>
                  <a:pt x="152" y="40"/>
                </a:lnTo>
                <a:lnTo>
                  <a:pt x="152" y="41"/>
                </a:lnTo>
                <a:lnTo>
                  <a:pt x="152" y="41"/>
                </a:lnTo>
                <a:lnTo>
                  <a:pt x="152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40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2"/>
                </a:lnTo>
                <a:lnTo>
                  <a:pt x="150" y="42"/>
                </a:lnTo>
                <a:lnTo>
                  <a:pt x="150" y="42"/>
                </a:lnTo>
                <a:lnTo>
                  <a:pt x="150" y="42"/>
                </a:lnTo>
                <a:lnTo>
                  <a:pt x="150" y="42"/>
                </a:lnTo>
                <a:lnTo>
                  <a:pt x="150" y="43"/>
                </a:lnTo>
                <a:lnTo>
                  <a:pt x="150" y="43"/>
                </a:lnTo>
                <a:lnTo>
                  <a:pt x="150" y="43"/>
                </a:lnTo>
                <a:lnTo>
                  <a:pt x="150" y="43"/>
                </a:lnTo>
                <a:lnTo>
                  <a:pt x="150" y="43"/>
                </a:lnTo>
                <a:lnTo>
                  <a:pt x="150" y="44"/>
                </a:lnTo>
                <a:lnTo>
                  <a:pt x="150" y="44"/>
                </a:lnTo>
                <a:lnTo>
                  <a:pt x="150" y="44"/>
                </a:lnTo>
                <a:lnTo>
                  <a:pt x="150" y="45"/>
                </a:lnTo>
                <a:lnTo>
                  <a:pt x="150" y="45"/>
                </a:lnTo>
                <a:lnTo>
                  <a:pt x="150" y="45"/>
                </a:lnTo>
                <a:lnTo>
                  <a:pt x="150" y="45"/>
                </a:lnTo>
                <a:lnTo>
                  <a:pt x="150" y="45"/>
                </a:lnTo>
                <a:lnTo>
                  <a:pt x="151" y="45"/>
                </a:lnTo>
                <a:lnTo>
                  <a:pt x="151" y="45"/>
                </a:lnTo>
                <a:lnTo>
                  <a:pt x="151" y="45"/>
                </a:lnTo>
                <a:lnTo>
                  <a:pt x="151" y="45"/>
                </a:lnTo>
                <a:lnTo>
                  <a:pt x="151" y="46"/>
                </a:lnTo>
                <a:lnTo>
                  <a:pt x="151" y="46"/>
                </a:lnTo>
                <a:lnTo>
                  <a:pt x="151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8"/>
                </a:lnTo>
                <a:lnTo>
                  <a:pt x="152" y="48"/>
                </a:lnTo>
                <a:lnTo>
                  <a:pt x="152" y="48"/>
                </a:lnTo>
                <a:lnTo>
                  <a:pt x="152" y="48"/>
                </a:lnTo>
                <a:lnTo>
                  <a:pt x="153" y="48"/>
                </a:lnTo>
                <a:lnTo>
                  <a:pt x="153" y="48"/>
                </a:lnTo>
                <a:lnTo>
                  <a:pt x="153" y="48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4" y="50"/>
                </a:lnTo>
                <a:lnTo>
                  <a:pt x="154" y="49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3"/>
                </a:lnTo>
                <a:lnTo>
                  <a:pt x="155" y="53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7" y="54"/>
                </a:lnTo>
                <a:lnTo>
                  <a:pt x="157" y="54"/>
                </a:lnTo>
                <a:lnTo>
                  <a:pt x="157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6"/>
                </a:lnTo>
                <a:lnTo>
                  <a:pt x="158" y="55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5"/>
                </a:lnTo>
                <a:lnTo>
                  <a:pt x="160" y="56"/>
                </a:lnTo>
                <a:lnTo>
                  <a:pt x="160" y="55"/>
                </a:lnTo>
                <a:lnTo>
                  <a:pt x="161" y="55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2" y="56"/>
                </a:lnTo>
                <a:lnTo>
                  <a:pt x="161" y="56"/>
                </a:lnTo>
                <a:lnTo>
                  <a:pt x="162" y="56"/>
                </a:lnTo>
                <a:lnTo>
                  <a:pt x="162" y="56"/>
                </a:lnTo>
                <a:lnTo>
                  <a:pt x="162" y="56"/>
                </a:lnTo>
                <a:lnTo>
                  <a:pt x="162" y="56"/>
                </a:lnTo>
                <a:lnTo>
                  <a:pt x="163" y="56"/>
                </a:lnTo>
                <a:lnTo>
                  <a:pt x="163" y="56"/>
                </a:lnTo>
                <a:lnTo>
                  <a:pt x="163" y="56"/>
                </a:lnTo>
                <a:lnTo>
                  <a:pt x="163" y="56"/>
                </a:lnTo>
                <a:lnTo>
                  <a:pt x="164" y="56"/>
                </a:lnTo>
                <a:lnTo>
                  <a:pt x="164" y="56"/>
                </a:lnTo>
                <a:lnTo>
                  <a:pt x="164" y="55"/>
                </a:lnTo>
                <a:lnTo>
                  <a:pt x="164" y="55"/>
                </a:lnTo>
                <a:lnTo>
                  <a:pt x="165" y="55"/>
                </a:lnTo>
                <a:lnTo>
                  <a:pt x="165" y="54"/>
                </a:lnTo>
                <a:lnTo>
                  <a:pt x="165" y="54"/>
                </a:lnTo>
                <a:lnTo>
                  <a:pt x="165" y="54"/>
                </a:lnTo>
                <a:lnTo>
                  <a:pt x="166" y="54"/>
                </a:lnTo>
                <a:lnTo>
                  <a:pt x="166" y="54"/>
                </a:lnTo>
                <a:lnTo>
                  <a:pt x="166" y="54"/>
                </a:lnTo>
                <a:lnTo>
                  <a:pt x="166" y="54"/>
                </a:lnTo>
                <a:lnTo>
                  <a:pt x="166" y="54"/>
                </a:lnTo>
                <a:lnTo>
                  <a:pt x="165" y="55"/>
                </a:lnTo>
                <a:lnTo>
                  <a:pt x="164" y="56"/>
                </a:lnTo>
                <a:lnTo>
                  <a:pt x="163" y="59"/>
                </a:lnTo>
                <a:lnTo>
                  <a:pt x="163" y="60"/>
                </a:lnTo>
                <a:lnTo>
                  <a:pt x="162" y="62"/>
                </a:lnTo>
                <a:lnTo>
                  <a:pt x="161" y="64"/>
                </a:lnTo>
                <a:lnTo>
                  <a:pt x="161" y="64"/>
                </a:lnTo>
                <a:lnTo>
                  <a:pt x="160" y="65"/>
                </a:lnTo>
                <a:lnTo>
                  <a:pt x="160" y="66"/>
                </a:lnTo>
                <a:lnTo>
                  <a:pt x="160" y="66"/>
                </a:lnTo>
                <a:lnTo>
                  <a:pt x="159" y="66"/>
                </a:lnTo>
                <a:lnTo>
                  <a:pt x="159" y="67"/>
                </a:lnTo>
                <a:lnTo>
                  <a:pt x="158" y="68"/>
                </a:lnTo>
                <a:lnTo>
                  <a:pt x="158" y="69"/>
                </a:lnTo>
                <a:lnTo>
                  <a:pt x="157" y="70"/>
                </a:lnTo>
                <a:lnTo>
                  <a:pt x="156" y="71"/>
                </a:lnTo>
                <a:lnTo>
                  <a:pt x="156" y="72"/>
                </a:lnTo>
                <a:lnTo>
                  <a:pt x="156" y="72"/>
                </a:lnTo>
                <a:lnTo>
                  <a:pt x="156" y="72"/>
                </a:lnTo>
                <a:lnTo>
                  <a:pt x="156" y="72"/>
                </a:lnTo>
                <a:lnTo>
                  <a:pt x="155" y="72"/>
                </a:lnTo>
                <a:lnTo>
                  <a:pt x="155" y="73"/>
                </a:lnTo>
                <a:lnTo>
                  <a:pt x="155" y="73"/>
                </a:lnTo>
                <a:lnTo>
                  <a:pt x="154" y="74"/>
                </a:lnTo>
                <a:lnTo>
                  <a:pt x="154" y="74"/>
                </a:lnTo>
                <a:lnTo>
                  <a:pt x="154" y="75"/>
                </a:lnTo>
                <a:lnTo>
                  <a:pt x="154" y="75"/>
                </a:lnTo>
                <a:lnTo>
                  <a:pt x="153" y="75"/>
                </a:lnTo>
                <a:lnTo>
                  <a:pt x="153" y="76"/>
                </a:lnTo>
                <a:lnTo>
                  <a:pt x="153" y="76"/>
                </a:lnTo>
                <a:lnTo>
                  <a:pt x="153" y="76"/>
                </a:lnTo>
                <a:lnTo>
                  <a:pt x="153" y="76"/>
                </a:lnTo>
                <a:lnTo>
                  <a:pt x="153" y="76"/>
                </a:lnTo>
                <a:lnTo>
                  <a:pt x="152" y="76"/>
                </a:lnTo>
                <a:lnTo>
                  <a:pt x="152" y="77"/>
                </a:lnTo>
                <a:lnTo>
                  <a:pt x="152" y="77"/>
                </a:lnTo>
                <a:lnTo>
                  <a:pt x="151" y="79"/>
                </a:lnTo>
                <a:lnTo>
                  <a:pt x="150" y="79"/>
                </a:lnTo>
                <a:lnTo>
                  <a:pt x="150" y="79"/>
                </a:lnTo>
                <a:lnTo>
                  <a:pt x="150" y="80"/>
                </a:lnTo>
                <a:lnTo>
                  <a:pt x="149" y="80"/>
                </a:lnTo>
                <a:lnTo>
                  <a:pt x="149" y="80"/>
                </a:lnTo>
                <a:lnTo>
                  <a:pt x="149" y="80"/>
                </a:lnTo>
                <a:lnTo>
                  <a:pt x="149" y="81"/>
                </a:lnTo>
                <a:lnTo>
                  <a:pt x="148" y="81"/>
                </a:lnTo>
                <a:lnTo>
                  <a:pt x="148" y="82"/>
                </a:lnTo>
                <a:lnTo>
                  <a:pt x="148" y="82"/>
                </a:lnTo>
                <a:lnTo>
                  <a:pt x="147" y="82"/>
                </a:lnTo>
                <a:lnTo>
                  <a:pt x="147" y="82"/>
                </a:lnTo>
                <a:lnTo>
                  <a:pt x="147" y="82"/>
                </a:lnTo>
                <a:lnTo>
                  <a:pt x="146" y="82"/>
                </a:lnTo>
                <a:lnTo>
                  <a:pt x="146" y="83"/>
                </a:lnTo>
                <a:lnTo>
                  <a:pt x="145" y="83"/>
                </a:lnTo>
                <a:lnTo>
                  <a:pt x="145" y="83"/>
                </a:lnTo>
                <a:lnTo>
                  <a:pt x="145" y="83"/>
                </a:lnTo>
                <a:lnTo>
                  <a:pt x="145" y="83"/>
                </a:lnTo>
                <a:lnTo>
                  <a:pt x="144" y="83"/>
                </a:lnTo>
                <a:lnTo>
                  <a:pt x="143" y="83"/>
                </a:lnTo>
                <a:lnTo>
                  <a:pt x="144" y="82"/>
                </a:lnTo>
                <a:lnTo>
                  <a:pt x="144" y="82"/>
                </a:lnTo>
                <a:lnTo>
                  <a:pt x="144" y="81"/>
                </a:lnTo>
                <a:lnTo>
                  <a:pt x="143" y="82"/>
                </a:lnTo>
                <a:lnTo>
                  <a:pt x="143" y="82"/>
                </a:lnTo>
                <a:lnTo>
                  <a:pt x="143" y="82"/>
                </a:lnTo>
                <a:lnTo>
                  <a:pt x="143" y="83"/>
                </a:lnTo>
                <a:lnTo>
                  <a:pt x="143" y="83"/>
                </a:lnTo>
                <a:lnTo>
                  <a:pt x="143" y="83"/>
                </a:lnTo>
                <a:lnTo>
                  <a:pt x="142" y="83"/>
                </a:lnTo>
                <a:lnTo>
                  <a:pt x="142" y="83"/>
                </a:lnTo>
                <a:lnTo>
                  <a:pt x="142" y="84"/>
                </a:lnTo>
                <a:lnTo>
                  <a:pt x="142" y="84"/>
                </a:lnTo>
                <a:lnTo>
                  <a:pt x="141" y="84"/>
                </a:lnTo>
                <a:lnTo>
                  <a:pt x="141" y="84"/>
                </a:lnTo>
                <a:lnTo>
                  <a:pt x="141" y="84"/>
                </a:lnTo>
                <a:lnTo>
                  <a:pt x="141" y="84"/>
                </a:lnTo>
                <a:lnTo>
                  <a:pt x="141" y="85"/>
                </a:lnTo>
                <a:lnTo>
                  <a:pt x="141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39" y="85"/>
                </a:lnTo>
                <a:lnTo>
                  <a:pt x="139" y="86"/>
                </a:lnTo>
                <a:lnTo>
                  <a:pt x="139" y="86"/>
                </a:lnTo>
                <a:lnTo>
                  <a:pt x="139" y="86"/>
                </a:lnTo>
                <a:lnTo>
                  <a:pt x="138" y="86"/>
                </a:lnTo>
                <a:lnTo>
                  <a:pt x="138" y="86"/>
                </a:lnTo>
                <a:lnTo>
                  <a:pt x="138" y="87"/>
                </a:lnTo>
                <a:lnTo>
                  <a:pt x="138" y="87"/>
                </a:lnTo>
                <a:lnTo>
                  <a:pt x="137" y="87"/>
                </a:lnTo>
                <a:lnTo>
                  <a:pt x="137" y="87"/>
                </a:lnTo>
                <a:lnTo>
                  <a:pt x="137" y="87"/>
                </a:lnTo>
                <a:lnTo>
                  <a:pt x="137" y="88"/>
                </a:lnTo>
                <a:lnTo>
                  <a:pt x="137" y="88"/>
                </a:lnTo>
                <a:lnTo>
                  <a:pt x="137" y="89"/>
                </a:lnTo>
                <a:lnTo>
                  <a:pt x="137" y="90"/>
                </a:lnTo>
                <a:lnTo>
                  <a:pt x="137" y="90"/>
                </a:lnTo>
                <a:lnTo>
                  <a:pt x="137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1"/>
                </a:lnTo>
                <a:lnTo>
                  <a:pt x="138" y="91"/>
                </a:lnTo>
                <a:lnTo>
                  <a:pt x="138" y="91"/>
                </a:lnTo>
                <a:lnTo>
                  <a:pt x="138" y="91"/>
                </a:lnTo>
                <a:lnTo>
                  <a:pt x="138" y="91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7" y="92"/>
                </a:lnTo>
                <a:lnTo>
                  <a:pt x="137" y="93"/>
                </a:lnTo>
                <a:lnTo>
                  <a:pt x="137" y="93"/>
                </a:lnTo>
                <a:lnTo>
                  <a:pt x="137" y="93"/>
                </a:lnTo>
                <a:lnTo>
                  <a:pt x="137" y="93"/>
                </a:lnTo>
                <a:lnTo>
                  <a:pt x="138" y="93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5"/>
                </a:lnTo>
                <a:lnTo>
                  <a:pt x="138" y="95"/>
                </a:lnTo>
                <a:lnTo>
                  <a:pt x="138" y="95"/>
                </a:lnTo>
                <a:lnTo>
                  <a:pt x="138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6"/>
                </a:lnTo>
                <a:lnTo>
                  <a:pt x="137" y="96"/>
                </a:lnTo>
                <a:lnTo>
                  <a:pt x="136" y="96"/>
                </a:lnTo>
                <a:lnTo>
                  <a:pt x="136" y="97"/>
                </a:lnTo>
                <a:lnTo>
                  <a:pt x="136" y="97"/>
                </a:lnTo>
                <a:lnTo>
                  <a:pt x="136" y="98"/>
                </a:lnTo>
                <a:lnTo>
                  <a:pt x="137" y="98"/>
                </a:lnTo>
                <a:lnTo>
                  <a:pt x="137" y="99"/>
                </a:lnTo>
                <a:lnTo>
                  <a:pt x="137" y="99"/>
                </a:lnTo>
                <a:lnTo>
                  <a:pt x="137" y="99"/>
                </a:lnTo>
                <a:lnTo>
                  <a:pt x="137" y="100"/>
                </a:lnTo>
                <a:lnTo>
                  <a:pt x="137" y="100"/>
                </a:lnTo>
                <a:lnTo>
                  <a:pt x="137" y="100"/>
                </a:lnTo>
                <a:lnTo>
                  <a:pt x="137" y="101"/>
                </a:lnTo>
                <a:lnTo>
                  <a:pt x="137" y="102"/>
                </a:lnTo>
                <a:lnTo>
                  <a:pt x="137" y="102"/>
                </a:lnTo>
                <a:lnTo>
                  <a:pt x="137" y="102"/>
                </a:lnTo>
                <a:lnTo>
                  <a:pt x="137" y="103"/>
                </a:lnTo>
                <a:lnTo>
                  <a:pt x="136" y="104"/>
                </a:lnTo>
                <a:lnTo>
                  <a:pt x="136" y="104"/>
                </a:lnTo>
                <a:lnTo>
                  <a:pt x="136" y="105"/>
                </a:lnTo>
                <a:lnTo>
                  <a:pt x="136" y="105"/>
                </a:lnTo>
                <a:lnTo>
                  <a:pt x="136" y="105"/>
                </a:lnTo>
                <a:lnTo>
                  <a:pt x="136" y="106"/>
                </a:lnTo>
                <a:lnTo>
                  <a:pt x="136" y="106"/>
                </a:lnTo>
                <a:lnTo>
                  <a:pt x="136" y="106"/>
                </a:lnTo>
                <a:lnTo>
                  <a:pt x="136" y="106"/>
                </a:lnTo>
                <a:lnTo>
                  <a:pt x="136" y="107"/>
                </a:lnTo>
                <a:lnTo>
                  <a:pt x="136" y="107"/>
                </a:lnTo>
                <a:lnTo>
                  <a:pt x="136" y="107"/>
                </a:lnTo>
                <a:lnTo>
                  <a:pt x="136" y="107"/>
                </a:lnTo>
                <a:lnTo>
                  <a:pt x="136" y="107"/>
                </a:lnTo>
                <a:lnTo>
                  <a:pt x="136" y="108"/>
                </a:lnTo>
                <a:lnTo>
                  <a:pt x="136" y="108"/>
                </a:lnTo>
                <a:lnTo>
                  <a:pt x="136" y="109"/>
                </a:lnTo>
                <a:lnTo>
                  <a:pt x="136" y="110"/>
                </a:lnTo>
                <a:lnTo>
                  <a:pt x="135" y="111"/>
                </a:lnTo>
                <a:lnTo>
                  <a:pt x="135" y="111"/>
                </a:lnTo>
                <a:lnTo>
                  <a:pt x="135" y="112"/>
                </a:lnTo>
                <a:lnTo>
                  <a:pt x="135" y="112"/>
                </a:lnTo>
                <a:lnTo>
                  <a:pt x="135" y="113"/>
                </a:lnTo>
                <a:lnTo>
                  <a:pt x="135" y="114"/>
                </a:lnTo>
                <a:lnTo>
                  <a:pt x="135" y="114"/>
                </a:lnTo>
                <a:lnTo>
                  <a:pt x="135" y="115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6" y="115"/>
                </a:lnTo>
                <a:lnTo>
                  <a:pt x="136" y="116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6" y="116"/>
                </a:lnTo>
                <a:lnTo>
                  <a:pt x="136" y="117"/>
                </a:lnTo>
                <a:lnTo>
                  <a:pt x="136" y="118"/>
                </a:lnTo>
                <a:lnTo>
                  <a:pt x="136" y="118"/>
                </a:lnTo>
                <a:lnTo>
                  <a:pt x="136" y="119"/>
                </a:lnTo>
                <a:lnTo>
                  <a:pt x="136" y="119"/>
                </a:lnTo>
                <a:lnTo>
                  <a:pt x="136" y="120"/>
                </a:lnTo>
                <a:lnTo>
                  <a:pt x="136" y="121"/>
                </a:lnTo>
                <a:lnTo>
                  <a:pt x="136" y="124"/>
                </a:lnTo>
                <a:lnTo>
                  <a:pt x="136" y="124"/>
                </a:lnTo>
                <a:lnTo>
                  <a:pt x="136" y="124"/>
                </a:lnTo>
                <a:lnTo>
                  <a:pt x="136" y="125"/>
                </a:lnTo>
                <a:lnTo>
                  <a:pt x="136" y="125"/>
                </a:lnTo>
                <a:lnTo>
                  <a:pt x="136" y="125"/>
                </a:lnTo>
                <a:lnTo>
                  <a:pt x="136" y="127"/>
                </a:lnTo>
                <a:lnTo>
                  <a:pt x="137" y="128"/>
                </a:lnTo>
                <a:lnTo>
                  <a:pt x="137" y="128"/>
                </a:lnTo>
                <a:lnTo>
                  <a:pt x="137" y="128"/>
                </a:lnTo>
                <a:lnTo>
                  <a:pt x="137" y="129"/>
                </a:lnTo>
                <a:lnTo>
                  <a:pt x="137" y="131"/>
                </a:lnTo>
                <a:lnTo>
                  <a:pt x="137" y="132"/>
                </a:lnTo>
                <a:lnTo>
                  <a:pt x="137" y="133"/>
                </a:lnTo>
                <a:lnTo>
                  <a:pt x="138" y="133"/>
                </a:lnTo>
                <a:lnTo>
                  <a:pt x="138" y="134"/>
                </a:lnTo>
                <a:lnTo>
                  <a:pt x="138" y="134"/>
                </a:lnTo>
                <a:lnTo>
                  <a:pt x="138" y="134"/>
                </a:lnTo>
                <a:lnTo>
                  <a:pt x="138" y="135"/>
                </a:lnTo>
                <a:lnTo>
                  <a:pt x="139" y="135"/>
                </a:lnTo>
                <a:lnTo>
                  <a:pt x="139" y="135"/>
                </a:lnTo>
                <a:lnTo>
                  <a:pt x="138" y="135"/>
                </a:lnTo>
                <a:lnTo>
                  <a:pt x="138" y="135"/>
                </a:lnTo>
                <a:lnTo>
                  <a:pt x="139" y="136"/>
                </a:lnTo>
                <a:lnTo>
                  <a:pt x="139" y="136"/>
                </a:lnTo>
                <a:lnTo>
                  <a:pt x="139" y="136"/>
                </a:lnTo>
                <a:lnTo>
                  <a:pt x="138" y="136"/>
                </a:lnTo>
                <a:lnTo>
                  <a:pt x="138" y="137"/>
                </a:lnTo>
                <a:lnTo>
                  <a:pt x="138" y="138"/>
                </a:lnTo>
                <a:lnTo>
                  <a:pt x="137" y="139"/>
                </a:lnTo>
                <a:lnTo>
                  <a:pt x="137" y="140"/>
                </a:lnTo>
                <a:lnTo>
                  <a:pt x="137" y="140"/>
                </a:lnTo>
                <a:lnTo>
                  <a:pt x="137" y="141"/>
                </a:lnTo>
                <a:lnTo>
                  <a:pt x="137" y="141"/>
                </a:lnTo>
                <a:lnTo>
                  <a:pt x="137" y="141"/>
                </a:lnTo>
                <a:lnTo>
                  <a:pt x="137" y="141"/>
                </a:lnTo>
                <a:lnTo>
                  <a:pt x="137" y="142"/>
                </a:lnTo>
                <a:lnTo>
                  <a:pt x="137" y="142"/>
                </a:lnTo>
                <a:lnTo>
                  <a:pt x="136" y="142"/>
                </a:lnTo>
                <a:lnTo>
                  <a:pt x="136" y="142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5"/>
                </a:lnTo>
                <a:lnTo>
                  <a:pt x="136" y="145"/>
                </a:lnTo>
                <a:lnTo>
                  <a:pt x="136" y="145"/>
                </a:lnTo>
                <a:lnTo>
                  <a:pt x="135" y="146"/>
                </a:lnTo>
                <a:lnTo>
                  <a:pt x="135" y="146"/>
                </a:lnTo>
                <a:lnTo>
                  <a:pt x="135" y="146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8"/>
                </a:lnTo>
                <a:lnTo>
                  <a:pt x="135" y="149"/>
                </a:lnTo>
                <a:lnTo>
                  <a:pt x="134" y="149"/>
                </a:lnTo>
                <a:lnTo>
                  <a:pt x="134" y="149"/>
                </a:lnTo>
                <a:lnTo>
                  <a:pt x="134" y="150"/>
                </a:lnTo>
                <a:lnTo>
                  <a:pt x="134" y="150"/>
                </a:lnTo>
                <a:lnTo>
                  <a:pt x="134" y="150"/>
                </a:lnTo>
                <a:lnTo>
                  <a:pt x="134" y="150"/>
                </a:lnTo>
                <a:lnTo>
                  <a:pt x="134" y="151"/>
                </a:lnTo>
                <a:lnTo>
                  <a:pt x="134" y="151"/>
                </a:lnTo>
                <a:lnTo>
                  <a:pt x="134" y="151"/>
                </a:lnTo>
                <a:lnTo>
                  <a:pt x="134" y="151"/>
                </a:lnTo>
                <a:lnTo>
                  <a:pt x="134" y="152"/>
                </a:lnTo>
                <a:lnTo>
                  <a:pt x="134" y="152"/>
                </a:lnTo>
                <a:lnTo>
                  <a:pt x="134" y="152"/>
                </a:lnTo>
                <a:lnTo>
                  <a:pt x="134" y="152"/>
                </a:lnTo>
                <a:lnTo>
                  <a:pt x="134" y="152"/>
                </a:lnTo>
                <a:lnTo>
                  <a:pt x="133" y="153"/>
                </a:lnTo>
                <a:lnTo>
                  <a:pt x="134" y="154"/>
                </a:lnTo>
                <a:lnTo>
                  <a:pt x="134" y="155"/>
                </a:lnTo>
                <a:lnTo>
                  <a:pt x="134" y="155"/>
                </a:lnTo>
                <a:lnTo>
                  <a:pt x="134" y="155"/>
                </a:lnTo>
                <a:lnTo>
                  <a:pt x="133" y="156"/>
                </a:lnTo>
                <a:lnTo>
                  <a:pt x="133" y="156"/>
                </a:lnTo>
                <a:lnTo>
                  <a:pt x="133" y="157"/>
                </a:lnTo>
                <a:lnTo>
                  <a:pt x="133" y="158"/>
                </a:lnTo>
                <a:lnTo>
                  <a:pt x="133" y="158"/>
                </a:lnTo>
                <a:lnTo>
                  <a:pt x="133" y="158"/>
                </a:lnTo>
                <a:lnTo>
                  <a:pt x="133" y="158"/>
                </a:lnTo>
                <a:lnTo>
                  <a:pt x="133" y="159"/>
                </a:lnTo>
                <a:lnTo>
                  <a:pt x="133" y="159"/>
                </a:lnTo>
                <a:lnTo>
                  <a:pt x="132" y="159"/>
                </a:lnTo>
                <a:lnTo>
                  <a:pt x="132" y="159"/>
                </a:lnTo>
                <a:lnTo>
                  <a:pt x="132" y="160"/>
                </a:lnTo>
                <a:lnTo>
                  <a:pt x="132" y="161"/>
                </a:lnTo>
                <a:lnTo>
                  <a:pt x="132" y="161"/>
                </a:lnTo>
                <a:lnTo>
                  <a:pt x="132" y="162"/>
                </a:lnTo>
                <a:lnTo>
                  <a:pt x="132" y="163"/>
                </a:lnTo>
                <a:lnTo>
                  <a:pt x="132" y="163"/>
                </a:lnTo>
                <a:lnTo>
                  <a:pt x="132" y="164"/>
                </a:lnTo>
                <a:lnTo>
                  <a:pt x="133" y="165"/>
                </a:lnTo>
                <a:lnTo>
                  <a:pt x="133" y="166"/>
                </a:lnTo>
                <a:lnTo>
                  <a:pt x="133" y="167"/>
                </a:lnTo>
                <a:lnTo>
                  <a:pt x="133" y="167"/>
                </a:lnTo>
                <a:lnTo>
                  <a:pt x="133" y="167"/>
                </a:lnTo>
                <a:lnTo>
                  <a:pt x="133" y="168"/>
                </a:lnTo>
                <a:lnTo>
                  <a:pt x="134" y="169"/>
                </a:lnTo>
                <a:lnTo>
                  <a:pt x="134" y="169"/>
                </a:lnTo>
                <a:lnTo>
                  <a:pt x="134" y="169"/>
                </a:lnTo>
                <a:lnTo>
                  <a:pt x="133" y="170"/>
                </a:lnTo>
                <a:lnTo>
                  <a:pt x="133" y="171"/>
                </a:lnTo>
                <a:lnTo>
                  <a:pt x="132" y="171"/>
                </a:lnTo>
                <a:lnTo>
                  <a:pt x="132" y="171"/>
                </a:lnTo>
                <a:lnTo>
                  <a:pt x="131" y="172"/>
                </a:lnTo>
                <a:lnTo>
                  <a:pt x="131" y="172"/>
                </a:lnTo>
                <a:lnTo>
                  <a:pt x="131" y="172"/>
                </a:lnTo>
                <a:lnTo>
                  <a:pt x="131" y="173"/>
                </a:lnTo>
                <a:lnTo>
                  <a:pt x="131" y="173"/>
                </a:lnTo>
                <a:lnTo>
                  <a:pt x="130" y="173"/>
                </a:lnTo>
                <a:lnTo>
                  <a:pt x="130" y="173"/>
                </a:lnTo>
                <a:lnTo>
                  <a:pt x="130" y="173"/>
                </a:lnTo>
                <a:lnTo>
                  <a:pt x="130" y="173"/>
                </a:lnTo>
                <a:lnTo>
                  <a:pt x="129" y="173"/>
                </a:lnTo>
                <a:lnTo>
                  <a:pt x="129" y="173"/>
                </a:lnTo>
                <a:lnTo>
                  <a:pt x="129" y="174"/>
                </a:lnTo>
                <a:lnTo>
                  <a:pt x="128" y="174"/>
                </a:lnTo>
                <a:lnTo>
                  <a:pt x="128" y="175"/>
                </a:lnTo>
                <a:lnTo>
                  <a:pt x="127" y="175"/>
                </a:lnTo>
                <a:lnTo>
                  <a:pt x="127" y="176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8"/>
                </a:lnTo>
                <a:lnTo>
                  <a:pt x="125" y="179"/>
                </a:lnTo>
                <a:lnTo>
                  <a:pt x="125" y="180"/>
                </a:lnTo>
                <a:lnTo>
                  <a:pt x="124" y="180"/>
                </a:lnTo>
                <a:lnTo>
                  <a:pt x="124" y="181"/>
                </a:lnTo>
                <a:lnTo>
                  <a:pt x="124" y="181"/>
                </a:lnTo>
                <a:lnTo>
                  <a:pt x="124" y="181"/>
                </a:lnTo>
                <a:lnTo>
                  <a:pt x="124" y="182"/>
                </a:lnTo>
                <a:lnTo>
                  <a:pt x="124" y="181"/>
                </a:lnTo>
                <a:lnTo>
                  <a:pt x="124" y="181"/>
                </a:lnTo>
                <a:lnTo>
                  <a:pt x="124" y="181"/>
                </a:lnTo>
                <a:lnTo>
                  <a:pt x="124" y="181"/>
                </a:lnTo>
                <a:lnTo>
                  <a:pt x="120" y="178"/>
                </a:lnTo>
                <a:lnTo>
                  <a:pt x="120" y="178"/>
                </a:lnTo>
                <a:lnTo>
                  <a:pt x="119" y="178"/>
                </a:lnTo>
                <a:lnTo>
                  <a:pt x="117" y="177"/>
                </a:lnTo>
                <a:lnTo>
                  <a:pt x="114" y="175"/>
                </a:lnTo>
                <a:lnTo>
                  <a:pt x="114" y="174"/>
                </a:lnTo>
                <a:lnTo>
                  <a:pt x="114" y="174"/>
                </a:lnTo>
                <a:lnTo>
                  <a:pt x="113" y="174"/>
                </a:lnTo>
                <a:lnTo>
                  <a:pt x="113" y="174"/>
                </a:lnTo>
                <a:lnTo>
                  <a:pt x="113" y="174"/>
                </a:lnTo>
                <a:lnTo>
                  <a:pt x="114" y="173"/>
                </a:lnTo>
                <a:lnTo>
                  <a:pt x="115" y="172"/>
                </a:lnTo>
                <a:lnTo>
                  <a:pt x="115" y="172"/>
                </a:lnTo>
                <a:lnTo>
                  <a:pt x="115" y="172"/>
                </a:lnTo>
                <a:lnTo>
                  <a:pt x="115" y="172"/>
                </a:lnTo>
                <a:lnTo>
                  <a:pt x="114" y="172"/>
                </a:lnTo>
                <a:lnTo>
                  <a:pt x="115" y="172"/>
                </a:lnTo>
                <a:lnTo>
                  <a:pt x="114" y="172"/>
                </a:lnTo>
                <a:lnTo>
                  <a:pt x="114" y="171"/>
                </a:lnTo>
                <a:lnTo>
                  <a:pt x="114" y="171"/>
                </a:lnTo>
                <a:lnTo>
                  <a:pt x="114" y="171"/>
                </a:lnTo>
                <a:lnTo>
                  <a:pt x="114" y="171"/>
                </a:lnTo>
                <a:lnTo>
                  <a:pt x="114" y="170"/>
                </a:lnTo>
                <a:lnTo>
                  <a:pt x="114" y="170"/>
                </a:lnTo>
                <a:lnTo>
                  <a:pt x="114" y="170"/>
                </a:lnTo>
                <a:lnTo>
                  <a:pt x="114" y="170"/>
                </a:lnTo>
                <a:lnTo>
                  <a:pt x="113" y="170"/>
                </a:lnTo>
                <a:lnTo>
                  <a:pt x="113" y="170"/>
                </a:lnTo>
                <a:lnTo>
                  <a:pt x="113" y="170"/>
                </a:lnTo>
                <a:lnTo>
                  <a:pt x="113" y="170"/>
                </a:lnTo>
                <a:lnTo>
                  <a:pt x="113" y="169"/>
                </a:lnTo>
                <a:lnTo>
                  <a:pt x="113" y="169"/>
                </a:lnTo>
                <a:lnTo>
                  <a:pt x="113" y="169"/>
                </a:lnTo>
                <a:lnTo>
                  <a:pt x="112" y="169"/>
                </a:lnTo>
                <a:lnTo>
                  <a:pt x="112" y="169"/>
                </a:lnTo>
                <a:lnTo>
                  <a:pt x="112" y="168"/>
                </a:lnTo>
                <a:lnTo>
                  <a:pt x="112" y="168"/>
                </a:lnTo>
                <a:lnTo>
                  <a:pt x="112" y="168"/>
                </a:lnTo>
                <a:lnTo>
                  <a:pt x="112" y="168"/>
                </a:lnTo>
                <a:lnTo>
                  <a:pt x="112" y="168"/>
                </a:lnTo>
                <a:lnTo>
                  <a:pt x="112" y="169"/>
                </a:lnTo>
                <a:lnTo>
                  <a:pt x="112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7"/>
                </a:lnTo>
                <a:lnTo>
                  <a:pt x="111" y="167"/>
                </a:lnTo>
                <a:lnTo>
                  <a:pt x="110" y="167"/>
                </a:lnTo>
                <a:lnTo>
                  <a:pt x="110" y="167"/>
                </a:lnTo>
                <a:lnTo>
                  <a:pt x="110" y="167"/>
                </a:lnTo>
                <a:lnTo>
                  <a:pt x="110" y="167"/>
                </a:lnTo>
                <a:lnTo>
                  <a:pt x="109" y="166"/>
                </a:lnTo>
                <a:lnTo>
                  <a:pt x="109" y="166"/>
                </a:lnTo>
                <a:lnTo>
                  <a:pt x="109" y="166"/>
                </a:lnTo>
                <a:lnTo>
                  <a:pt x="109" y="166"/>
                </a:lnTo>
                <a:lnTo>
                  <a:pt x="109" y="166"/>
                </a:lnTo>
                <a:lnTo>
                  <a:pt x="109" y="165"/>
                </a:lnTo>
                <a:lnTo>
                  <a:pt x="109" y="165"/>
                </a:lnTo>
                <a:lnTo>
                  <a:pt x="109" y="165"/>
                </a:lnTo>
                <a:lnTo>
                  <a:pt x="109" y="165"/>
                </a:lnTo>
                <a:lnTo>
                  <a:pt x="109" y="165"/>
                </a:lnTo>
                <a:lnTo>
                  <a:pt x="108" y="165"/>
                </a:lnTo>
                <a:lnTo>
                  <a:pt x="108" y="164"/>
                </a:lnTo>
                <a:lnTo>
                  <a:pt x="108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3"/>
                </a:lnTo>
                <a:lnTo>
                  <a:pt x="107" y="163"/>
                </a:lnTo>
                <a:lnTo>
                  <a:pt x="108" y="163"/>
                </a:lnTo>
                <a:lnTo>
                  <a:pt x="107" y="163"/>
                </a:lnTo>
                <a:lnTo>
                  <a:pt x="107" y="163"/>
                </a:lnTo>
                <a:lnTo>
                  <a:pt x="108" y="163"/>
                </a:lnTo>
                <a:lnTo>
                  <a:pt x="108" y="162"/>
                </a:lnTo>
                <a:lnTo>
                  <a:pt x="108" y="162"/>
                </a:lnTo>
                <a:lnTo>
                  <a:pt x="108" y="162"/>
                </a:lnTo>
                <a:lnTo>
                  <a:pt x="108" y="162"/>
                </a:lnTo>
                <a:lnTo>
                  <a:pt x="108" y="162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0"/>
                </a:lnTo>
                <a:lnTo>
                  <a:pt x="108" y="160"/>
                </a:lnTo>
                <a:lnTo>
                  <a:pt x="108" y="160"/>
                </a:lnTo>
                <a:lnTo>
                  <a:pt x="108" y="159"/>
                </a:lnTo>
                <a:lnTo>
                  <a:pt x="108" y="159"/>
                </a:lnTo>
                <a:lnTo>
                  <a:pt x="108" y="158"/>
                </a:lnTo>
                <a:lnTo>
                  <a:pt x="108" y="158"/>
                </a:lnTo>
                <a:lnTo>
                  <a:pt x="108" y="158"/>
                </a:lnTo>
                <a:lnTo>
                  <a:pt x="108" y="158"/>
                </a:lnTo>
                <a:lnTo>
                  <a:pt x="108" y="158"/>
                </a:lnTo>
                <a:lnTo>
                  <a:pt x="108" y="157"/>
                </a:lnTo>
                <a:lnTo>
                  <a:pt x="108" y="157"/>
                </a:lnTo>
                <a:lnTo>
                  <a:pt x="108" y="157"/>
                </a:lnTo>
                <a:lnTo>
                  <a:pt x="108" y="156"/>
                </a:lnTo>
                <a:lnTo>
                  <a:pt x="108" y="156"/>
                </a:lnTo>
                <a:lnTo>
                  <a:pt x="109" y="156"/>
                </a:lnTo>
                <a:lnTo>
                  <a:pt x="109" y="155"/>
                </a:lnTo>
                <a:lnTo>
                  <a:pt x="109" y="155"/>
                </a:lnTo>
                <a:lnTo>
                  <a:pt x="109" y="155"/>
                </a:lnTo>
                <a:lnTo>
                  <a:pt x="110" y="154"/>
                </a:lnTo>
                <a:lnTo>
                  <a:pt x="110" y="154"/>
                </a:lnTo>
                <a:lnTo>
                  <a:pt x="110" y="155"/>
                </a:lnTo>
                <a:lnTo>
                  <a:pt x="110" y="155"/>
                </a:lnTo>
                <a:lnTo>
                  <a:pt x="110" y="155"/>
                </a:lnTo>
                <a:lnTo>
                  <a:pt x="110" y="155"/>
                </a:lnTo>
                <a:lnTo>
                  <a:pt x="111" y="155"/>
                </a:lnTo>
                <a:lnTo>
                  <a:pt x="111" y="155"/>
                </a:lnTo>
                <a:lnTo>
                  <a:pt x="111" y="155"/>
                </a:lnTo>
                <a:lnTo>
                  <a:pt x="111" y="155"/>
                </a:lnTo>
                <a:lnTo>
                  <a:pt x="111" y="155"/>
                </a:lnTo>
                <a:lnTo>
                  <a:pt x="112" y="154"/>
                </a:lnTo>
                <a:lnTo>
                  <a:pt x="112" y="155"/>
                </a:lnTo>
                <a:lnTo>
                  <a:pt x="112" y="155"/>
                </a:lnTo>
                <a:lnTo>
                  <a:pt x="112" y="155"/>
                </a:lnTo>
                <a:lnTo>
                  <a:pt x="112" y="155"/>
                </a:lnTo>
                <a:lnTo>
                  <a:pt x="112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4"/>
                </a:lnTo>
                <a:lnTo>
                  <a:pt x="113" y="154"/>
                </a:lnTo>
                <a:lnTo>
                  <a:pt x="113" y="154"/>
                </a:lnTo>
                <a:lnTo>
                  <a:pt x="114" y="154"/>
                </a:lnTo>
                <a:lnTo>
                  <a:pt x="114" y="154"/>
                </a:lnTo>
                <a:lnTo>
                  <a:pt x="114" y="154"/>
                </a:lnTo>
                <a:lnTo>
                  <a:pt x="114" y="154"/>
                </a:lnTo>
                <a:lnTo>
                  <a:pt x="114" y="153"/>
                </a:lnTo>
                <a:lnTo>
                  <a:pt x="113" y="153"/>
                </a:lnTo>
                <a:lnTo>
                  <a:pt x="113" y="153"/>
                </a:lnTo>
                <a:lnTo>
                  <a:pt x="113" y="153"/>
                </a:lnTo>
                <a:lnTo>
                  <a:pt x="113" y="153"/>
                </a:lnTo>
                <a:lnTo>
                  <a:pt x="113" y="153"/>
                </a:lnTo>
                <a:lnTo>
                  <a:pt x="112" y="153"/>
                </a:lnTo>
                <a:lnTo>
                  <a:pt x="112" y="153"/>
                </a:lnTo>
                <a:lnTo>
                  <a:pt x="112" y="153"/>
                </a:lnTo>
                <a:lnTo>
                  <a:pt x="112" y="153"/>
                </a:lnTo>
                <a:lnTo>
                  <a:pt x="112" y="152"/>
                </a:lnTo>
                <a:lnTo>
                  <a:pt x="113" y="152"/>
                </a:lnTo>
                <a:lnTo>
                  <a:pt x="113" y="151"/>
                </a:lnTo>
                <a:lnTo>
                  <a:pt x="113" y="151"/>
                </a:lnTo>
                <a:lnTo>
                  <a:pt x="113" y="151"/>
                </a:lnTo>
                <a:lnTo>
                  <a:pt x="113" y="151"/>
                </a:lnTo>
                <a:lnTo>
                  <a:pt x="113" y="151"/>
                </a:lnTo>
                <a:lnTo>
                  <a:pt x="113" y="150"/>
                </a:lnTo>
                <a:lnTo>
                  <a:pt x="113" y="150"/>
                </a:lnTo>
                <a:lnTo>
                  <a:pt x="113" y="149"/>
                </a:lnTo>
                <a:lnTo>
                  <a:pt x="113" y="149"/>
                </a:lnTo>
                <a:lnTo>
                  <a:pt x="113" y="149"/>
                </a:lnTo>
                <a:lnTo>
                  <a:pt x="113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6" y="147"/>
                </a:lnTo>
                <a:lnTo>
                  <a:pt x="116" y="147"/>
                </a:lnTo>
                <a:lnTo>
                  <a:pt x="116" y="147"/>
                </a:lnTo>
                <a:lnTo>
                  <a:pt x="116" y="147"/>
                </a:lnTo>
                <a:lnTo>
                  <a:pt x="116" y="146"/>
                </a:lnTo>
                <a:lnTo>
                  <a:pt x="116" y="146"/>
                </a:lnTo>
                <a:lnTo>
                  <a:pt x="117" y="146"/>
                </a:lnTo>
                <a:lnTo>
                  <a:pt x="116" y="146"/>
                </a:lnTo>
                <a:lnTo>
                  <a:pt x="117" y="146"/>
                </a:lnTo>
                <a:lnTo>
                  <a:pt x="117" y="147"/>
                </a:lnTo>
                <a:lnTo>
                  <a:pt x="117" y="147"/>
                </a:lnTo>
                <a:lnTo>
                  <a:pt x="117" y="146"/>
                </a:lnTo>
                <a:lnTo>
                  <a:pt x="117" y="146"/>
                </a:lnTo>
                <a:lnTo>
                  <a:pt x="117" y="146"/>
                </a:lnTo>
                <a:lnTo>
                  <a:pt x="117" y="146"/>
                </a:lnTo>
                <a:lnTo>
                  <a:pt x="117" y="146"/>
                </a:lnTo>
                <a:lnTo>
                  <a:pt x="117" y="145"/>
                </a:lnTo>
                <a:lnTo>
                  <a:pt x="118" y="145"/>
                </a:lnTo>
                <a:lnTo>
                  <a:pt x="118" y="145"/>
                </a:lnTo>
                <a:lnTo>
                  <a:pt x="118" y="145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3"/>
                </a:lnTo>
                <a:lnTo>
                  <a:pt x="120" y="143"/>
                </a:lnTo>
                <a:lnTo>
                  <a:pt x="120" y="143"/>
                </a:lnTo>
                <a:lnTo>
                  <a:pt x="119" y="143"/>
                </a:lnTo>
                <a:lnTo>
                  <a:pt x="119" y="143"/>
                </a:lnTo>
                <a:lnTo>
                  <a:pt x="120" y="142"/>
                </a:lnTo>
                <a:lnTo>
                  <a:pt x="120" y="142"/>
                </a:lnTo>
                <a:lnTo>
                  <a:pt x="120" y="142"/>
                </a:lnTo>
                <a:lnTo>
                  <a:pt x="120" y="142"/>
                </a:lnTo>
                <a:lnTo>
                  <a:pt x="120" y="142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1" y="141"/>
                </a:lnTo>
                <a:lnTo>
                  <a:pt x="121" y="140"/>
                </a:lnTo>
                <a:lnTo>
                  <a:pt x="121" y="140"/>
                </a:lnTo>
                <a:lnTo>
                  <a:pt x="121" y="140"/>
                </a:lnTo>
                <a:lnTo>
                  <a:pt x="120" y="140"/>
                </a:lnTo>
                <a:lnTo>
                  <a:pt x="120" y="140"/>
                </a:lnTo>
                <a:lnTo>
                  <a:pt x="120" y="139"/>
                </a:lnTo>
                <a:lnTo>
                  <a:pt x="120" y="139"/>
                </a:lnTo>
                <a:lnTo>
                  <a:pt x="120" y="139"/>
                </a:lnTo>
                <a:lnTo>
                  <a:pt x="120" y="139"/>
                </a:lnTo>
                <a:lnTo>
                  <a:pt x="119" y="139"/>
                </a:lnTo>
                <a:lnTo>
                  <a:pt x="119" y="139"/>
                </a:lnTo>
                <a:lnTo>
                  <a:pt x="120" y="138"/>
                </a:lnTo>
                <a:lnTo>
                  <a:pt x="120" y="138"/>
                </a:lnTo>
                <a:lnTo>
                  <a:pt x="120" y="138"/>
                </a:lnTo>
                <a:lnTo>
                  <a:pt x="119" y="138"/>
                </a:lnTo>
                <a:lnTo>
                  <a:pt x="119" y="138"/>
                </a:lnTo>
                <a:lnTo>
                  <a:pt x="119" y="138"/>
                </a:lnTo>
                <a:lnTo>
                  <a:pt x="119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7" y="138"/>
                </a:lnTo>
                <a:lnTo>
                  <a:pt x="118" y="138"/>
                </a:lnTo>
                <a:lnTo>
                  <a:pt x="117" y="138"/>
                </a:lnTo>
                <a:lnTo>
                  <a:pt x="117" y="138"/>
                </a:lnTo>
                <a:lnTo>
                  <a:pt x="117" y="138"/>
                </a:lnTo>
                <a:lnTo>
                  <a:pt x="117" y="138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6"/>
                </a:lnTo>
                <a:lnTo>
                  <a:pt x="117" y="136"/>
                </a:lnTo>
                <a:lnTo>
                  <a:pt x="116" y="136"/>
                </a:lnTo>
                <a:lnTo>
                  <a:pt x="116" y="137"/>
                </a:lnTo>
                <a:lnTo>
                  <a:pt x="116" y="137"/>
                </a:lnTo>
                <a:lnTo>
                  <a:pt x="116" y="137"/>
                </a:lnTo>
                <a:lnTo>
                  <a:pt x="116" y="136"/>
                </a:lnTo>
                <a:lnTo>
                  <a:pt x="116" y="137"/>
                </a:lnTo>
                <a:lnTo>
                  <a:pt x="116" y="137"/>
                </a:lnTo>
                <a:lnTo>
                  <a:pt x="116" y="136"/>
                </a:lnTo>
                <a:lnTo>
                  <a:pt x="116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7"/>
                </a:lnTo>
                <a:lnTo>
                  <a:pt x="115" y="137"/>
                </a:lnTo>
                <a:lnTo>
                  <a:pt x="115" y="136"/>
                </a:lnTo>
                <a:lnTo>
                  <a:pt x="115" y="137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4" y="136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0" y="134"/>
                </a:lnTo>
                <a:lnTo>
                  <a:pt x="110" y="134"/>
                </a:lnTo>
                <a:lnTo>
                  <a:pt x="110" y="134"/>
                </a:lnTo>
                <a:lnTo>
                  <a:pt x="110" y="134"/>
                </a:lnTo>
                <a:lnTo>
                  <a:pt x="110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8" y="134"/>
                </a:lnTo>
                <a:lnTo>
                  <a:pt x="108" y="135"/>
                </a:lnTo>
                <a:lnTo>
                  <a:pt x="108" y="135"/>
                </a:lnTo>
                <a:lnTo>
                  <a:pt x="108" y="134"/>
                </a:lnTo>
                <a:lnTo>
                  <a:pt x="108" y="134"/>
                </a:lnTo>
                <a:lnTo>
                  <a:pt x="108" y="134"/>
                </a:lnTo>
                <a:lnTo>
                  <a:pt x="108" y="134"/>
                </a:lnTo>
                <a:lnTo>
                  <a:pt x="107" y="134"/>
                </a:lnTo>
                <a:lnTo>
                  <a:pt x="107" y="134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6" y="133"/>
                </a:lnTo>
                <a:lnTo>
                  <a:pt x="106" y="133"/>
                </a:lnTo>
                <a:lnTo>
                  <a:pt x="106" y="133"/>
                </a:lnTo>
                <a:lnTo>
                  <a:pt x="106" y="132"/>
                </a:lnTo>
                <a:lnTo>
                  <a:pt x="106" y="132"/>
                </a:lnTo>
                <a:lnTo>
                  <a:pt x="106" y="132"/>
                </a:lnTo>
                <a:lnTo>
                  <a:pt x="105" y="132"/>
                </a:lnTo>
                <a:lnTo>
                  <a:pt x="105" y="132"/>
                </a:lnTo>
                <a:lnTo>
                  <a:pt x="105" y="132"/>
                </a:lnTo>
                <a:lnTo>
                  <a:pt x="105" y="132"/>
                </a:lnTo>
                <a:lnTo>
                  <a:pt x="105" y="133"/>
                </a:lnTo>
                <a:lnTo>
                  <a:pt x="105" y="133"/>
                </a:lnTo>
                <a:lnTo>
                  <a:pt x="105" y="133"/>
                </a:lnTo>
                <a:lnTo>
                  <a:pt x="104" y="133"/>
                </a:lnTo>
                <a:lnTo>
                  <a:pt x="104" y="133"/>
                </a:lnTo>
                <a:lnTo>
                  <a:pt x="104" y="133"/>
                </a:lnTo>
                <a:lnTo>
                  <a:pt x="104" y="132"/>
                </a:lnTo>
                <a:lnTo>
                  <a:pt x="104" y="132"/>
                </a:lnTo>
                <a:lnTo>
                  <a:pt x="104" y="132"/>
                </a:lnTo>
                <a:lnTo>
                  <a:pt x="104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2" y="133"/>
                </a:lnTo>
                <a:lnTo>
                  <a:pt x="102" y="133"/>
                </a:lnTo>
                <a:lnTo>
                  <a:pt x="102" y="133"/>
                </a:lnTo>
                <a:lnTo>
                  <a:pt x="102" y="132"/>
                </a:lnTo>
                <a:lnTo>
                  <a:pt x="102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3"/>
                </a:lnTo>
                <a:lnTo>
                  <a:pt x="100" y="133"/>
                </a:lnTo>
                <a:lnTo>
                  <a:pt x="100" y="133"/>
                </a:lnTo>
                <a:lnTo>
                  <a:pt x="100" y="133"/>
                </a:lnTo>
                <a:lnTo>
                  <a:pt x="99" y="133"/>
                </a:lnTo>
                <a:lnTo>
                  <a:pt x="99" y="133"/>
                </a:lnTo>
                <a:lnTo>
                  <a:pt x="99" y="133"/>
                </a:lnTo>
                <a:lnTo>
                  <a:pt x="98" y="133"/>
                </a:lnTo>
                <a:lnTo>
                  <a:pt x="98" y="133"/>
                </a:lnTo>
                <a:lnTo>
                  <a:pt x="98" y="134"/>
                </a:lnTo>
                <a:lnTo>
                  <a:pt x="98" y="134"/>
                </a:lnTo>
                <a:lnTo>
                  <a:pt x="97" y="134"/>
                </a:lnTo>
                <a:lnTo>
                  <a:pt x="97" y="134"/>
                </a:lnTo>
                <a:lnTo>
                  <a:pt x="97" y="134"/>
                </a:lnTo>
                <a:lnTo>
                  <a:pt x="97" y="134"/>
                </a:lnTo>
                <a:lnTo>
                  <a:pt x="96" y="133"/>
                </a:lnTo>
                <a:lnTo>
                  <a:pt x="96" y="133"/>
                </a:lnTo>
                <a:lnTo>
                  <a:pt x="96" y="133"/>
                </a:lnTo>
                <a:lnTo>
                  <a:pt x="95" y="134"/>
                </a:lnTo>
                <a:lnTo>
                  <a:pt x="95" y="133"/>
                </a:lnTo>
                <a:lnTo>
                  <a:pt x="95" y="133"/>
                </a:lnTo>
                <a:lnTo>
                  <a:pt x="95" y="133"/>
                </a:lnTo>
                <a:lnTo>
                  <a:pt x="94" y="133"/>
                </a:lnTo>
                <a:lnTo>
                  <a:pt x="94" y="133"/>
                </a:lnTo>
                <a:lnTo>
                  <a:pt x="94" y="132"/>
                </a:lnTo>
                <a:lnTo>
                  <a:pt x="94" y="129"/>
                </a:lnTo>
                <a:lnTo>
                  <a:pt x="94" y="129"/>
                </a:lnTo>
                <a:lnTo>
                  <a:pt x="93" y="128"/>
                </a:lnTo>
                <a:lnTo>
                  <a:pt x="92" y="127"/>
                </a:lnTo>
                <a:lnTo>
                  <a:pt x="90" y="126"/>
                </a:lnTo>
                <a:lnTo>
                  <a:pt x="86" y="122"/>
                </a:lnTo>
                <a:lnTo>
                  <a:pt x="86" y="122"/>
                </a:lnTo>
                <a:lnTo>
                  <a:pt x="86" y="122"/>
                </a:lnTo>
                <a:lnTo>
                  <a:pt x="85" y="122"/>
                </a:lnTo>
                <a:lnTo>
                  <a:pt x="85" y="122"/>
                </a:lnTo>
                <a:lnTo>
                  <a:pt x="85" y="122"/>
                </a:lnTo>
                <a:lnTo>
                  <a:pt x="85" y="122"/>
                </a:lnTo>
                <a:lnTo>
                  <a:pt x="84" y="122"/>
                </a:lnTo>
                <a:lnTo>
                  <a:pt x="84" y="123"/>
                </a:lnTo>
                <a:lnTo>
                  <a:pt x="84" y="123"/>
                </a:lnTo>
                <a:lnTo>
                  <a:pt x="84" y="123"/>
                </a:lnTo>
                <a:lnTo>
                  <a:pt x="84" y="123"/>
                </a:lnTo>
                <a:lnTo>
                  <a:pt x="84" y="123"/>
                </a:lnTo>
                <a:lnTo>
                  <a:pt x="83" y="123"/>
                </a:lnTo>
                <a:lnTo>
                  <a:pt x="83" y="123"/>
                </a:lnTo>
                <a:lnTo>
                  <a:pt x="82" y="123"/>
                </a:lnTo>
                <a:lnTo>
                  <a:pt x="82" y="123"/>
                </a:lnTo>
                <a:lnTo>
                  <a:pt x="82" y="123"/>
                </a:lnTo>
                <a:lnTo>
                  <a:pt x="81" y="123"/>
                </a:lnTo>
                <a:lnTo>
                  <a:pt x="81" y="123"/>
                </a:lnTo>
                <a:lnTo>
                  <a:pt x="81" y="123"/>
                </a:lnTo>
                <a:lnTo>
                  <a:pt x="81" y="123"/>
                </a:lnTo>
                <a:lnTo>
                  <a:pt x="81" y="123"/>
                </a:lnTo>
                <a:lnTo>
                  <a:pt x="80" y="123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79" y="122"/>
                </a:lnTo>
                <a:lnTo>
                  <a:pt x="79" y="121"/>
                </a:lnTo>
                <a:lnTo>
                  <a:pt x="79" y="121"/>
                </a:lnTo>
                <a:lnTo>
                  <a:pt x="79" y="122"/>
                </a:lnTo>
                <a:lnTo>
                  <a:pt x="79" y="122"/>
                </a:lnTo>
                <a:lnTo>
                  <a:pt x="79" y="122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7" y="122"/>
                </a:lnTo>
                <a:lnTo>
                  <a:pt x="77" y="122"/>
                </a:lnTo>
                <a:lnTo>
                  <a:pt x="77" y="122"/>
                </a:lnTo>
                <a:lnTo>
                  <a:pt x="77" y="122"/>
                </a:lnTo>
                <a:lnTo>
                  <a:pt x="77" y="121"/>
                </a:lnTo>
                <a:lnTo>
                  <a:pt x="76" y="121"/>
                </a:lnTo>
                <a:lnTo>
                  <a:pt x="76" y="121"/>
                </a:lnTo>
                <a:lnTo>
                  <a:pt x="76" y="122"/>
                </a:lnTo>
                <a:lnTo>
                  <a:pt x="76" y="121"/>
                </a:lnTo>
                <a:lnTo>
                  <a:pt x="76" y="121"/>
                </a:lnTo>
                <a:lnTo>
                  <a:pt x="75" y="121"/>
                </a:lnTo>
                <a:lnTo>
                  <a:pt x="75" y="121"/>
                </a:lnTo>
                <a:lnTo>
                  <a:pt x="74" y="121"/>
                </a:lnTo>
                <a:lnTo>
                  <a:pt x="74" y="120"/>
                </a:lnTo>
                <a:lnTo>
                  <a:pt x="74" y="120"/>
                </a:lnTo>
                <a:lnTo>
                  <a:pt x="74" y="120"/>
                </a:lnTo>
                <a:lnTo>
                  <a:pt x="73" y="120"/>
                </a:lnTo>
                <a:lnTo>
                  <a:pt x="73" y="119"/>
                </a:lnTo>
                <a:lnTo>
                  <a:pt x="73" y="119"/>
                </a:lnTo>
                <a:lnTo>
                  <a:pt x="73" y="119"/>
                </a:lnTo>
                <a:lnTo>
                  <a:pt x="73" y="119"/>
                </a:lnTo>
                <a:lnTo>
                  <a:pt x="72" y="119"/>
                </a:lnTo>
                <a:lnTo>
                  <a:pt x="72" y="119"/>
                </a:lnTo>
                <a:lnTo>
                  <a:pt x="72" y="119"/>
                </a:lnTo>
                <a:lnTo>
                  <a:pt x="72" y="119"/>
                </a:lnTo>
                <a:lnTo>
                  <a:pt x="72" y="118"/>
                </a:lnTo>
                <a:lnTo>
                  <a:pt x="72" y="118"/>
                </a:lnTo>
                <a:lnTo>
                  <a:pt x="71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69" y="118"/>
                </a:lnTo>
                <a:lnTo>
                  <a:pt x="70" y="118"/>
                </a:lnTo>
                <a:lnTo>
                  <a:pt x="69" y="118"/>
                </a:lnTo>
                <a:lnTo>
                  <a:pt x="69" y="118"/>
                </a:lnTo>
                <a:lnTo>
                  <a:pt x="69" y="117"/>
                </a:lnTo>
                <a:lnTo>
                  <a:pt x="69" y="117"/>
                </a:lnTo>
                <a:lnTo>
                  <a:pt x="69" y="117"/>
                </a:lnTo>
                <a:lnTo>
                  <a:pt x="68" y="117"/>
                </a:lnTo>
                <a:lnTo>
                  <a:pt x="68" y="117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5"/>
                </a:lnTo>
                <a:lnTo>
                  <a:pt x="67" y="115"/>
                </a:lnTo>
                <a:lnTo>
                  <a:pt x="67" y="115"/>
                </a:lnTo>
                <a:lnTo>
                  <a:pt x="67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5" y="114"/>
                </a:lnTo>
                <a:lnTo>
                  <a:pt x="65" y="114"/>
                </a:lnTo>
                <a:lnTo>
                  <a:pt x="65" y="114"/>
                </a:lnTo>
                <a:lnTo>
                  <a:pt x="65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4"/>
                </a:lnTo>
                <a:lnTo>
                  <a:pt x="61" y="113"/>
                </a:lnTo>
                <a:lnTo>
                  <a:pt x="61" y="113"/>
                </a:lnTo>
                <a:lnTo>
                  <a:pt x="61" y="113"/>
                </a:lnTo>
                <a:lnTo>
                  <a:pt x="61" y="113"/>
                </a:lnTo>
                <a:lnTo>
                  <a:pt x="61" y="113"/>
                </a:lnTo>
                <a:lnTo>
                  <a:pt x="60" y="113"/>
                </a:lnTo>
                <a:lnTo>
                  <a:pt x="60" y="113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7" y="114"/>
                </a:lnTo>
                <a:lnTo>
                  <a:pt x="57" y="115"/>
                </a:lnTo>
                <a:lnTo>
                  <a:pt x="57" y="115"/>
                </a:lnTo>
                <a:lnTo>
                  <a:pt x="57" y="115"/>
                </a:lnTo>
                <a:lnTo>
                  <a:pt x="57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4" y="115"/>
                </a:lnTo>
                <a:lnTo>
                  <a:pt x="54" y="115"/>
                </a:lnTo>
                <a:lnTo>
                  <a:pt x="54" y="115"/>
                </a:lnTo>
                <a:lnTo>
                  <a:pt x="54" y="115"/>
                </a:lnTo>
                <a:lnTo>
                  <a:pt x="53" y="115"/>
                </a:lnTo>
                <a:lnTo>
                  <a:pt x="53" y="115"/>
                </a:lnTo>
                <a:lnTo>
                  <a:pt x="53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1" y="115"/>
                </a:lnTo>
                <a:lnTo>
                  <a:pt x="51" y="115"/>
                </a:lnTo>
                <a:lnTo>
                  <a:pt x="52" y="115"/>
                </a:lnTo>
                <a:lnTo>
                  <a:pt x="52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0" y="114"/>
                </a:lnTo>
                <a:lnTo>
                  <a:pt x="50" y="114"/>
                </a:lnTo>
                <a:lnTo>
                  <a:pt x="49" y="114"/>
                </a:lnTo>
                <a:lnTo>
                  <a:pt x="49" y="114"/>
                </a:lnTo>
                <a:lnTo>
                  <a:pt x="49" y="114"/>
                </a:lnTo>
                <a:lnTo>
                  <a:pt x="49" y="114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1"/>
                </a:lnTo>
                <a:lnTo>
                  <a:pt x="49" y="110"/>
                </a:lnTo>
                <a:lnTo>
                  <a:pt x="49" y="110"/>
                </a:lnTo>
                <a:lnTo>
                  <a:pt x="50" y="109"/>
                </a:lnTo>
                <a:lnTo>
                  <a:pt x="50" y="108"/>
                </a:lnTo>
                <a:lnTo>
                  <a:pt x="50" y="108"/>
                </a:lnTo>
                <a:lnTo>
                  <a:pt x="50" y="108"/>
                </a:lnTo>
                <a:lnTo>
                  <a:pt x="50" y="108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6"/>
                </a:lnTo>
                <a:lnTo>
                  <a:pt x="47" y="106"/>
                </a:lnTo>
                <a:lnTo>
                  <a:pt x="47" y="107"/>
                </a:lnTo>
                <a:lnTo>
                  <a:pt x="47" y="106"/>
                </a:lnTo>
                <a:lnTo>
                  <a:pt x="47" y="106"/>
                </a:lnTo>
                <a:lnTo>
                  <a:pt x="47" y="106"/>
                </a:lnTo>
                <a:lnTo>
                  <a:pt x="46" y="106"/>
                </a:lnTo>
                <a:lnTo>
                  <a:pt x="46" y="106"/>
                </a:lnTo>
                <a:lnTo>
                  <a:pt x="46" y="106"/>
                </a:lnTo>
                <a:lnTo>
                  <a:pt x="46" y="106"/>
                </a:lnTo>
                <a:lnTo>
                  <a:pt x="46" y="107"/>
                </a:lnTo>
                <a:lnTo>
                  <a:pt x="46" y="107"/>
                </a:lnTo>
                <a:lnTo>
                  <a:pt x="46" y="107"/>
                </a:lnTo>
                <a:lnTo>
                  <a:pt x="46" y="107"/>
                </a:lnTo>
                <a:lnTo>
                  <a:pt x="46" y="107"/>
                </a:lnTo>
                <a:lnTo>
                  <a:pt x="46" y="106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4" y="106"/>
                </a:lnTo>
                <a:lnTo>
                  <a:pt x="44" y="106"/>
                </a:lnTo>
                <a:lnTo>
                  <a:pt x="44" y="107"/>
                </a:lnTo>
                <a:lnTo>
                  <a:pt x="44" y="106"/>
                </a:lnTo>
                <a:lnTo>
                  <a:pt x="44" y="106"/>
                </a:lnTo>
                <a:lnTo>
                  <a:pt x="44" y="106"/>
                </a:lnTo>
                <a:lnTo>
                  <a:pt x="44" y="106"/>
                </a:lnTo>
                <a:lnTo>
                  <a:pt x="44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1" y="106"/>
                </a:lnTo>
                <a:lnTo>
                  <a:pt x="41" y="106"/>
                </a:lnTo>
                <a:lnTo>
                  <a:pt x="41" y="106"/>
                </a:lnTo>
                <a:lnTo>
                  <a:pt x="41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7"/>
                </a:lnTo>
                <a:lnTo>
                  <a:pt x="40" y="106"/>
                </a:lnTo>
                <a:lnTo>
                  <a:pt x="39" y="106"/>
                </a:lnTo>
                <a:lnTo>
                  <a:pt x="39" y="106"/>
                </a:lnTo>
                <a:lnTo>
                  <a:pt x="39" y="107"/>
                </a:lnTo>
                <a:lnTo>
                  <a:pt x="39" y="107"/>
                </a:lnTo>
                <a:lnTo>
                  <a:pt x="39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8"/>
                </a:lnTo>
                <a:lnTo>
                  <a:pt x="37" y="107"/>
                </a:lnTo>
                <a:lnTo>
                  <a:pt x="37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5" y="108"/>
                </a:lnTo>
                <a:lnTo>
                  <a:pt x="35" y="108"/>
                </a:lnTo>
                <a:lnTo>
                  <a:pt x="35" y="109"/>
                </a:lnTo>
                <a:lnTo>
                  <a:pt x="35" y="108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10"/>
                </a:lnTo>
                <a:lnTo>
                  <a:pt x="34" y="110"/>
                </a:lnTo>
                <a:lnTo>
                  <a:pt x="34" y="110"/>
                </a:lnTo>
                <a:lnTo>
                  <a:pt x="34" y="109"/>
                </a:lnTo>
                <a:lnTo>
                  <a:pt x="34" y="110"/>
                </a:lnTo>
                <a:lnTo>
                  <a:pt x="34" y="110"/>
                </a:lnTo>
                <a:lnTo>
                  <a:pt x="34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1" y="111"/>
                </a:lnTo>
                <a:lnTo>
                  <a:pt x="31" y="111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0" y="112"/>
                </a:lnTo>
                <a:lnTo>
                  <a:pt x="30" y="112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4"/>
                </a:lnTo>
                <a:lnTo>
                  <a:pt x="29" y="113"/>
                </a:lnTo>
                <a:lnTo>
                  <a:pt x="29" y="114"/>
                </a:lnTo>
                <a:lnTo>
                  <a:pt x="28" y="114"/>
                </a:lnTo>
                <a:lnTo>
                  <a:pt x="28" y="114"/>
                </a:lnTo>
                <a:lnTo>
                  <a:pt x="28" y="114"/>
                </a:lnTo>
                <a:lnTo>
                  <a:pt x="28" y="114"/>
                </a:lnTo>
                <a:lnTo>
                  <a:pt x="28" y="114"/>
                </a:lnTo>
                <a:lnTo>
                  <a:pt x="27" y="115"/>
                </a:lnTo>
                <a:lnTo>
                  <a:pt x="27" y="115"/>
                </a:lnTo>
                <a:lnTo>
                  <a:pt x="27" y="115"/>
                </a:lnTo>
                <a:lnTo>
                  <a:pt x="27" y="115"/>
                </a:lnTo>
                <a:lnTo>
                  <a:pt x="26" y="115"/>
                </a:lnTo>
                <a:lnTo>
                  <a:pt x="26" y="115"/>
                </a:lnTo>
                <a:lnTo>
                  <a:pt x="26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3" y="116"/>
                </a:lnTo>
                <a:lnTo>
                  <a:pt x="23" y="116"/>
                </a:lnTo>
                <a:lnTo>
                  <a:pt x="24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20"/>
                </a:lnTo>
                <a:lnTo>
                  <a:pt x="18" y="120"/>
                </a:lnTo>
                <a:lnTo>
                  <a:pt x="18" y="120"/>
                </a:lnTo>
                <a:lnTo>
                  <a:pt x="18" y="120"/>
                </a:lnTo>
                <a:lnTo>
                  <a:pt x="18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1"/>
                </a:lnTo>
                <a:lnTo>
                  <a:pt x="17" y="121"/>
                </a:lnTo>
                <a:lnTo>
                  <a:pt x="17" y="121"/>
                </a:lnTo>
                <a:lnTo>
                  <a:pt x="17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2"/>
                </a:lnTo>
                <a:lnTo>
                  <a:pt x="16" y="121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5" y="122"/>
                </a:lnTo>
                <a:lnTo>
                  <a:pt x="15" y="122"/>
                </a:lnTo>
                <a:lnTo>
                  <a:pt x="15" y="122"/>
                </a:lnTo>
                <a:lnTo>
                  <a:pt x="15" y="122"/>
                </a:lnTo>
                <a:lnTo>
                  <a:pt x="15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3" y="122"/>
                </a:lnTo>
                <a:lnTo>
                  <a:pt x="13" y="122"/>
                </a:lnTo>
                <a:lnTo>
                  <a:pt x="13" y="123"/>
                </a:lnTo>
                <a:lnTo>
                  <a:pt x="13" y="123"/>
                </a:lnTo>
                <a:lnTo>
                  <a:pt x="13" y="123"/>
                </a:lnTo>
                <a:lnTo>
                  <a:pt x="12" y="122"/>
                </a:lnTo>
                <a:lnTo>
                  <a:pt x="12" y="122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0" y="123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9" y="125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3"/>
                </a:lnTo>
                <a:lnTo>
                  <a:pt x="9" y="123"/>
                </a:lnTo>
                <a:lnTo>
                  <a:pt x="9" y="123"/>
                </a:lnTo>
                <a:lnTo>
                  <a:pt x="9" y="123"/>
                </a:lnTo>
                <a:lnTo>
                  <a:pt x="9" y="123"/>
                </a:lnTo>
                <a:lnTo>
                  <a:pt x="10" y="123"/>
                </a:lnTo>
                <a:lnTo>
                  <a:pt x="10" y="123"/>
                </a:lnTo>
                <a:lnTo>
                  <a:pt x="10" y="123"/>
                </a:lnTo>
                <a:lnTo>
                  <a:pt x="10" y="123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1"/>
                </a:lnTo>
                <a:lnTo>
                  <a:pt x="10" y="121"/>
                </a:lnTo>
                <a:lnTo>
                  <a:pt x="11" y="121"/>
                </a:lnTo>
                <a:lnTo>
                  <a:pt x="11" y="120"/>
                </a:lnTo>
                <a:lnTo>
                  <a:pt x="11" y="120"/>
                </a:lnTo>
                <a:lnTo>
                  <a:pt x="11" y="120"/>
                </a:lnTo>
                <a:lnTo>
                  <a:pt x="11" y="120"/>
                </a:lnTo>
                <a:lnTo>
                  <a:pt x="11" y="119"/>
                </a:lnTo>
                <a:lnTo>
                  <a:pt x="11" y="119"/>
                </a:lnTo>
                <a:lnTo>
                  <a:pt x="11" y="119"/>
                </a:lnTo>
                <a:lnTo>
                  <a:pt x="11" y="118"/>
                </a:lnTo>
                <a:lnTo>
                  <a:pt x="11" y="118"/>
                </a:lnTo>
                <a:lnTo>
                  <a:pt x="11" y="118"/>
                </a:lnTo>
                <a:lnTo>
                  <a:pt x="10" y="118"/>
                </a:lnTo>
                <a:lnTo>
                  <a:pt x="10" y="118"/>
                </a:lnTo>
                <a:lnTo>
                  <a:pt x="10" y="117"/>
                </a:lnTo>
                <a:lnTo>
                  <a:pt x="10" y="117"/>
                </a:lnTo>
                <a:lnTo>
                  <a:pt x="10" y="117"/>
                </a:lnTo>
                <a:lnTo>
                  <a:pt x="10" y="117"/>
                </a:lnTo>
                <a:lnTo>
                  <a:pt x="10" y="117"/>
                </a:lnTo>
                <a:lnTo>
                  <a:pt x="10" y="116"/>
                </a:lnTo>
                <a:lnTo>
                  <a:pt x="10" y="116"/>
                </a:lnTo>
                <a:lnTo>
                  <a:pt x="10" y="116"/>
                </a:lnTo>
                <a:lnTo>
                  <a:pt x="10" y="116"/>
                </a:lnTo>
                <a:lnTo>
                  <a:pt x="11" y="116"/>
                </a:lnTo>
                <a:lnTo>
                  <a:pt x="11" y="116"/>
                </a:lnTo>
                <a:lnTo>
                  <a:pt x="11" y="115"/>
                </a:lnTo>
                <a:lnTo>
                  <a:pt x="11" y="115"/>
                </a:lnTo>
                <a:lnTo>
                  <a:pt x="11" y="115"/>
                </a:lnTo>
                <a:lnTo>
                  <a:pt x="11" y="115"/>
                </a:lnTo>
                <a:lnTo>
                  <a:pt x="11" y="115"/>
                </a:lnTo>
                <a:lnTo>
                  <a:pt x="11" y="114"/>
                </a:lnTo>
                <a:lnTo>
                  <a:pt x="11" y="114"/>
                </a:lnTo>
                <a:lnTo>
                  <a:pt x="11" y="114"/>
                </a:lnTo>
                <a:lnTo>
                  <a:pt x="10" y="114"/>
                </a:lnTo>
                <a:lnTo>
                  <a:pt x="10" y="114"/>
                </a:lnTo>
                <a:lnTo>
                  <a:pt x="10" y="114"/>
                </a:lnTo>
                <a:lnTo>
                  <a:pt x="10" y="114"/>
                </a:lnTo>
                <a:lnTo>
                  <a:pt x="10" y="114"/>
                </a:lnTo>
                <a:lnTo>
                  <a:pt x="11" y="114"/>
                </a:lnTo>
                <a:lnTo>
                  <a:pt x="11" y="113"/>
                </a:lnTo>
                <a:lnTo>
                  <a:pt x="11" y="114"/>
                </a:lnTo>
                <a:lnTo>
                  <a:pt x="11" y="114"/>
                </a:lnTo>
                <a:lnTo>
                  <a:pt x="11" y="113"/>
                </a:lnTo>
                <a:lnTo>
                  <a:pt x="11" y="113"/>
                </a:lnTo>
                <a:lnTo>
                  <a:pt x="11" y="113"/>
                </a:lnTo>
                <a:lnTo>
                  <a:pt x="11" y="113"/>
                </a:lnTo>
                <a:lnTo>
                  <a:pt x="11" y="113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0"/>
                </a:lnTo>
                <a:lnTo>
                  <a:pt x="11" y="110"/>
                </a:lnTo>
                <a:lnTo>
                  <a:pt x="11" y="110"/>
                </a:lnTo>
                <a:lnTo>
                  <a:pt x="10" y="110"/>
                </a:lnTo>
                <a:lnTo>
                  <a:pt x="11" y="110"/>
                </a:lnTo>
                <a:lnTo>
                  <a:pt x="11" y="110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0" y="109"/>
                </a:lnTo>
                <a:lnTo>
                  <a:pt x="10" y="109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2" y="109"/>
                </a:lnTo>
                <a:lnTo>
                  <a:pt x="12" y="109"/>
                </a:lnTo>
                <a:lnTo>
                  <a:pt x="12" y="109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7"/>
                </a:lnTo>
                <a:lnTo>
                  <a:pt x="12" y="107"/>
                </a:lnTo>
                <a:lnTo>
                  <a:pt x="11" y="107"/>
                </a:lnTo>
                <a:lnTo>
                  <a:pt x="11" y="106"/>
                </a:lnTo>
                <a:lnTo>
                  <a:pt x="11" y="106"/>
                </a:lnTo>
                <a:lnTo>
                  <a:pt x="11" y="106"/>
                </a:lnTo>
                <a:lnTo>
                  <a:pt x="11" y="106"/>
                </a:lnTo>
                <a:lnTo>
                  <a:pt x="11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5"/>
                </a:lnTo>
                <a:lnTo>
                  <a:pt x="10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4"/>
                </a:lnTo>
                <a:lnTo>
                  <a:pt x="9" y="104"/>
                </a:lnTo>
                <a:lnTo>
                  <a:pt x="8" y="104"/>
                </a:lnTo>
                <a:lnTo>
                  <a:pt x="8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3"/>
                </a:lnTo>
                <a:lnTo>
                  <a:pt x="7" y="103"/>
                </a:lnTo>
                <a:lnTo>
                  <a:pt x="7" y="103"/>
                </a:lnTo>
                <a:lnTo>
                  <a:pt x="6" y="103"/>
                </a:lnTo>
                <a:lnTo>
                  <a:pt x="6" y="103"/>
                </a:lnTo>
                <a:lnTo>
                  <a:pt x="6" y="103"/>
                </a:lnTo>
                <a:lnTo>
                  <a:pt x="6" y="103"/>
                </a:lnTo>
                <a:lnTo>
                  <a:pt x="6" y="103"/>
                </a:lnTo>
                <a:lnTo>
                  <a:pt x="7" y="103"/>
                </a:lnTo>
                <a:lnTo>
                  <a:pt x="7" y="102"/>
                </a:lnTo>
                <a:lnTo>
                  <a:pt x="6" y="102"/>
                </a:lnTo>
                <a:lnTo>
                  <a:pt x="6" y="102"/>
                </a:lnTo>
                <a:lnTo>
                  <a:pt x="7" y="102"/>
                </a:lnTo>
                <a:lnTo>
                  <a:pt x="7" y="102"/>
                </a:lnTo>
                <a:lnTo>
                  <a:pt x="7" y="102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6" y="100"/>
                </a:lnTo>
                <a:lnTo>
                  <a:pt x="6" y="100"/>
                </a:lnTo>
                <a:lnTo>
                  <a:pt x="6" y="99"/>
                </a:lnTo>
                <a:lnTo>
                  <a:pt x="7" y="99"/>
                </a:lnTo>
                <a:lnTo>
                  <a:pt x="7" y="98"/>
                </a:lnTo>
                <a:lnTo>
                  <a:pt x="7" y="98"/>
                </a:lnTo>
                <a:lnTo>
                  <a:pt x="6" y="98"/>
                </a:lnTo>
                <a:lnTo>
                  <a:pt x="6" y="98"/>
                </a:lnTo>
                <a:lnTo>
                  <a:pt x="6" y="98"/>
                </a:lnTo>
                <a:lnTo>
                  <a:pt x="6" y="98"/>
                </a:lnTo>
                <a:lnTo>
                  <a:pt x="6" y="98"/>
                </a:lnTo>
                <a:lnTo>
                  <a:pt x="6" y="97"/>
                </a:lnTo>
                <a:lnTo>
                  <a:pt x="7" y="97"/>
                </a:lnTo>
                <a:lnTo>
                  <a:pt x="7" y="97"/>
                </a:lnTo>
                <a:lnTo>
                  <a:pt x="7" y="97"/>
                </a:lnTo>
                <a:lnTo>
                  <a:pt x="6" y="97"/>
                </a:lnTo>
                <a:lnTo>
                  <a:pt x="6" y="97"/>
                </a:lnTo>
                <a:lnTo>
                  <a:pt x="6" y="96"/>
                </a:lnTo>
                <a:lnTo>
                  <a:pt x="6" y="96"/>
                </a:lnTo>
                <a:lnTo>
                  <a:pt x="7" y="96"/>
                </a:lnTo>
                <a:lnTo>
                  <a:pt x="7" y="96"/>
                </a:lnTo>
                <a:lnTo>
                  <a:pt x="6" y="96"/>
                </a:lnTo>
                <a:lnTo>
                  <a:pt x="6" y="96"/>
                </a:lnTo>
                <a:lnTo>
                  <a:pt x="6" y="96"/>
                </a:lnTo>
                <a:lnTo>
                  <a:pt x="6" y="95"/>
                </a:lnTo>
                <a:lnTo>
                  <a:pt x="6" y="95"/>
                </a:lnTo>
                <a:lnTo>
                  <a:pt x="7" y="95"/>
                </a:lnTo>
                <a:lnTo>
                  <a:pt x="7" y="95"/>
                </a:lnTo>
                <a:lnTo>
                  <a:pt x="7" y="94"/>
                </a:lnTo>
                <a:lnTo>
                  <a:pt x="7" y="94"/>
                </a:lnTo>
                <a:lnTo>
                  <a:pt x="8" y="94"/>
                </a:lnTo>
                <a:lnTo>
                  <a:pt x="8" y="94"/>
                </a:lnTo>
                <a:lnTo>
                  <a:pt x="7" y="93"/>
                </a:lnTo>
                <a:lnTo>
                  <a:pt x="7" y="93"/>
                </a:lnTo>
                <a:lnTo>
                  <a:pt x="7" y="93"/>
                </a:lnTo>
                <a:lnTo>
                  <a:pt x="7" y="93"/>
                </a:lnTo>
                <a:lnTo>
                  <a:pt x="7" y="93"/>
                </a:lnTo>
                <a:lnTo>
                  <a:pt x="6" y="93"/>
                </a:lnTo>
                <a:lnTo>
                  <a:pt x="7" y="93"/>
                </a:lnTo>
                <a:lnTo>
                  <a:pt x="6" y="93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6" y="91"/>
                </a:lnTo>
                <a:lnTo>
                  <a:pt x="6" y="91"/>
                </a:lnTo>
                <a:lnTo>
                  <a:pt x="6" y="91"/>
                </a:lnTo>
                <a:lnTo>
                  <a:pt x="7" y="90"/>
                </a:lnTo>
                <a:lnTo>
                  <a:pt x="7" y="90"/>
                </a:lnTo>
                <a:lnTo>
                  <a:pt x="7" y="90"/>
                </a:lnTo>
                <a:lnTo>
                  <a:pt x="8" y="90"/>
                </a:lnTo>
                <a:lnTo>
                  <a:pt x="8" y="90"/>
                </a:lnTo>
                <a:lnTo>
                  <a:pt x="8" y="90"/>
                </a:lnTo>
                <a:lnTo>
                  <a:pt x="8" y="90"/>
                </a:lnTo>
                <a:lnTo>
                  <a:pt x="9" y="89"/>
                </a:lnTo>
                <a:lnTo>
                  <a:pt x="9" y="89"/>
                </a:lnTo>
                <a:lnTo>
                  <a:pt x="9" y="89"/>
                </a:lnTo>
                <a:lnTo>
                  <a:pt x="10" y="89"/>
                </a:lnTo>
                <a:lnTo>
                  <a:pt x="10" y="88"/>
                </a:lnTo>
                <a:lnTo>
                  <a:pt x="10" y="88"/>
                </a:lnTo>
                <a:lnTo>
                  <a:pt x="10" y="88"/>
                </a:lnTo>
                <a:lnTo>
                  <a:pt x="10" y="88"/>
                </a:lnTo>
                <a:lnTo>
                  <a:pt x="9" y="88"/>
                </a:lnTo>
                <a:lnTo>
                  <a:pt x="9" y="88"/>
                </a:lnTo>
                <a:lnTo>
                  <a:pt x="8" y="88"/>
                </a:lnTo>
                <a:lnTo>
                  <a:pt x="8" y="88"/>
                </a:lnTo>
                <a:lnTo>
                  <a:pt x="8" y="89"/>
                </a:lnTo>
                <a:lnTo>
                  <a:pt x="7" y="89"/>
                </a:lnTo>
                <a:lnTo>
                  <a:pt x="7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5" y="89"/>
                </a:lnTo>
                <a:lnTo>
                  <a:pt x="5" y="88"/>
                </a:lnTo>
                <a:lnTo>
                  <a:pt x="5" y="88"/>
                </a:lnTo>
                <a:lnTo>
                  <a:pt x="5" y="88"/>
                </a:lnTo>
                <a:lnTo>
                  <a:pt x="5" y="88"/>
                </a:lnTo>
                <a:lnTo>
                  <a:pt x="5" y="88"/>
                </a:lnTo>
                <a:lnTo>
                  <a:pt x="5" y="87"/>
                </a:lnTo>
                <a:lnTo>
                  <a:pt x="5" y="87"/>
                </a:lnTo>
                <a:lnTo>
                  <a:pt x="5" y="87"/>
                </a:lnTo>
                <a:lnTo>
                  <a:pt x="5" y="87"/>
                </a:lnTo>
                <a:lnTo>
                  <a:pt x="5" y="87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5"/>
                </a:lnTo>
                <a:lnTo>
                  <a:pt x="5" y="85"/>
                </a:lnTo>
                <a:lnTo>
                  <a:pt x="5" y="85"/>
                </a:lnTo>
                <a:lnTo>
                  <a:pt x="5" y="85"/>
                </a:lnTo>
                <a:lnTo>
                  <a:pt x="5" y="85"/>
                </a:lnTo>
                <a:lnTo>
                  <a:pt x="5" y="84"/>
                </a:lnTo>
                <a:lnTo>
                  <a:pt x="5" y="84"/>
                </a:lnTo>
                <a:lnTo>
                  <a:pt x="6" y="84"/>
                </a:lnTo>
                <a:lnTo>
                  <a:pt x="6" y="84"/>
                </a:lnTo>
                <a:lnTo>
                  <a:pt x="6" y="84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8" y="83"/>
                </a:lnTo>
                <a:lnTo>
                  <a:pt x="8" y="82"/>
                </a:lnTo>
                <a:lnTo>
                  <a:pt x="8" y="82"/>
                </a:lnTo>
                <a:lnTo>
                  <a:pt x="8" y="82"/>
                </a:lnTo>
                <a:lnTo>
                  <a:pt x="8" y="82"/>
                </a:lnTo>
                <a:lnTo>
                  <a:pt x="9" y="82"/>
                </a:lnTo>
                <a:lnTo>
                  <a:pt x="9" y="81"/>
                </a:lnTo>
                <a:lnTo>
                  <a:pt x="8" y="81"/>
                </a:lnTo>
                <a:lnTo>
                  <a:pt x="8" y="81"/>
                </a:lnTo>
                <a:lnTo>
                  <a:pt x="7" y="81"/>
                </a:lnTo>
                <a:lnTo>
                  <a:pt x="7" y="81"/>
                </a:lnTo>
                <a:lnTo>
                  <a:pt x="7" y="82"/>
                </a:lnTo>
                <a:lnTo>
                  <a:pt x="6" y="82"/>
                </a:lnTo>
                <a:lnTo>
                  <a:pt x="6" y="82"/>
                </a:lnTo>
                <a:lnTo>
                  <a:pt x="6" y="82"/>
                </a:lnTo>
                <a:lnTo>
                  <a:pt x="5" y="82"/>
                </a:lnTo>
                <a:lnTo>
                  <a:pt x="5" y="81"/>
                </a:lnTo>
                <a:lnTo>
                  <a:pt x="5" y="81"/>
                </a:lnTo>
                <a:lnTo>
                  <a:pt x="6" y="81"/>
                </a:lnTo>
                <a:lnTo>
                  <a:pt x="6" y="81"/>
                </a:lnTo>
                <a:lnTo>
                  <a:pt x="5" y="80"/>
                </a:lnTo>
                <a:lnTo>
                  <a:pt x="6" y="80"/>
                </a:lnTo>
                <a:lnTo>
                  <a:pt x="6" y="80"/>
                </a:lnTo>
                <a:lnTo>
                  <a:pt x="6" y="80"/>
                </a:lnTo>
                <a:lnTo>
                  <a:pt x="6" y="79"/>
                </a:lnTo>
                <a:lnTo>
                  <a:pt x="6" y="79"/>
                </a:lnTo>
                <a:lnTo>
                  <a:pt x="6" y="79"/>
                </a:lnTo>
                <a:lnTo>
                  <a:pt x="6" y="79"/>
                </a:lnTo>
                <a:lnTo>
                  <a:pt x="6" y="79"/>
                </a:lnTo>
                <a:lnTo>
                  <a:pt x="6" y="78"/>
                </a:lnTo>
                <a:lnTo>
                  <a:pt x="6" y="78"/>
                </a:lnTo>
                <a:lnTo>
                  <a:pt x="6" y="78"/>
                </a:lnTo>
                <a:lnTo>
                  <a:pt x="6" y="78"/>
                </a:lnTo>
                <a:lnTo>
                  <a:pt x="6" y="77"/>
                </a:lnTo>
                <a:lnTo>
                  <a:pt x="6" y="77"/>
                </a:lnTo>
                <a:lnTo>
                  <a:pt x="6" y="77"/>
                </a:lnTo>
                <a:lnTo>
                  <a:pt x="5" y="77"/>
                </a:lnTo>
                <a:lnTo>
                  <a:pt x="6" y="77"/>
                </a:lnTo>
                <a:lnTo>
                  <a:pt x="6" y="77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4"/>
                </a:lnTo>
                <a:lnTo>
                  <a:pt x="6" y="74"/>
                </a:lnTo>
                <a:lnTo>
                  <a:pt x="7" y="74"/>
                </a:lnTo>
                <a:lnTo>
                  <a:pt x="7" y="74"/>
                </a:lnTo>
                <a:lnTo>
                  <a:pt x="8" y="74"/>
                </a:lnTo>
                <a:lnTo>
                  <a:pt x="8" y="74"/>
                </a:lnTo>
                <a:lnTo>
                  <a:pt x="8" y="74"/>
                </a:lnTo>
                <a:lnTo>
                  <a:pt x="8" y="73"/>
                </a:lnTo>
                <a:lnTo>
                  <a:pt x="8" y="73"/>
                </a:lnTo>
                <a:lnTo>
                  <a:pt x="8" y="73"/>
                </a:lnTo>
                <a:lnTo>
                  <a:pt x="7" y="74"/>
                </a:lnTo>
                <a:lnTo>
                  <a:pt x="6" y="73"/>
                </a:lnTo>
                <a:lnTo>
                  <a:pt x="6" y="73"/>
                </a:lnTo>
                <a:lnTo>
                  <a:pt x="6" y="73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5" y="72"/>
                </a:lnTo>
                <a:lnTo>
                  <a:pt x="5" y="72"/>
                </a:lnTo>
                <a:lnTo>
                  <a:pt x="5" y="72"/>
                </a:lnTo>
                <a:lnTo>
                  <a:pt x="5" y="72"/>
                </a:lnTo>
                <a:lnTo>
                  <a:pt x="5" y="72"/>
                </a:lnTo>
                <a:lnTo>
                  <a:pt x="6" y="71"/>
                </a:lnTo>
                <a:lnTo>
                  <a:pt x="5" y="71"/>
                </a:lnTo>
                <a:lnTo>
                  <a:pt x="5" y="71"/>
                </a:lnTo>
                <a:lnTo>
                  <a:pt x="5" y="71"/>
                </a:lnTo>
                <a:lnTo>
                  <a:pt x="5" y="71"/>
                </a:lnTo>
                <a:lnTo>
                  <a:pt x="5" y="71"/>
                </a:lnTo>
                <a:lnTo>
                  <a:pt x="4" y="71"/>
                </a:lnTo>
                <a:lnTo>
                  <a:pt x="4" y="71"/>
                </a:lnTo>
                <a:lnTo>
                  <a:pt x="4" y="70"/>
                </a:lnTo>
                <a:lnTo>
                  <a:pt x="4" y="70"/>
                </a:lnTo>
                <a:lnTo>
                  <a:pt x="4" y="70"/>
                </a:lnTo>
                <a:lnTo>
                  <a:pt x="5" y="70"/>
                </a:lnTo>
                <a:lnTo>
                  <a:pt x="5" y="70"/>
                </a:lnTo>
                <a:lnTo>
                  <a:pt x="5" y="70"/>
                </a:lnTo>
                <a:lnTo>
                  <a:pt x="4" y="70"/>
                </a:lnTo>
                <a:lnTo>
                  <a:pt x="4" y="70"/>
                </a:lnTo>
                <a:lnTo>
                  <a:pt x="4" y="70"/>
                </a:lnTo>
                <a:lnTo>
                  <a:pt x="4" y="69"/>
                </a:lnTo>
                <a:lnTo>
                  <a:pt x="4" y="69"/>
                </a:lnTo>
                <a:lnTo>
                  <a:pt x="4" y="69"/>
                </a:lnTo>
                <a:lnTo>
                  <a:pt x="4" y="69"/>
                </a:lnTo>
                <a:lnTo>
                  <a:pt x="4" y="69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4"/>
                </a:lnTo>
                <a:lnTo>
                  <a:pt x="4" y="64"/>
                </a:lnTo>
                <a:lnTo>
                  <a:pt x="5" y="64"/>
                </a:lnTo>
                <a:lnTo>
                  <a:pt x="5" y="64"/>
                </a:lnTo>
                <a:lnTo>
                  <a:pt x="5" y="64"/>
                </a:lnTo>
                <a:lnTo>
                  <a:pt x="5" y="63"/>
                </a:lnTo>
                <a:lnTo>
                  <a:pt x="6" y="63"/>
                </a:lnTo>
                <a:lnTo>
                  <a:pt x="6" y="63"/>
                </a:lnTo>
                <a:lnTo>
                  <a:pt x="7" y="63"/>
                </a:lnTo>
                <a:lnTo>
                  <a:pt x="7" y="63"/>
                </a:lnTo>
                <a:lnTo>
                  <a:pt x="8" y="63"/>
                </a:lnTo>
                <a:lnTo>
                  <a:pt x="8" y="63"/>
                </a:lnTo>
                <a:lnTo>
                  <a:pt x="8" y="62"/>
                </a:lnTo>
                <a:lnTo>
                  <a:pt x="7" y="62"/>
                </a:lnTo>
                <a:lnTo>
                  <a:pt x="7" y="62"/>
                </a:lnTo>
                <a:lnTo>
                  <a:pt x="7" y="63"/>
                </a:lnTo>
                <a:lnTo>
                  <a:pt x="6" y="63"/>
                </a:lnTo>
                <a:lnTo>
                  <a:pt x="6" y="63"/>
                </a:lnTo>
                <a:lnTo>
                  <a:pt x="6" y="62"/>
                </a:lnTo>
                <a:lnTo>
                  <a:pt x="6" y="62"/>
                </a:lnTo>
                <a:lnTo>
                  <a:pt x="5" y="63"/>
                </a:lnTo>
                <a:lnTo>
                  <a:pt x="5" y="63"/>
                </a:lnTo>
                <a:lnTo>
                  <a:pt x="5" y="62"/>
                </a:lnTo>
                <a:lnTo>
                  <a:pt x="4" y="62"/>
                </a:lnTo>
                <a:lnTo>
                  <a:pt x="4" y="62"/>
                </a:lnTo>
                <a:lnTo>
                  <a:pt x="4" y="62"/>
                </a:lnTo>
                <a:lnTo>
                  <a:pt x="4" y="62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5" y="61"/>
                </a:lnTo>
                <a:lnTo>
                  <a:pt x="5" y="61"/>
                </a:lnTo>
                <a:lnTo>
                  <a:pt x="5" y="61"/>
                </a:lnTo>
                <a:lnTo>
                  <a:pt x="5" y="60"/>
                </a:lnTo>
                <a:lnTo>
                  <a:pt x="5" y="60"/>
                </a:lnTo>
                <a:lnTo>
                  <a:pt x="5" y="60"/>
                </a:lnTo>
                <a:lnTo>
                  <a:pt x="5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7"/>
                </a:lnTo>
                <a:lnTo>
                  <a:pt x="6" y="58"/>
                </a:lnTo>
                <a:lnTo>
                  <a:pt x="6" y="57"/>
                </a:lnTo>
                <a:lnTo>
                  <a:pt x="6" y="57"/>
                </a:lnTo>
                <a:lnTo>
                  <a:pt x="6" y="57"/>
                </a:lnTo>
                <a:lnTo>
                  <a:pt x="6" y="57"/>
                </a:lnTo>
                <a:lnTo>
                  <a:pt x="7" y="58"/>
                </a:lnTo>
                <a:lnTo>
                  <a:pt x="7" y="58"/>
                </a:lnTo>
                <a:lnTo>
                  <a:pt x="8" y="58"/>
                </a:lnTo>
                <a:lnTo>
                  <a:pt x="8" y="58"/>
                </a:lnTo>
                <a:lnTo>
                  <a:pt x="8" y="58"/>
                </a:lnTo>
                <a:lnTo>
                  <a:pt x="9" y="58"/>
                </a:lnTo>
                <a:lnTo>
                  <a:pt x="9" y="58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6"/>
                </a:lnTo>
                <a:lnTo>
                  <a:pt x="6" y="56"/>
                </a:lnTo>
                <a:lnTo>
                  <a:pt x="6" y="56"/>
                </a:lnTo>
                <a:lnTo>
                  <a:pt x="6" y="56"/>
                </a:lnTo>
                <a:lnTo>
                  <a:pt x="6" y="56"/>
                </a:lnTo>
                <a:lnTo>
                  <a:pt x="5" y="56"/>
                </a:lnTo>
                <a:lnTo>
                  <a:pt x="4" y="56"/>
                </a:lnTo>
                <a:lnTo>
                  <a:pt x="4" y="56"/>
                </a:lnTo>
                <a:lnTo>
                  <a:pt x="4" y="56"/>
                </a:lnTo>
                <a:lnTo>
                  <a:pt x="4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5"/>
                </a:lnTo>
                <a:lnTo>
                  <a:pt x="3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1" y="55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0" y="53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6" name="Freeform 14">
            <a:extLst>
              <a:ext uri="{FF2B5EF4-FFF2-40B4-BE49-F238E27FC236}">
                <a16:creationId xmlns="" xmlns:a16="http://schemas.microsoft.com/office/drawing/2014/main" id="{1F8EDD9E-C350-4E54-8B6D-1168670CAEBC}"/>
              </a:ext>
            </a:extLst>
          </p:cNvPr>
          <p:cNvSpPr>
            <a:spLocks/>
          </p:cNvSpPr>
          <p:nvPr/>
        </p:nvSpPr>
        <p:spPr bwMode="auto">
          <a:xfrm>
            <a:off x="6102204" y="2698103"/>
            <a:ext cx="1571626" cy="1722439"/>
          </a:xfrm>
          <a:custGeom>
            <a:avLst/>
            <a:gdLst>
              <a:gd name="T0" fmla="*/ 9 w 166"/>
              <a:gd name="T1" fmla="*/ 39 h 182"/>
              <a:gd name="T2" fmla="*/ 18 w 166"/>
              <a:gd name="T3" fmla="*/ 29 h 182"/>
              <a:gd name="T4" fmla="*/ 26 w 166"/>
              <a:gd name="T5" fmla="*/ 43 h 182"/>
              <a:gd name="T6" fmla="*/ 36 w 166"/>
              <a:gd name="T7" fmla="*/ 39 h 182"/>
              <a:gd name="T8" fmla="*/ 47 w 166"/>
              <a:gd name="T9" fmla="*/ 35 h 182"/>
              <a:gd name="T10" fmla="*/ 52 w 166"/>
              <a:gd name="T11" fmla="*/ 24 h 182"/>
              <a:gd name="T12" fmla="*/ 59 w 166"/>
              <a:gd name="T13" fmla="*/ 17 h 182"/>
              <a:gd name="T14" fmla="*/ 68 w 166"/>
              <a:gd name="T15" fmla="*/ 20 h 182"/>
              <a:gd name="T16" fmla="*/ 79 w 166"/>
              <a:gd name="T17" fmla="*/ 14 h 182"/>
              <a:gd name="T18" fmla="*/ 91 w 166"/>
              <a:gd name="T19" fmla="*/ 8 h 182"/>
              <a:gd name="T20" fmla="*/ 99 w 166"/>
              <a:gd name="T21" fmla="*/ 5 h 182"/>
              <a:gd name="T22" fmla="*/ 106 w 166"/>
              <a:gd name="T23" fmla="*/ 12 h 182"/>
              <a:gd name="T24" fmla="*/ 109 w 166"/>
              <a:gd name="T25" fmla="*/ 17 h 182"/>
              <a:gd name="T26" fmla="*/ 120 w 166"/>
              <a:gd name="T27" fmla="*/ 6 h 182"/>
              <a:gd name="T28" fmla="*/ 131 w 166"/>
              <a:gd name="T29" fmla="*/ 2 h 182"/>
              <a:gd name="T30" fmla="*/ 143 w 166"/>
              <a:gd name="T31" fmla="*/ 7 h 182"/>
              <a:gd name="T32" fmla="*/ 150 w 166"/>
              <a:gd name="T33" fmla="*/ 17 h 182"/>
              <a:gd name="T34" fmla="*/ 154 w 166"/>
              <a:gd name="T35" fmla="*/ 23 h 182"/>
              <a:gd name="T36" fmla="*/ 157 w 166"/>
              <a:gd name="T37" fmla="*/ 35 h 182"/>
              <a:gd name="T38" fmla="*/ 150 w 166"/>
              <a:gd name="T39" fmla="*/ 42 h 182"/>
              <a:gd name="T40" fmla="*/ 153 w 166"/>
              <a:gd name="T41" fmla="*/ 49 h 182"/>
              <a:gd name="T42" fmla="*/ 155 w 166"/>
              <a:gd name="T43" fmla="*/ 54 h 182"/>
              <a:gd name="T44" fmla="*/ 159 w 166"/>
              <a:gd name="T45" fmla="*/ 56 h 182"/>
              <a:gd name="T46" fmla="*/ 163 w 166"/>
              <a:gd name="T47" fmla="*/ 60 h 182"/>
              <a:gd name="T48" fmla="*/ 145 w 166"/>
              <a:gd name="T49" fmla="*/ 83 h 182"/>
              <a:gd name="T50" fmla="*/ 138 w 166"/>
              <a:gd name="T51" fmla="*/ 90 h 182"/>
              <a:gd name="T52" fmla="*/ 137 w 166"/>
              <a:gd name="T53" fmla="*/ 99 h 182"/>
              <a:gd name="T54" fmla="*/ 136 w 166"/>
              <a:gd name="T55" fmla="*/ 119 h 182"/>
              <a:gd name="T56" fmla="*/ 136 w 166"/>
              <a:gd name="T57" fmla="*/ 143 h 182"/>
              <a:gd name="T58" fmla="*/ 133 w 166"/>
              <a:gd name="T59" fmla="*/ 159 h 182"/>
              <a:gd name="T60" fmla="*/ 126 w 166"/>
              <a:gd name="T61" fmla="*/ 177 h 182"/>
              <a:gd name="T62" fmla="*/ 112 w 166"/>
              <a:gd name="T63" fmla="*/ 168 h 182"/>
              <a:gd name="T64" fmla="*/ 108 w 166"/>
              <a:gd name="T65" fmla="*/ 162 h 182"/>
              <a:gd name="T66" fmla="*/ 113 w 166"/>
              <a:gd name="T67" fmla="*/ 154 h 182"/>
              <a:gd name="T68" fmla="*/ 115 w 166"/>
              <a:gd name="T69" fmla="*/ 148 h 182"/>
              <a:gd name="T70" fmla="*/ 120 w 166"/>
              <a:gd name="T71" fmla="*/ 141 h 182"/>
              <a:gd name="T72" fmla="*/ 117 w 166"/>
              <a:gd name="T73" fmla="*/ 137 h 182"/>
              <a:gd name="T74" fmla="*/ 112 w 166"/>
              <a:gd name="T75" fmla="*/ 135 h 182"/>
              <a:gd name="T76" fmla="*/ 105 w 166"/>
              <a:gd name="T77" fmla="*/ 132 h 182"/>
              <a:gd name="T78" fmla="*/ 95 w 166"/>
              <a:gd name="T79" fmla="*/ 133 h 182"/>
              <a:gd name="T80" fmla="*/ 78 w 166"/>
              <a:gd name="T81" fmla="*/ 122 h 182"/>
              <a:gd name="T82" fmla="*/ 69 w 166"/>
              <a:gd name="T83" fmla="*/ 117 h 182"/>
              <a:gd name="T84" fmla="*/ 61 w 166"/>
              <a:gd name="T85" fmla="*/ 113 h 182"/>
              <a:gd name="T86" fmla="*/ 53 w 166"/>
              <a:gd name="T87" fmla="*/ 115 h 182"/>
              <a:gd name="T88" fmla="*/ 50 w 166"/>
              <a:gd name="T89" fmla="*/ 108 h 182"/>
              <a:gd name="T90" fmla="*/ 46 w 166"/>
              <a:gd name="T91" fmla="*/ 106 h 182"/>
              <a:gd name="T92" fmla="*/ 41 w 166"/>
              <a:gd name="T93" fmla="*/ 106 h 182"/>
              <a:gd name="T94" fmla="*/ 35 w 166"/>
              <a:gd name="T95" fmla="*/ 108 h 182"/>
              <a:gd name="T96" fmla="*/ 31 w 166"/>
              <a:gd name="T97" fmla="*/ 111 h 182"/>
              <a:gd name="T98" fmla="*/ 25 w 166"/>
              <a:gd name="T99" fmla="*/ 115 h 182"/>
              <a:gd name="T100" fmla="*/ 19 w 166"/>
              <a:gd name="T101" fmla="*/ 119 h 182"/>
              <a:gd name="T102" fmla="*/ 14 w 166"/>
              <a:gd name="T103" fmla="*/ 122 h 182"/>
              <a:gd name="T104" fmla="*/ 10 w 166"/>
              <a:gd name="T105" fmla="*/ 122 h 182"/>
              <a:gd name="T106" fmla="*/ 11 w 166"/>
              <a:gd name="T107" fmla="*/ 113 h 182"/>
              <a:gd name="T108" fmla="*/ 11 w 166"/>
              <a:gd name="T109" fmla="*/ 107 h 182"/>
              <a:gd name="T110" fmla="*/ 7 w 166"/>
              <a:gd name="T111" fmla="*/ 98 h 182"/>
              <a:gd name="T112" fmla="*/ 7 w 166"/>
              <a:gd name="T113" fmla="*/ 90 h 182"/>
              <a:gd name="T114" fmla="*/ 5 w 166"/>
              <a:gd name="T115" fmla="*/ 85 h 182"/>
              <a:gd name="T116" fmla="*/ 6 w 166"/>
              <a:gd name="T117" fmla="*/ 78 h 182"/>
              <a:gd name="T118" fmla="*/ 5 w 166"/>
              <a:gd name="T119" fmla="*/ 71 h 182"/>
              <a:gd name="T120" fmla="*/ 7 w 166"/>
              <a:gd name="T121" fmla="*/ 63 h 182"/>
              <a:gd name="T122" fmla="*/ 6 w 166"/>
              <a:gd name="T123" fmla="*/ 57 h 182"/>
              <a:gd name="T124" fmla="*/ 1 w 166"/>
              <a:gd name="T125" fmla="*/ 53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6" h="182">
                <a:moveTo>
                  <a:pt x="0" y="52"/>
                </a:moveTo>
                <a:lnTo>
                  <a:pt x="0" y="51"/>
                </a:lnTo>
                <a:lnTo>
                  <a:pt x="0" y="51"/>
                </a:lnTo>
                <a:lnTo>
                  <a:pt x="0" y="51"/>
                </a:lnTo>
                <a:lnTo>
                  <a:pt x="0" y="51"/>
                </a:lnTo>
                <a:lnTo>
                  <a:pt x="0" y="51"/>
                </a:lnTo>
                <a:lnTo>
                  <a:pt x="0" y="50"/>
                </a:lnTo>
                <a:lnTo>
                  <a:pt x="2" y="50"/>
                </a:lnTo>
                <a:lnTo>
                  <a:pt x="2" y="50"/>
                </a:lnTo>
                <a:lnTo>
                  <a:pt x="2" y="49"/>
                </a:lnTo>
                <a:lnTo>
                  <a:pt x="3" y="49"/>
                </a:lnTo>
                <a:lnTo>
                  <a:pt x="3" y="48"/>
                </a:lnTo>
                <a:lnTo>
                  <a:pt x="3" y="47"/>
                </a:lnTo>
                <a:lnTo>
                  <a:pt x="3" y="46"/>
                </a:lnTo>
                <a:lnTo>
                  <a:pt x="3" y="46"/>
                </a:lnTo>
                <a:lnTo>
                  <a:pt x="4" y="46"/>
                </a:lnTo>
                <a:lnTo>
                  <a:pt x="4" y="46"/>
                </a:lnTo>
                <a:lnTo>
                  <a:pt x="4" y="45"/>
                </a:lnTo>
                <a:lnTo>
                  <a:pt x="4" y="45"/>
                </a:lnTo>
                <a:lnTo>
                  <a:pt x="5" y="45"/>
                </a:lnTo>
                <a:lnTo>
                  <a:pt x="5" y="45"/>
                </a:lnTo>
                <a:lnTo>
                  <a:pt x="6" y="44"/>
                </a:lnTo>
                <a:lnTo>
                  <a:pt x="6" y="44"/>
                </a:lnTo>
                <a:lnTo>
                  <a:pt x="5" y="44"/>
                </a:lnTo>
                <a:lnTo>
                  <a:pt x="5" y="43"/>
                </a:lnTo>
                <a:lnTo>
                  <a:pt x="6" y="43"/>
                </a:lnTo>
                <a:lnTo>
                  <a:pt x="6" y="43"/>
                </a:lnTo>
                <a:lnTo>
                  <a:pt x="6" y="43"/>
                </a:lnTo>
                <a:lnTo>
                  <a:pt x="6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6" y="41"/>
                </a:lnTo>
                <a:lnTo>
                  <a:pt x="6" y="41"/>
                </a:lnTo>
                <a:lnTo>
                  <a:pt x="7" y="41"/>
                </a:lnTo>
                <a:lnTo>
                  <a:pt x="7" y="41"/>
                </a:lnTo>
                <a:lnTo>
                  <a:pt x="7" y="40"/>
                </a:lnTo>
                <a:lnTo>
                  <a:pt x="7" y="40"/>
                </a:lnTo>
                <a:lnTo>
                  <a:pt x="7" y="40"/>
                </a:lnTo>
                <a:lnTo>
                  <a:pt x="7" y="40"/>
                </a:lnTo>
                <a:lnTo>
                  <a:pt x="7" y="40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9" y="39"/>
                </a:lnTo>
                <a:lnTo>
                  <a:pt x="9" y="39"/>
                </a:lnTo>
                <a:lnTo>
                  <a:pt x="9" y="39"/>
                </a:lnTo>
                <a:lnTo>
                  <a:pt x="10" y="39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7"/>
                </a:lnTo>
                <a:lnTo>
                  <a:pt x="10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2" y="37"/>
                </a:lnTo>
                <a:lnTo>
                  <a:pt x="12" y="36"/>
                </a:lnTo>
                <a:lnTo>
                  <a:pt x="12" y="36"/>
                </a:lnTo>
                <a:lnTo>
                  <a:pt x="13" y="36"/>
                </a:lnTo>
                <a:lnTo>
                  <a:pt x="13" y="36"/>
                </a:lnTo>
                <a:lnTo>
                  <a:pt x="14" y="36"/>
                </a:lnTo>
                <a:lnTo>
                  <a:pt x="14" y="36"/>
                </a:lnTo>
                <a:lnTo>
                  <a:pt x="14" y="35"/>
                </a:lnTo>
                <a:lnTo>
                  <a:pt x="14" y="35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5" y="34"/>
                </a:lnTo>
                <a:lnTo>
                  <a:pt x="15" y="34"/>
                </a:lnTo>
                <a:lnTo>
                  <a:pt x="16" y="33"/>
                </a:lnTo>
                <a:lnTo>
                  <a:pt x="16" y="33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2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0"/>
                </a:lnTo>
                <a:lnTo>
                  <a:pt x="16" y="30"/>
                </a:lnTo>
                <a:lnTo>
                  <a:pt x="16" y="30"/>
                </a:lnTo>
                <a:lnTo>
                  <a:pt x="16" y="30"/>
                </a:lnTo>
                <a:lnTo>
                  <a:pt x="17" y="30"/>
                </a:lnTo>
                <a:lnTo>
                  <a:pt x="17" y="30"/>
                </a:lnTo>
                <a:lnTo>
                  <a:pt x="17" y="30"/>
                </a:lnTo>
                <a:lnTo>
                  <a:pt x="18" y="29"/>
                </a:lnTo>
                <a:lnTo>
                  <a:pt x="18" y="29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1"/>
                </a:lnTo>
                <a:lnTo>
                  <a:pt x="18" y="31"/>
                </a:lnTo>
                <a:lnTo>
                  <a:pt x="19" y="32"/>
                </a:lnTo>
                <a:lnTo>
                  <a:pt x="19" y="32"/>
                </a:lnTo>
                <a:lnTo>
                  <a:pt x="19" y="32"/>
                </a:lnTo>
                <a:lnTo>
                  <a:pt x="19" y="33"/>
                </a:lnTo>
                <a:lnTo>
                  <a:pt x="19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4"/>
                </a:lnTo>
                <a:lnTo>
                  <a:pt x="21" y="34"/>
                </a:lnTo>
                <a:lnTo>
                  <a:pt x="21" y="34"/>
                </a:lnTo>
                <a:lnTo>
                  <a:pt x="21" y="35"/>
                </a:lnTo>
                <a:lnTo>
                  <a:pt x="21" y="35"/>
                </a:lnTo>
                <a:lnTo>
                  <a:pt x="21" y="36"/>
                </a:lnTo>
                <a:lnTo>
                  <a:pt x="21" y="36"/>
                </a:lnTo>
                <a:lnTo>
                  <a:pt x="21" y="36"/>
                </a:lnTo>
                <a:lnTo>
                  <a:pt x="21" y="37"/>
                </a:lnTo>
                <a:lnTo>
                  <a:pt x="21" y="37"/>
                </a:lnTo>
                <a:lnTo>
                  <a:pt x="21" y="37"/>
                </a:lnTo>
                <a:lnTo>
                  <a:pt x="21" y="37"/>
                </a:lnTo>
                <a:lnTo>
                  <a:pt x="21" y="38"/>
                </a:lnTo>
                <a:lnTo>
                  <a:pt x="21" y="38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1" y="39"/>
                </a:lnTo>
                <a:lnTo>
                  <a:pt x="22" y="39"/>
                </a:lnTo>
                <a:lnTo>
                  <a:pt x="22" y="40"/>
                </a:lnTo>
                <a:lnTo>
                  <a:pt x="22" y="40"/>
                </a:lnTo>
                <a:lnTo>
                  <a:pt x="22" y="40"/>
                </a:lnTo>
                <a:lnTo>
                  <a:pt x="22" y="41"/>
                </a:lnTo>
                <a:lnTo>
                  <a:pt x="23" y="41"/>
                </a:lnTo>
                <a:lnTo>
                  <a:pt x="23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4" y="43"/>
                </a:lnTo>
                <a:lnTo>
                  <a:pt x="25" y="43"/>
                </a:lnTo>
                <a:lnTo>
                  <a:pt x="25" y="43"/>
                </a:lnTo>
                <a:lnTo>
                  <a:pt x="25" y="43"/>
                </a:lnTo>
                <a:lnTo>
                  <a:pt x="25" y="43"/>
                </a:lnTo>
                <a:lnTo>
                  <a:pt x="26" y="43"/>
                </a:lnTo>
                <a:lnTo>
                  <a:pt x="26" y="43"/>
                </a:lnTo>
                <a:lnTo>
                  <a:pt x="27" y="43"/>
                </a:lnTo>
                <a:lnTo>
                  <a:pt x="27" y="43"/>
                </a:lnTo>
                <a:lnTo>
                  <a:pt x="27" y="43"/>
                </a:lnTo>
                <a:lnTo>
                  <a:pt x="27" y="43"/>
                </a:lnTo>
                <a:lnTo>
                  <a:pt x="27" y="43"/>
                </a:lnTo>
                <a:lnTo>
                  <a:pt x="28" y="43"/>
                </a:lnTo>
                <a:lnTo>
                  <a:pt x="28" y="43"/>
                </a:lnTo>
                <a:lnTo>
                  <a:pt x="28" y="43"/>
                </a:lnTo>
                <a:lnTo>
                  <a:pt x="28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30" y="45"/>
                </a:lnTo>
                <a:lnTo>
                  <a:pt x="30" y="44"/>
                </a:lnTo>
                <a:lnTo>
                  <a:pt x="30" y="44"/>
                </a:lnTo>
                <a:lnTo>
                  <a:pt x="30" y="44"/>
                </a:lnTo>
                <a:lnTo>
                  <a:pt x="31" y="44"/>
                </a:lnTo>
                <a:lnTo>
                  <a:pt x="31" y="44"/>
                </a:lnTo>
                <a:lnTo>
                  <a:pt x="31" y="44"/>
                </a:lnTo>
                <a:lnTo>
                  <a:pt x="31" y="44"/>
                </a:lnTo>
                <a:lnTo>
                  <a:pt x="32" y="44"/>
                </a:lnTo>
                <a:lnTo>
                  <a:pt x="32" y="44"/>
                </a:lnTo>
                <a:lnTo>
                  <a:pt x="32" y="43"/>
                </a:lnTo>
                <a:lnTo>
                  <a:pt x="32" y="43"/>
                </a:lnTo>
                <a:lnTo>
                  <a:pt x="32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4" y="42"/>
                </a:lnTo>
                <a:lnTo>
                  <a:pt x="34" y="41"/>
                </a:lnTo>
                <a:lnTo>
                  <a:pt x="34" y="42"/>
                </a:lnTo>
                <a:lnTo>
                  <a:pt x="35" y="41"/>
                </a:lnTo>
                <a:lnTo>
                  <a:pt x="35" y="41"/>
                </a:lnTo>
                <a:lnTo>
                  <a:pt x="35" y="41"/>
                </a:lnTo>
                <a:lnTo>
                  <a:pt x="34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5" y="40"/>
                </a:lnTo>
                <a:lnTo>
                  <a:pt x="36" y="40"/>
                </a:lnTo>
                <a:lnTo>
                  <a:pt x="36" y="40"/>
                </a:lnTo>
                <a:lnTo>
                  <a:pt x="36" y="39"/>
                </a:lnTo>
                <a:lnTo>
                  <a:pt x="36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40" y="38"/>
                </a:lnTo>
                <a:lnTo>
                  <a:pt x="40" y="38"/>
                </a:lnTo>
                <a:lnTo>
                  <a:pt x="41" y="38"/>
                </a:lnTo>
                <a:lnTo>
                  <a:pt x="41" y="38"/>
                </a:lnTo>
                <a:lnTo>
                  <a:pt x="41" y="38"/>
                </a:lnTo>
                <a:lnTo>
                  <a:pt x="41" y="38"/>
                </a:lnTo>
                <a:lnTo>
                  <a:pt x="41" y="39"/>
                </a:lnTo>
                <a:lnTo>
                  <a:pt x="42" y="39"/>
                </a:lnTo>
                <a:lnTo>
                  <a:pt x="42" y="39"/>
                </a:lnTo>
                <a:lnTo>
                  <a:pt x="42" y="39"/>
                </a:lnTo>
                <a:lnTo>
                  <a:pt x="43" y="39"/>
                </a:lnTo>
                <a:lnTo>
                  <a:pt x="43" y="39"/>
                </a:lnTo>
                <a:lnTo>
                  <a:pt x="43" y="39"/>
                </a:lnTo>
                <a:lnTo>
                  <a:pt x="43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4" y="39"/>
                </a:lnTo>
                <a:lnTo>
                  <a:pt x="45" y="38"/>
                </a:lnTo>
                <a:lnTo>
                  <a:pt x="45" y="38"/>
                </a:lnTo>
                <a:lnTo>
                  <a:pt x="45" y="38"/>
                </a:lnTo>
                <a:lnTo>
                  <a:pt x="45" y="38"/>
                </a:lnTo>
                <a:lnTo>
                  <a:pt x="45" y="38"/>
                </a:lnTo>
                <a:lnTo>
                  <a:pt x="46" y="37"/>
                </a:lnTo>
                <a:lnTo>
                  <a:pt x="46" y="37"/>
                </a:lnTo>
                <a:lnTo>
                  <a:pt x="46" y="36"/>
                </a:lnTo>
                <a:lnTo>
                  <a:pt x="46" y="36"/>
                </a:lnTo>
                <a:lnTo>
                  <a:pt x="46" y="36"/>
                </a:lnTo>
                <a:lnTo>
                  <a:pt x="46" y="35"/>
                </a:lnTo>
                <a:lnTo>
                  <a:pt x="46" y="35"/>
                </a:lnTo>
                <a:lnTo>
                  <a:pt x="46" y="35"/>
                </a:lnTo>
                <a:lnTo>
                  <a:pt x="47" y="35"/>
                </a:lnTo>
                <a:lnTo>
                  <a:pt x="47" y="35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8" y="35"/>
                </a:lnTo>
                <a:lnTo>
                  <a:pt x="48" y="34"/>
                </a:lnTo>
                <a:lnTo>
                  <a:pt x="48" y="34"/>
                </a:lnTo>
                <a:lnTo>
                  <a:pt x="49" y="34"/>
                </a:lnTo>
                <a:lnTo>
                  <a:pt x="49" y="34"/>
                </a:lnTo>
                <a:lnTo>
                  <a:pt x="49" y="33"/>
                </a:lnTo>
                <a:lnTo>
                  <a:pt x="49" y="33"/>
                </a:lnTo>
                <a:lnTo>
                  <a:pt x="49" y="33"/>
                </a:lnTo>
                <a:lnTo>
                  <a:pt x="49" y="32"/>
                </a:lnTo>
                <a:lnTo>
                  <a:pt x="49" y="32"/>
                </a:lnTo>
                <a:lnTo>
                  <a:pt x="49" y="32"/>
                </a:lnTo>
                <a:lnTo>
                  <a:pt x="49" y="32"/>
                </a:lnTo>
                <a:lnTo>
                  <a:pt x="50" y="31"/>
                </a:lnTo>
                <a:lnTo>
                  <a:pt x="51" y="31"/>
                </a:lnTo>
                <a:lnTo>
                  <a:pt x="51" y="30"/>
                </a:lnTo>
                <a:lnTo>
                  <a:pt x="51" y="30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1" y="29"/>
                </a:lnTo>
                <a:lnTo>
                  <a:pt x="52" y="29"/>
                </a:lnTo>
                <a:lnTo>
                  <a:pt x="52" y="29"/>
                </a:lnTo>
                <a:lnTo>
                  <a:pt x="52" y="28"/>
                </a:lnTo>
                <a:lnTo>
                  <a:pt x="52" y="28"/>
                </a:lnTo>
                <a:lnTo>
                  <a:pt x="53" y="28"/>
                </a:lnTo>
                <a:lnTo>
                  <a:pt x="52" y="27"/>
                </a:lnTo>
                <a:lnTo>
                  <a:pt x="52" y="27"/>
                </a:lnTo>
                <a:lnTo>
                  <a:pt x="52" y="27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6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52" y="25"/>
                </a:lnTo>
                <a:lnTo>
                  <a:pt x="53" y="25"/>
                </a:lnTo>
                <a:lnTo>
                  <a:pt x="53" y="24"/>
                </a:lnTo>
                <a:lnTo>
                  <a:pt x="52" y="24"/>
                </a:lnTo>
                <a:lnTo>
                  <a:pt x="52" y="24"/>
                </a:lnTo>
                <a:lnTo>
                  <a:pt x="52" y="24"/>
                </a:lnTo>
                <a:lnTo>
                  <a:pt x="52" y="24"/>
                </a:lnTo>
                <a:lnTo>
                  <a:pt x="52" y="24"/>
                </a:lnTo>
                <a:lnTo>
                  <a:pt x="51" y="24"/>
                </a:lnTo>
                <a:lnTo>
                  <a:pt x="51" y="23"/>
                </a:lnTo>
                <a:lnTo>
                  <a:pt x="51" y="23"/>
                </a:lnTo>
                <a:lnTo>
                  <a:pt x="50" y="23"/>
                </a:lnTo>
                <a:lnTo>
                  <a:pt x="50" y="22"/>
                </a:lnTo>
                <a:lnTo>
                  <a:pt x="50" y="22"/>
                </a:lnTo>
                <a:lnTo>
                  <a:pt x="50" y="22"/>
                </a:lnTo>
                <a:lnTo>
                  <a:pt x="50" y="22"/>
                </a:lnTo>
                <a:lnTo>
                  <a:pt x="50" y="21"/>
                </a:lnTo>
                <a:lnTo>
                  <a:pt x="49" y="21"/>
                </a:lnTo>
                <a:lnTo>
                  <a:pt x="49" y="21"/>
                </a:lnTo>
                <a:lnTo>
                  <a:pt x="49" y="20"/>
                </a:lnTo>
                <a:lnTo>
                  <a:pt x="50" y="20"/>
                </a:lnTo>
                <a:lnTo>
                  <a:pt x="49" y="20"/>
                </a:lnTo>
                <a:lnTo>
                  <a:pt x="49" y="20"/>
                </a:lnTo>
                <a:lnTo>
                  <a:pt x="49" y="19"/>
                </a:lnTo>
                <a:lnTo>
                  <a:pt x="49" y="19"/>
                </a:lnTo>
                <a:lnTo>
                  <a:pt x="50" y="18"/>
                </a:lnTo>
                <a:lnTo>
                  <a:pt x="50" y="18"/>
                </a:lnTo>
                <a:lnTo>
                  <a:pt x="50" y="17"/>
                </a:lnTo>
                <a:lnTo>
                  <a:pt x="51" y="17"/>
                </a:lnTo>
                <a:lnTo>
                  <a:pt x="51" y="17"/>
                </a:lnTo>
                <a:lnTo>
                  <a:pt x="52" y="17"/>
                </a:lnTo>
                <a:lnTo>
                  <a:pt x="52" y="16"/>
                </a:lnTo>
                <a:lnTo>
                  <a:pt x="53" y="16"/>
                </a:lnTo>
                <a:lnTo>
                  <a:pt x="53" y="16"/>
                </a:lnTo>
                <a:lnTo>
                  <a:pt x="54" y="15"/>
                </a:lnTo>
                <a:lnTo>
                  <a:pt x="54" y="15"/>
                </a:lnTo>
                <a:lnTo>
                  <a:pt x="54" y="15"/>
                </a:lnTo>
                <a:lnTo>
                  <a:pt x="55" y="15"/>
                </a:lnTo>
                <a:lnTo>
                  <a:pt x="55" y="15"/>
                </a:lnTo>
                <a:lnTo>
                  <a:pt x="55" y="15"/>
                </a:lnTo>
                <a:lnTo>
                  <a:pt x="56" y="14"/>
                </a:lnTo>
                <a:lnTo>
                  <a:pt x="56" y="14"/>
                </a:lnTo>
                <a:lnTo>
                  <a:pt x="56" y="14"/>
                </a:lnTo>
                <a:lnTo>
                  <a:pt x="56" y="14"/>
                </a:lnTo>
                <a:lnTo>
                  <a:pt x="56" y="14"/>
                </a:lnTo>
                <a:lnTo>
                  <a:pt x="57" y="14"/>
                </a:lnTo>
                <a:lnTo>
                  <a:pt x="57" y="15"/>
                </a:lnTo>
                <a:lnTo>
                  <a:pt x="57" y="15"/>
                </a:lnTo>
                <a:lnTo>
                  <a:pt x="58" y="15"/>
                </a:lnTo>
                <a:lnTo>
                  <a:pt x="58" y="16"/>
                </a:lnTo>
                <a:lnTo>
                  <a:pt x="58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7"/>
                </a:lnTo>
                <a:lnTo>
                  <a:pt x="59" y="17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6"/>
                </a:lnTo>
                <a:lnTo>
                  <a:pt x="60" y="16"/>
                </a:lnTo>
                <a:lnTo>
                  <a:pt x="61" y="16"/>
                </a:lnTo>
                <a:lnTo>
                  <a:pt x="61" y="17"/>
                </a:lnTo>
                <a:lnTo>
                  <a:pt x="61" y="17"/>
                </a:lnTo>
                <a:lnTo>
                  <a:pt x="61" y="17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2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6"/>
                </a:lnTo>
                <a:lnTo>
                  <a:pt x="63" y="17"/>
                </a:lnTo>
                <a:lnTo>
                  <a:pt x="64" y="17"/>
                </a:lnTo>
                <a:lnTo>
                  <a:pt x="64" y="17"/>
                </a:lnTo>
                <a:lnTo>
                  <a:pt x="65" y="16"/>
                </a:lnTo>
                <a:lnTo>
                  <a:pt x="65" y="17"/>
                </a:lnTo>
                <a:lnTo>
                  <a:pt x="65" y="17"/>
                </a:lnTo>
                <a:lnTo>
                  <a:pt x="65" y="17"/>
                </a:lnTo>
                <a:lnTo>
                  <a:pt x="65" y="17"/>
                </a:lnTo>
                <a:lnTo>
                  <a:pt x="65" y="17"/>
                </a:lnTo>
                <a:lnTo>
                  <a:pt x="65" y="18"/>
                </a:lnTo>
                <a:lnTo>
                  <a:pt x="65" y="18"/>
                </a:lnTo>
                <a:lnTo>
                  <a:pt x="65" y="18"/>
                </a:lnTo>
                <a:lnTo>
                  <a:pt x="65" y="19"/>
                </a:lnTo>
                <a:lnTo>
                  <a:pt x="66" y="19"/>
                </a:lnTo>
                <a:lnTo>
                  <a:pt x="66" y="19"/>
                </a:lnTo>
                <a:lnTo>
                  <a:pt x="66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19"/>
                </a:lnTo>
                <a:lnTo>
                  <a:pt x="67" y="20"/>
                </a:lnTo>
                <a:lnTo>
                  <a:pt x="68" y="20"/>
                </a:lnTo>
                <a:lnTo>
                  <a:pt x="68" y="20"/>
                </a:lnTo>
                <a:lnTo>
                  <a:pt x="68" y="20"/>
                </a:lnTo>
                <a:lnTo>
                  <a:pt x="69" y="20"/>
                </a:lnTo>
                <a:lnTo>
                  <a:pt x="69" y="20"/>
                </a:lnTo>
                <a:lnTo>
                  <a:pt x="69" y="20"/>
                </a:lnTo>
                <a:lnTo>
                  <a:pt x="69" y="20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69" y="19"/>
                </a:lnTo>
                <a:lnTo>
                  <a:pt x="70" y="19"/>
                </a:lnTo>
                <a:lnTo>
                  <a:pt x="70" y="19"/>
                </a:lnTo>
                <a:lnTo>
                  <a:pt x="70" y="19"/>
                </a:lnTo>
                <a:lnTo>
                  <a:pt x="70" y="19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71" y="19"/>
                </a:lnTo>
                <a:lnTo>
                  <a:pt x="72" y="19"/>
                </a:lnTo>
                <a:lnTo>
                  <a:pt x="72" y="18"/>
                </a:lnTo>
                <a:lnTo>
                  <a:pt x="72" y="18"/>
                </a:lnTo>
                <a:lnTo>
                  <a:pt x="72" y="18"/>
                </a:lnTo>
                <a:lnTo>
                  <a:pt x="73" y="18"/>
                </a:lnTo>
                <a:lnTo>
                  <a:pt x="73" y="18"/>
                </a:lnTo>
                <a:lnTo>
                  <a:pt x="73" y="18"/>
                </a:lnTo>
                <a:lnTo>
                  <a:pt x="74" y="18"/>
                </a:lnTo>
                <a:lnTo>
                  <a:pt x="73" y="18"/>
                </a:lnTo>
                <a:lnTo>
                  <a:pt x="74" y="18"/>
                </a:lnTo>
                <a:lnTo>
                  <a:pt x="74" y="17"/>
                </a:lnTo>
                <a:lnTo>
                  <a:pt x="74" y="18"/>
                </a:lnTo>
                <a:lnTo>
                  <a:pt x="74" y="17"/>
                </a:lnTo>
                <a:lnTo>
                  <a:pt x="75" y="17"/>
                </a:lnTo>
                <a:lnTo>
                  <a:pt x="75" y="17"/>
                </a:lnTo>
                <a:lnTo>
                  <a:pt x="75" y="17"/>
                </a:lnTo>
                <a:lnTo>
                  <a:pt x="75" y="17"/>
                </a:lnTo>
                <a:lnTo>
                  <a:pt x="75" y="16"/>
                </a:lnTo>
                <a:lnTo>
                  <a:pt x="76" y="16"/>
                </a:lnTo>
                <a:lnTo>
                  <a:pt x="76" y="16"/>
                </a:lnTo>
                <a:lnTo>
                  <a:pt x="76" y="16"/>
                </a:lnTo>
                <a:lnTo>
                  <a:pt x="76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7" y="15"/>
                </a:lnTo>
                <a:lnTo>
                  <a:pt x="78" y="15"/>
                </a:lnTo>
                <a:lnTo>
                  <a:pt x="78" y="15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9" y="14"/>
                </a:lnTo>
                <a:lnTo>
                  <a:pt x="79" y="14"/>
                </a:lnTo>
                <a:lnTo>
                  <a:pt x="79" y="14"/>
                </a:lnTo>
                <a:lnTo>
                  <a:pt x="80" y="14"/>
                </a:lnTo>
                <a:lnTo>
                  <a:pt x="80" y="14"/>
                </a:lnTo>
                <a:lnTo>
                  <a:pt x="81" y="14"/>
                </a:lnTo>
                <a:lnTo>
                  <a:pt x="81" y="14"/>
                </a:lnTo>
                <a:lnTo>
                  <a:pt x="81" y="14"/>
                </a:lnTo>
                <a:lnTo>
                  <a:pt x="82" y="14"/>
                </a:lnTo>
                <a:lnTo>
                  <a:pt x="82" y="14"/>
                </a:lnTo>
                <a:lnTo>
                  <a:pt x="82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3"/>
                </a:lnTo>
                <a:lnTo>
                  <a:pt x="85" y="13"/>
                </a:lnTo>
                <a:lnTo>
                  <a:pt x="85" y="14"/>
                </a:lnTo>
                <a:lnTo>
                  <a:pt x="85" y="14"/>
                </a:lnTo>
                <a:lnTo>
                  <a:pt x="86" y="12"/>
                </a:lnTo>
                <a:lnTo>
                  <a:pt x="86" y="12"/>
                </a:lnTo>
                <a:lnTo>
                  <a:pt x="86" y="12"/>
                </a:lnTo>
                <a:lnTo>
                  <a:pt x="86" y="11"/>
                </a:lnTo>
                <a:lnTo>
                  <a:pt x="86" y="11"/>
                </a:lnTo>
                <a:lnTo>
                  <a:pt x="87" y="11"/>
                </a:lnTo>
                <a:lnTo>
                  <a:pt x="87" y="11"/>
                </a:lnTo>
                <a:lnTo>
                  <a:pt x="87" y="10"/>
                </a:lnTo>
                <a:lnTo>
                  <a:pt x="87" y="10"/>
                </a:lnTo>
                <a:lnTo>
                  <a:pt x="87" y="9"/>
                </a:lnTo>
                <a:lnTo>
                  <a:pt x="87" y="9"/>
                </a:lnTo>
                <a:lnTo>
                  <a:pt x="88" y="9"/>
                </a:lnTo>
                <a:lnTo>
                  <a:pt x="88" y="9"/>
                </a:lnTo>
                <a:lnTo>
                  <a:pt x="88" y="9"/>
                </a:lnTo>
                <a:lnTo>
                  <a:pt x="89" y="9"/>
                </a:lnTo>
                <a:lnTo>
                  <a:pt x="89" y="9"/>
                </a:lnTo>
                <a:lnTo>
                  <a:pt x="89" y="8"/>
                </a:lnTo>
                <a:lnTo>
                  <a:pt x="89" y="8"/>
                </a:lnTo>
                <a:lnTo>
                  <a:pt x="89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0" y="8"/>
                </a:lnTo>
                <a:lnTo>
                  <a:pt x="91" y="8"/>
                </a:lnTo>
                <a:lnTo>
                  <a:pt x="91" y="8"/>
                </a:lnTo>
                <a:lnTo>
                  <a:pt x="91" y="8"/>
                </a:lnTo>
                <a:lnTo>
                  <a:pt x="91" y="7"/>
                </a:lnTo>
                <a:lnTo>
                  <a:pt x="91" y="7"/>
                </a:lnTo>
                <a:lnTo>
                  <a:pt x="91" y="7"/>
                </a:lnTo>
                <a:lnTo>
                  <a:pt x="91" y="7"/>
                </a:lnTo>
                <a:lnTo>
                  <a:pt x="91" y="7"/>
                </a:lnTo>
                <a:lnTo>
                  <a:pt x="91" y="6"/>
                </a:lnTo>
                <a:lnTo>
                  <a:pt x="91" y="6"/>
                </a:lnTo>
                <a:lnTo>
                  <a:pt x="91" y="6"/>
                </a:lnTo>
                <a:lnTo>
                  <a:pt x="92" y="6"/>
                </a:lnTo>
                <a:lnTo>
                  <a:pt x="92" y="6"/>
                </a:lnTo>
                <a:lnTo>
                  <a:pt x="92" y="5"/>
                </a:lnTo>
                <a:lnTo>
                  <a:pt x="93" y="5"/>
                </a:lnTo>
                <a:lnTo>
                  <a:pt x="93" y="5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3" y="4"/>
                </a:lnTo>
                <a:lnTo>
                  <a:pt x="94" y="4"/>
                </a:lnTo>
                <a:lnTo>
                  <a:pt x="94" y="4"/>
                </a:lnTo>
                <a:lnTo>
                  <a:pt x="94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5"/>
                </a:lnTo>
                <a:lnTo>
                  <a:pt x="98" y="5"/>
                </a:lnTo>
                <a:lnTo>
                  <a:pt x="98" y="5"/>
                </a:lnTo>
                <a:lnTo>
                  <a:pt x="98" y="5"/>
                </a:lnTo>
                <a:lnTo>
                  <a:pt x="99" y="5"/>
                </a:lnTo>
                <a:lnTo>
                  <a:pt x="99" y="5"/>
                </a:lnTo>
                <a:lnTo>
                  <a:pt x="99" y="5"/>
                </a:lnTo>
                <a:lnTo>
                  <a:pt x="99" y="5"/>
                </a:lnTo>
                <a:lnTo>
                  <a:pt x="99" y="5"/>
                </a:lnTo>
                <a:lnTo>
                  <a:pt x="100" y="5"/>
                </a:lnTo>
                <a:lnTo>
                  <a:pt x="100" y="5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0" y="6"/>
                </a:lnTo>
                <a:lnTo>
                  <a:pt x="101" y="6"/>
                </a:lnTo>
                <a:lnTo>
                  <a:pt x="101" y="6"/>
                </a:lnTo>
                <a:lnTo>
                  <a:pt x="101" y="6"/>
                </a:lnTo>
                <a:lnTo>
                  <a:pt x="101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3" y="8"/>
                </a:lnTo>
                <a:lnTo>
                  <a:pt x="103" y="8"/>
                </a:lnTo>
                <a:lnTo>
                  <a:pt x="103" y="8"/>
                </a:lnTo>
                <a:lnTo>
                  <a:pt x="103" y="9"/>
                </a:lnTo>
                <a:lnTo>
                  <a:pt x="103" y="9"/>
                </a:lnTo>
                <a:lnTo>
                  <a:pt x="103" y="9"/>
                </a:lnTo>
                <a:lnTo>
                  <a:pt x="103" y="9"/>
                </a:lnTo>
                <a:lnTo>
                  <a:pt x="103" y="10"/>
                </a:lnTo>
                <a:lnTo>
                  <a:pt x="103" y="10"/>
                </a:lnTo>
                <a:lnTo>
                  <a:pt x="103" y="10"/>
                </a:lnTo>
                <a:lnTo>
                  <a:pt x="103" y="10"/>
                </a:lnTo>
                <a:lnTo>
                  <a:pt x="104" y="10"/>
                </a:lnTo>
                <a:lnTo>
                  <a:pt x="103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4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2"/>
                </a:lnTo>
                <a:lnTo>
                  <a:pt x="105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2"/>
                </a:lnTo>
                <a:lnTo>
                  <a:pt x="106" y="13"/>
                </a:lnTo>
                <a:lnTo>
                  <a:pt x="106" y="13"/>
                </a:lnTo>
                <a:lnTo>
                  <a:pt x="106" y="13"/>
                </a:lnTo>
                <a:lnTo>
                  <a:pt x="106" y="13"/>
                </a:lnTo>
                <a:lnTo>
                  <a:pt x="106" y="14"/>
                </a:lnTo>
                <a:lnTo>
                  <a:pt x="106" y="14"/>
                </a:lnTo>
                <a:lnTo>
                  <a:pt x="106" y="14"/>
                </a:lnTo>
                <a:lnTo>
                  <a:pt x="106" y="14"/>
                </a:lnTo>
                <a:lnTo>
                  <a:pt x="106" y="14"/>
                </a:lnTo>
                <a:lnTo>
                  <a:pt x="105" y="14"/>
                </a:lnTo>
                <a:lnTo>
                  <a:pt x="105" y="14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5" y="16"/>
                </a:lnTo>
                <a:lnTo>
                  <a:pt x="104" y="17"/>
                </a:lnTo>
                <a:lnTo>
                  <a:pt x="104" y="17"/>
                </a:lnTo>
                <a:lnTo>
                  <a:pt x="104" y="17"/>
                </a:lnTo>
                <a:lnTo>
                  <a:pt x="104" y="17"/>
                </a:lnTo>
                <a:lnTo>
                  <a:pt x="105" y="17"/>
                </a:lnTo>
                <a:lnTo>
                  <a:pt x="105" y="17"/>
                </a:lnTo>
                <a:lnTo>
                  <a:pt x="105" y="17"/>
                </a:lnTo>
                <a:lnTo>
                  <a:pt x="106" y="18"/>
                </a:lnTo>
                <a:lnTo>
                  <a:pt x="106" y="18"/>
                </a:lnTo>
                <a:lnTo>
                  <a:pt x="107" y="18"/>
                </a:lnTo>
                <a:lnTo>
                  <a:pt x="108" y="18"/>
                </a:lnTo>
                <a:lnTo>
                  <a:pt x="108" y="18"/>
                </a:lnTo>
                <a:lnTo>
                  <a:pt x="108" y="18"/>
                </a:lnTo>
                <a:lnTo>
                  <a:pt x="108" y="18"/>
                </a:lnTo>
                <a:lnTo>
                  <a:pt x="108" y="17"/>
                </a:lnTo>
                <a:lnTo>
                  <a:pt x="108" y="17"/>
                </a:lnTo>
                <a:lnTo>
                  <a:pt x="108" y="17"/>
                </a:lnTo>
                <a:lnTo>
                  <a:pt x="109" y="17"/>
                </a:lnTo>
                <a:lnTo>
                  <a:pt x="109" y="17"/>
                </a:lnTo>
                <a:lnTo>
                  <a:pt x="109" y="17"/>
                </a:lnTo>
                <a:lnTo>
                  <a:pt x="109" y="17"/>
                </a:lnTo>
                <a:lnTo>
                  <a:pt x="110" y="17"/>
                </a:lnTo>
                <a:lnTo>
                  <a:pt x="110" y="17"/>
                </a:lnTo>
                <a:lnTo>
                  <a:pt x="110" y="16"/>
                </a:lnTo>
                <a:lnTo>
                  <a:pt x="110" y="16"/>
                </a:lnTo>
                <a:lnTo>
                  <a:pt x="111" y="15"/>
                </a:lnTo>
                <a:lnTo>
                  <a:pt x="111" y="15"/>
                </a:lnTo>
                <a:lnTo>
                  <a:pt x="111" y="16"/>
                </a:lnTo>
                <a:lnTo>
                  <a:pt x="112" y="16"/>
                </a:lnTo>
                <a:lnTo>
                  <a:pt x="112" y="16"/>
                </a:lnTo>
                <a:lnTo>
                  <a:pt x="112" y="15"/>
                </a:lnTo>
                <a:lnTo>
                  <a:pt x="112" y="15"/>
                </a:lnTo>
                <a:lnTo>
                  <a:pt x="112" y="15"/>
                </a:lnTo>
                <a:lnTo>
                  <a:pt x="112" y="14"/>
                </a:lnTo>
                <a:lnTo>
                  <a:pt x="113" y="14"/>
                </a:lnTo>
                <a:lnTo>
                  <a:pt x="113" y="13"/>
                </a:lnTo>
                <a:lnTo>
                  <a:pt x="113" y="12"/>
                </a:lnTo>
                <a:lnTo>
                  <a:pt x="113" y="12"/>
                </a:lnTo>
                <a:lnTo>
                  <a:pt x="113" y="11"/>
                </a:lnTo>
                <a:lnTo>
                  <a:pt x="113" y="11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4" y="10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6" y="11"/>
                </a:lnTo>
                <a:lnTo>
                  <a:pt x="117" y="11"/>
                </a:lnTo>
                <a:lnTo>
                  <a:pt x="117" y="10"/>
                </a:lnTo>
                <a:lnTo>
                  <a:pt x="117" y="10"/>
                </a:lnTo>
                <a:lnTo>
                  <a:pt x="117" y="10"/>
                </a:lnTo>
                <a:lnTo>
                  <a:pt x="118" y="10"/>
                </a:lnTo>
                <a:lnTo>
                  <a:pt x="118" y="10"/>
                </a:lnTo>
                <a:lnTo>
                  <a:pt x="118" y="10"/>
                </a:lnTo>
                <a:lnTo>
                  <a:pt x="119" y="10"/>
                </a:lnTo>
                <a:lnTo>
                  <a:pt x="120" y="9"/>
                </a:lnTo>
                <a:lnTo>
                  <a:pt x="120" y="9"/>
                </a:lnTo>
                <a:lnTo>
                  <a:pt x="120" y="9"/>
                </a:lnTo>
                <a:lnTo>
                  <a:pt x="120" y="8"/>
                </a:lnTo>
                <a:lnTo>
                  <a:pt x="120" y="8"/>
                </a:lnTo>
                <a:lnTo>
                  <a:pt x="120" y="7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0" y="6"/>
                </a:lnTo>
                <a:lnTo>
                  <a:pt x="121" y="6"/>
                </a:lnTo>
                <a:lnTo>
                  <a:pt x="122" y="6"/>
                </a:lnTo>
                <a:lnTo>
                  <a:pt x="122" y="6"/>
                </a:lnTo>
                <a:lnTo>
                  <a:pt x="123" y="5"/>
                </a:lnTo>
                <a:lnTo>
                  <a:pt x="123" y="5"/>
                </a:lnTo>
                <a:lnTo>
                  <a:pt x="124" y="5"/>
                </a:lnTo>
                <a:lnTo>
                  <a:pt x="124" y="5"/>
                </a:lnTo>
                <a:lnTo>
                  <a:pt x="124" y="5"/>
                </a:lnTo>
                <a:lnTo>
                  <a:pt x="124" y="5"/>
                </a:lnTo>
                <a:lnTo>
                  <a:pt x="124" y="5"/>
                </a:lnTo>
                <a:lnTo>
                  <a:pt x="124" y="4"/>
                </a:lnTo>
                <a:lnTo>
                  <a:pt x="124" y="4"/>
                </a:lnTo>
                <a:lnTo>
                  <a:pt x="124" y="4"/>
                </a:lnTo>
                <a:lnTo>
                  <a:pt x="124" y="3"/>
                </a:lnTo>
                <a:lnTo>
                  <a:pt x="124" y="3"/>
                </a:lnTo>
                <a:lnTo>
                  <a:pt x="124" y="3"/>
                </a:lnTo>
                <a:lnTo>
                  <a:pt x="124" y="3"/>
                </a:lnTo>
                <a:lnTo>
                  <a:pt x="125" y="3"/>
                </a:lnTo>
                <a:lnTo>
                  <a:pt x="125" y="3"/>
                </a:lnTo>
                <a:lnTo>
                  <a:pt x="126" y="2"/>
                </a:lnTo>
                <a:lnTo>
                  <a:pt x="126" y="2"/>
                </a:lnTo>
                <a:lnTo>
                  <a:pt x="126" y="2"/>
                </a:lnTo>
                <a:lnTo>
                  <a:pt x="126" y="2"/>
                </a:lnTo>
                <a:lnTo>
                  <a:pt x="127" y="2"/>
                </a:lnTo>
                <a:lnTo>
                  <a:pt x="127" y="2"/>
                </a:lnTo>
                <a:lnTo>
                  <a:pt x="127" y="2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8" y="1"/>
                </a:lnTo>
                <a:lnTo>
                  <a:pt x="129" y="1"/>
                </a:lnTo>
                <a:lnTo>
                  <a:pt x="129" y="1"/>
                </a:lnTo>
                <a:lnTo>
                  <a:pt x="129" y="0"/>
                </a:lnTo>
                <a:lnTo>
                  <a:pt x="129" y="0"/>
                </a:lnTo>
                <a:lnTo>
                  <a:pt x="129" y="0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0" y="1"/>
                </a:lnTo>
                <a:lnTo>
                  <a:pt x="131" y="1"/>
                </a:lnTo>
                <a:lnTo>
                  <a:pt x="131" y="1"/>
                </a:lnTo>
                <a:lnTo>
                  <a:pt x="131" y="1"/>
                </a:lnTo>
                <a:lnTo>
                  <a:pt x="131" y="1"/>
                </a:lnTo>
                <a:lnTo>
                  <a:pt x="131" y="1"/>
                </a:lnTo>
                <a:lnTo>
                  <a:pt x="131" y="2"/>
                </a:lnTo>
                <a:lnTo>
                  <a:pt x="131" y="2"/>
                </a:lnTo>
                <a:lnTo>
                  <a:pt x="131" y="2"/>
                </a:lnTo>
                <a:lnTo>
                  <a:pt x="132" y="2"/>
                </a:lnTo>
                <a:lnTo>
                  <a:pt x="132" y="2"/>
                </a:lnTo>
                <a:lnTo>
                  <a:pt x="132" y="2"/>
                </a:lnTo>
                <a:lnTo>
                  <a:pt x="132" y="3"/>
                </a:lnTo>
                <a:lnTo>
                  <a:pt x="132" y="3"/>
                </a:lnTo>
                <a:lnTo>
                  <a:pt x="132" y="3"/>
                </a:lnTo>
                <a:lnTo>
                  <a:pt x="132" y="4"/>
                </a:lnTo>
                <a:lnTo>
                  <a:pt x="132" y="4"/>
                </a:lnTo>
                <a:lnTo>
                  <a:pt x="132" y="4"/>
                </a:lnTo>
                <a:lnTo>
                  <a:pt x="132" y="4"/>
                </a:lnTo>
                <a:lnTo>
                  <a:pt x="132" y="4"/>
                </a:lnTo>
                <a:lnTo>
                  <a:pt x="133" y="4"/>
                </a:lnTo>
                <a:lnTo>
                  <a:pt x="133" y="3"/>
                </a:lnTo>
                <a:lnTo>
                  <a:pt x="133" y="3"/>
                </a:lnTo>
                <a:lnTo>
                  <a:pt x="133" y="4"/>
                </a:lnTo>
                <a:lnTo>
                  <a:pt x="133" y="4"/>
                </a:lnTo>
                <a:lnTo>
                  <a:pt x="134" y="4"/>
                </a:lnTo>
                <a:lnTo>
                  <a:pt x="134" y="4"/>
                </a:lnTo>
                <a:lnTo>
                  <a:pt x="135" y="4"/>
                </a:lnTo>
                <a:lnTo>
                  <a:pt x="135" y="4"/>
                </a:lnTo>
                <a:lnTo>
                  <a:pt x="135" y="4"/>
                </a:lnTo>
                <a:lnTo>
                  <a:pt x="136" y="4"/>
                </a:lnTo>
                <a:lnTo>
                  <a:pt x="136" y="5"/>
                </a:lnTo>
                <a:lnTo>
                  <a:pt x="136" y="5"/>
                </a:lnTo>
                <a:lnTo>
                  <a:pt x="137" y="5"/>
                </a:lnTo>
                <a:lnTo>
                  <a:pt x="137" y="5"/>
                </a:lnTo>
                <a:lnTo>
                  <a:pt x="137" y="5"/>
                </a:lnTo>
                <a:lnTo>
                  <a:pt x="137" y="5"/>
                </a:lnTo>
                <a:lnTo>
                  <a:pt x="137" y="5"/>
                </a:lnTo>
                <a:lnTo>
                  <a:pt x="138" y="5"/>
                </a:lnTo>
                <a:lnTo>
                  <a:pt x="138" y="5"/>
                </a:lnTo>
                <a:lnTo>
                  <a:pt x="139" y="5"/>
                </a:lnTo>
                <a:lnTo>
                  <a:pt x="139" y="5"/>
                </a:lnTo>
                <a:lnTo>
                  <a:pt x="140" y="5"/>
                </a:lnTo>
                <a:lnTo>
                  <a:pt x="140" y="5"/>
                </a:lnTo>
                <a:lnTo>
                  <a:pt x="140" y="6"/>
                </a:lnTo>
                <a:lnTo>
                  <a:pt x="141" y="6"/>
                </a:lnTo>
                <a:lnTo>
                  <a:pt x="141" y="6"/>
                </a:lnTo>
                <a:lnTo>
                  <a:pt x="141" y="6"/>
                </a:lnTo>
                <a:lnTo>
                  <a:pt x="141" y="7"/>
                </a:lnTo>
                <a:lnTo>
                  <a:pt x="142" y="7"/>
                </a:lnTo>
                <a:lnTo>
                  <a:pt x="142" y="8"/>
                </a:lnTo>
                <a:lnTo>
                  <a:pt x="142" y="8"/>
                </a:lnTo>
                <a:lnTo>
                  <a:pt x="142" y="9"/>
                </a:lnTo>
                <a:lnTo>
                  <a:pt x="142" y="9"/>
                </a:lnTo>
                <a:lnTo>
                  <a:pt x="143" y="9"/>
                </a:lnTo>
                <a:lnTo>
                  <a:pt x="143" y="9"/>
                </a:lnTo>
                <a:lnTo>
                  <a:pt x="143" y="8"/>
                </a:lnTo>
                <a:lnTo>
                  <a:pt x="143" y="7"/>
                </a:lnTo>
                <a:lnTo>
                  <a:pt x="143" y="7"/>
                </a:lnTo>
                <a:lnTo>
                  <a:pt x="144" y="6"/>
                </a:lnTo>
                <a:lnTo>
                  <a:pt x="144" y="6"/>
                </a:lnTo>
                <a:lnTo>
                  <a:pt x="145" y="6"/>
                </a:lnTo>
                <a:lnTo>
                  <a:pt x="145" y="6"/>
                </a:lnTo>
                <a:lnTo>
                  <a:pt x="146" y="6"/>
                </a:lnTo>
                <a:lnTo>
                  <a:pt x="145" y="7"/>
                </a:lnTo>
                <a:lnTo>
                  <a:pt x="145" y="7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8"/>
                </a:lnTo>
                <a:lnTo>
                  <a:pt x="145" y="9"/>
                </a:lnTo>
                <a:lnTo>
                  <a:pt x="145" y="9"/>
                </a:lnTo>
                <a:lnTo>
                  <a:pt x="146" y="9"/>
                </a:lnTo>
                <a:lnTo>
                  <a:pt x="146" y="10"/>
                </a:lnTo>
                <a:lnTo>
                  <a:pt x="146" y="10"/>
                </a:lnTo>
                <a:lnTo>
                  <a:pt x="147" y="10"/>
                </a:lnTo>
                <a:lnTo>
                  <a:pt x="147" y="9"/>
                </a:lnTo>
                <a:lnTo>
                  <a:pt x="148" y="9"/>
                </a:lnTo>
                <a:lnTo>
                  <a:pt x="148" y="9"/>
                </a:lnTo>
                <a:lnTo>
                  <a:pt x="148" y="9"/>
                </a:lnTo>
                <a:lnTo>
                  <a:pt x="148" y="9"/>
                </a:lnTo>
                <a:lnTo>
                  <a:pt x="148" y="9"/>
                </a:lnTo>
                <a:lnTo>
                  <a:pt x="149" y="9"/>
                </a:lnTo>
                <a:lnTo>
                  <a:pt x="149" y="10"/>
                </a:lnTo>
                <a:lnTo>
                  <a:pt x="149" y="10"/>
                </a:lnTo>
                <a:lnTo>
                  <a:pt x="149" y="10"/>
                </a:lnTo>
                <a:lnTo>
                  <a:pt x="148" y="10"/>
                </a:lnTo>
                <a:lnTo>
                  <a:pt x="148" y="11"/>
                </a:lnTo>
                <a:lnTo>
                  <a:pt x="148" y="11"/>
                </a:lnTo>
                <a:lnTo>
                  <a:pt x="148" y="11"/>
                </a:lnTo>
                <a:lnTo>
                  <a:pt x="148" y="11"/>
                </a:lnTo>
                <a:lnTo>
                  <a:pt x="148" y="12"/>
                </a:lnTo>
                <a:lnTo>
                  <a:pt x="148" y="12"/>
                </a:lnTo>
                <a:lnTo>
                  <a:pt x="148" y="12"/>
                </a:lnTo>
                <a:lnTo>
                  <a:pt x="149" y="12"/>
                </a:lnTo>
                <a:lnTo>
                  <a:pt x="149" y="13"/>
                </a:lnTo>
                <a:lnTo>
                  <a:pt x="149" y="13"/>
                </a:lnTo>
                <a:lnTo>
                  <a:pt x="149" y="14"/>
                </a:lnTo>
                <a:lnTo>
                  <a:pt x="150" y="15"/>
                </a:lnTo>
                <a:lnTo>
                  <a:pt x="150" y="16"/>
                </a:lnTo>
                <a:lnTo>
                  <a:pt x="150" y="16"/>
                </a:lnTo>
                <a:lnTo>
                  <a:pt x="150" y="16"/>
                </a:lnTo>
                <a:lnTo>
                  <a:pt x="150" y="16"/>
                </a:lnTo>
                <a:lnTo>
                  <a:pt x="150" y="16"/>
                </a:lnTo>
                <a:lnTo>
                  <a:pt x="150" y="17"/>
                </a:lnTo>
                <a:lnTo>
                  <a:pt x="150" y="17"/>
                </a:lnTo>
                <a:lnTo>
                  <a:pt x="151" y="17"/>
                </a:lnTo>
                <a:lnTo>
                  <a:pt x="151" y="17"/>
                </a:lnTo>
                <a:lnTo>
                  <a:pt x="151" y="17"/>
                </a:lnTo>
                <a:lnTo>
                  <a:pt x="152" y="17"/>
                </a:lnTo>
                <a:lnTo>
                  <a:pt x="152" y="17"/>
                </a:lnTo>
                <a:lnTo>
                  <a:pt x="152" y="17"/>
                </a:lnTo>
                <a:lnTo>
                  <a:pt x="152" y="17"/>
                </a:lnTo>
                <a:lnTo>
                  <a:pt x="153" y="17"/>
                </a:lnTo>
                <a:lnTo>
                  <a:pt x="153" y="17"/>
                </a:lnTo>
                <a:lnTo>
                  <a:pt x="153" y="17"/>
                </a:lnTo>
                <a:lnTo>
                  <a:pt x="153" y="17"/>
                </a:lnTo>
                <a:lnTo>
                  <a:pt x="153" y="18"/>
                </a:lnTo>
                <a:lnTo>
                  <a:pt x="153" y="18"/>
                </a:lnTo>
                <a:lnTo>
                  <a:pt x="153" y="18"/>
                </a:lnTo>
                <a:lnTo>
                  <a:pt x="154" y="18"/>
                </a:lnTo>
                <a:lnTo>
                  <a:pt x="154" y="18"/>
                </a:lnTo>
                <a:lnTo>
                  <a:pt x="154" y="19"/>
                </a:lnTo>
                <a:lnTo>
                  <a:pt x="154" y="19"/>
                </a:lnTo>
                <a:lnTo>
                  <a:pt x="154" y="19"/>
                </a:lnTo>
                <a:lnTo>
                  <a:pt x="154" y="19"/>
                </a:lnTo>
                <a:lnTo>
                  <a:pt x="153" y="19"/>
                </a:lnTo>
                <a:lnTo>
                  <a:pt x="154" y="19"/>
                </a:lnTo>
                <a:lnTo>
                  <a:pt x="154" y="19"/>
                </a:lnTo>
                <a:lnTo>
                  <a:pt x="153" y="19"/>
                </a:lnTo>
                <a:lnTo>
                  <a:pt x="153" y="20"/>
                </a:lnTo>
                <a:lnTo>
                  <a:pt x="153" y="19"/>
                </a:lnTo>
                <a:lnTo>
                  <a:pt x="153" y="20"/>
                </a:lnTo>
                <a:lnTo>
                  <a:pt x="153" y="20"/>
                </a:lnTo>
                <a:lnTo>
                  <a:pt x="153" y="20"/>
                </a:lnTo>
                <a:lnTo>
                  <a:pt x="153" y="20"/>
                </a:lnTo>
                <a:lnTo>
                  <a:pt x="154" y="20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4" y="21"/>
                </a:lnTo>
                <a:lnTo>
                  <a:pt x="153" y="22"/>
                </a:lnTo>
                <a:lnTo>
                  <a:pt x="153" y="22"/>
                </a:lnTo>
                <a:lnTo>
                  <a:pt x="153" y="22"/>
                </a:lnTo>
                <a:lnTo>
                  <a:pt x="153" y="22"/>
                </a:lnTo>
                <a:lnTo>
                  <a:pt x="153" y="22"/>
                </a:lnTo>
                <a:lnTo>
                  <a:pt x="153" y="23"/>
                </a:lnTo>
                <a:lnTo>
                  <a:pt x="153" y="23"/>
                </a:lnTo>
                <a:lnTo>
                  <a:pt x="153" y="23"/>
                </a:lnTo>
                <a:lnTo>
                  <a:pt x="154" y="23"/>
                </a:lnTo>
                <a:lnTo>
                  <a:pt x="154" y="24"/>
                </a:lnTo>
                <a:lnTo>
                  <a:pt x="154" y="24"/>
                </a:lnTo>
                <a:lnTo>
                  <a:pt x="154" y="24"/>
                </a:lnTo>
                <a:lnTo>
                  <a:pt x="154" y="24"/>
                </a:lnTo>
                <a:lnTo>
                  <a:pt x="155" y="24"/>
                </a:lnTo>
                <a:lnTo>
                  <a:pt x="154" y="24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5"/>
                </a:lnTo>
                <a:lnTo>
                  <a:pt x="154" y="26"/>
                </a:lnTo>
                <a:lnTo>
                  <a:pt x="154" y="26"/>
                </a:lnTo>
                <a:lnTo>
                  <a:pt x="154" y="26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5" y="27"/>
                </a:lnTo>
                <a:lnTo>
                  <a:pt x="156" y="27"/>
                </a:lnTo>
                <a:lnTo>
                  <a:pt x="156" y="27"/>
                </a:lnTo>
                <a:lnTo>
                  <a:pt x="156" y="27"/>
                </a:lnTo>
                <a:lnTo>
                  <a:pt x="157" y="28"/>
                </a:lnTo>
                <a:lnTo>
                  <a:pt x="157" y="28"/>
                </a:lnTo>
                <a:lnTo>
                  <a:pt x="157" y="28"/>
                </a:lnTo>
                <a:lnTo>
                  <a:pt x="157" y="28"/>
                </a:lnTo>
                <a:lnTo>
                  <a:pt x="157" y="28"/>
                </a:lnTo>
                <a:lnTo>
                  <a:pt x="158" y="29"/>
                </a:lnTo>
                <a:lnTo>
                  <a:pt x="158" y="30"/>
                </a:lnTo>
                <a:lnTo>
                  <a:pt x="158" y="30"/>
                </a:lnTo>
                <a:lnTo>
                  <a:pt x="158" y="31"/>
                </a:lnTo>
                <a:lnTo>
                  <a:pt x="158" y="31"/>
                </a:lnTo>
                <a:lnTo>
                  <a:pt x="158" y="31"/>
                </a:lnTo>
                <a:lnTo>
                  <a:pt x="159" y="33"/>
                </a:lnTo>
                <a:lnTo>
                  <a:pt x="159" y="33"/>
                </a:lnTo>
                <a:lnTo>
                  <a:pt x="159" y="34"/>
                </a:lnTo>
                <a:lnTo>
                  <a:pt x="158" y="34"/>
                </a:lnTo>
                <a:lnTo>
                  <a:pt x="158" y="34"/>
                </a:lnTo>
                <a:lnTo>
                  <a:pt x="158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4"/>
                </a:lnTo>
                <a:lnTo>
                  <a:pt x="157" y="35"/>
                </a:lnTo>
                <a:lnTo>
                  <a:pt x="157" y="35"/>
                </a:lnTo>
                <a:lnTo>
                  <a:pt x="157" y="35"/>
                </a:lnTo>
                <a:lnTo>
                  <a:pt x="157" y="35"/>
                </a:lnTo>
                <a:lnTo>
                  <a:pt x="156" y="35"/>
                </a:lnTo>
                <a:lnTo>
                  <a:pt x="157" y="35"/>
                </a:lnTo>
                <a:lnTo>
                  <a:pt x="156" y="35"/>
                </a:lnTo>
                <a:lnTo>
                  <a:pt x="157" y="36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7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38"/>
                </a:lnTo>
                <a:lnTo>
                  <a:pt x="157" y="40"/>
                </a:lnTo>
                <a:lnTo>
                  <a:pt x="155" y="41"/>
                </a:lnTo>
                <a:lnTo>
                  <a:pt x="154" y="41"/>
                </a:lnTo>
                <a:lnTo>
                  <a:pt x="154" y="42"/>
                </a:lnTo>
                <a:lnTo>
                  <a:pt x="153" y="42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3" y="41"/>
                </a:lnTo>
                <a:lnTo>
                  <a:pt x="152" y="41"/>
                </a:lnTo>
                <a:lnTo>
                  <a:pt x="152" y="41"/>
                </a:lnTo>
                <a:lnTo>
                  <a:pt x="152" y="40"/>
                </a:lnTo>
                <a:lnTo>
                  <a:pt x="152" y="41"/>
                </a:lnTo>
                <a:lnTo>
                  <a:pt x="152" y="41"/>
                </a:lnTo>
                <a:lnTo>
                  <a:pt x="152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40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1"/>
                </a:lnTo>
                <a:lnTo>
                  <a:pt x="150" y="42"/>
                </a:lnTo>
                <a:lnTo>
                  <a:pt x="150" y="42"/>
                </a:lnTo>
                <a:lnTo>
                  <a:pt x="150" y="42"/>
                </a:lnTo>
                <a:lnTo>
                  <a:pt x="150" y="42"/>
                </a:lnTo>
                <a:lnTo>
                  <a:pt x="150" y="42"/>
                </a:lnTo>
                <a:lnTo>
                  <a:pt x="150" y="43"/>
                </a:lnTo>
                <a:lnTo>
                  <a:pt x="150" y="43"/>
                </a:lnTo>
                <a:lnTo>
                  <a:pt x="150" y="43"/>
                </a:lnTo>
                <a:lnTo>
                  <a:pt x="150" y="43"/>
                </a:lnTo>
                <a:lnTo>
                  <a:pt x="150" y="43"/>
                </a:lnTo>
                <a:lnTo>
                  <a:pt x="150" y="44"/>
                </a:lnTo>
                <a:lnTo>
                  <a:pt x="150" y="44"/>
                </a:lnTo>
                <a:lnTo>
                  <a:pt x="150" y="44"/>
                </a:lnTo>
                <a:lnTo>
                  <a:pt x="150" y="45"/>
                </a:lnTo>
                <a:lnTo>
                  <a:pt x="150" y="45"/>
                </a:lnTo>
                <a:lnTo>
                  <a:pt x="150" y="45"/>
                </a:lnTo>
                <a:lnTo>
                  <a:pt x="150" y="45"/>
                </a:lnTo>
                <a:lnTo>
                  <a:pt x="150" y="45"/>
                </a:lnTo>
                <a:lnTo>
                  <a:pt x="151" y="45"/>
                </a:lnTo>
                <a:lnTo>
                  <a:pt x="151" y="45"/>
                </a:lnTo>
                <a:lnTo>
                  <a:pt x="151" y="45"/>
                </a:lnTo>
                <a:lnTo>
                  <a:pt x="151" y="45"/>
                </a:lnTo>
                <a:lnTo>
                  <a:pt x="151" y="46"/>
                </a:lnTo>
                <a:lnTo>
                  <a:pt x="151" y="46"/>
                </a:lnTo>
                <a:lnTo>
                  <a:pt x="151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6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7"/>
                </a:lnTo>
                <a:lnTo>
                  <a:pt x="152" y="48"/>
                </a:lnTo>
                <a:lnTo>
                  <a:pt x="152" y="48"/>
                </a:lnTo>
                <a:lnTo>
                  <a:pt x="152" y="48"/>
                </a:lnTo>
                <a:lnTo>
                  <a:pt x="152" y="48"/>
                </a:lnTo>
                <a:lnTo>
                  <a:pt x="153" y="48"/>
                </a:lnTo>
                <a:lnTo>
                  <a:pt x="153" y="48"/>
                </a:lnTo>
                <a:lnTo>
                  <a:pt x="153" y="48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3" y="49"/>
                </a:lnTo>
                <a:lnTo>
                  <a:pt x="154" y="50"/>
                </a:lnTo>
                <a:lnTo>
                  <a:pt x="154" y="49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0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1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3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4"/>
                </a:lnTo>
                <a:lnTo>
                  <a:pt x="155" y="53"/>
                </a:lnTo>
                <a:lnTo>
                  <a:pt x="155" y="53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7" y="54"/>
                </a:lnTo>
                <a:lnTo>
                  <a:pt x="157" y="54"/>
                </a:lnTo>
                <a:lnTo>
                  <a:pt x="157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4"/>
                </a:lnTo>
                <a:lnTo>
                  <a:pt x="156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5"/>
                </a:lnTo>
                <a:lnTo>
                  <a:pt x="157" y="56"/>
                </a:lnTo>
                <a:lnTo>
                  <a:pt x="158" y="55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6"/>
                </a:lnTo>
                <a:lnTo>
                  <a:pt x="160" y="55"/>
                </a:lnTo>
                <a:lnTo>
                  <a:pt x="160" y="56"/>
                </a:lnTo>
                <a:lnTo>
                  <a:pt x="160" y="55"/>
                </a:lnTo>
                <a:lnTo>
                  <a:pt x="161" y="55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1" y="56"/>
                </a:lnTo>
                <a:lnTo>
                  <a:pt x="162" y="56"/>
                </a:lnTo>
                <a:lnTo>
                  <a:pt x="161" y="56"/>
                </a:lnTo>
                <a:lnTo>
                  <a:pt x="162" y="56"/>
                </a:lnTo>
                <a:lnTo>
                  <a:pt x="162" y="56"/>
                </a:lnTo>
                <a:lnTo>
                  <a:pt x="162" y="56"/>
                </a:lnTo>
                <a:lnTo>
                  <a:pt x="162" y="56"/>
                </a:lnTo>
                <a:lnTo>
                  <a:pt x="163" y="56"/>
                </a:lnTo>
                <a:lnTo>
                  <a:pt x="163" y="56"/>
                </a:lnTo>
                <a:lnTo>
                  <a:pt x="163" y="56"/>
                </a:lnTo>
                <a:lnTo>
                  <a:pt x="163" y="56"/>
                </a:lnTo>
                <a:lnTo>
                  <a:pt x="164" y="56"/>
                </a:lnTo>
                <a:lnTo>
                  <a:pt x="164" y="56"/>
                </a:lnTo>
                <a:lnTo>
                  <a:pt x="164" y="55"/>
                </a:lnTo>
                <a:lnTo>
                  <a:pt x="164" y="55"/>
                </a:lnTo>
                <a:lnTo>
                  <a:pt x="165" y="55"/>
                </a:lnTo>
                <a:lnTo>
                  <a:pt x="165" y="54"/>
                </a:lnTo>
                <a:lnTo>
                  <a:pt x="165" y="54"/>
                </a:lnTo>
                <a:lnTo>
                  <a:pt x="165" y="54"/>
                </a:lnTo>
                <a:lnTo>
                  <a:pt x="166" y="54"/>
                </a:lnTo>
                <a:lnTo>
                  <a:pt x="166" y="54"/>
                </a:lnTo>
                <a:lnTo>
                  <a:pt x="166" y="54"/>
                </a:lnTo>
                <a:lnTo>
                  <a:pt x="166" y="54"/>
                </a:lnTo>
                <a:lnTo>
                  <a:pt x="166" y="54"/>
                </a:lnTo>
                <a:lnTo>
                  <a:pt x="165" y="55"/>
                </a:lnTo>
                <a:lnTo>
                  <a:pt x="164" y="56"/>
                </a:lnTo>
                <a:lnTo>
                  <a:pt x="163" y="59"/>
                </a:lnTo>
                <a:lnTo>
                  <a:pt x="163" y="60"/>
                </a:lnTo>
                <a:lnTo>
                  <a:pt x="162" y="62"/>
                </a:lnTo>
                <a:lnTo>
                  <a:pt x="161" y="64"/>
                </a:lnTo>
                <a:lnTo>
                  <a:pt x="161" y="64"/>
                </a:lnTo>
                <a:lnTo>
                  <a:pt x="160" y="65"/>
                </a:lnTo>
                <a:lnTo>
                  <a:pt x="160" y="66"/>
                </a:lnTo>
                <a:lnTo>
                  <a:pt x="160" y="66"/>
                </a:lnTo>
                <a:lnTo>
                  <a:pt x="159" y="66"/>
                </a:lnTo>
                <a:lnTo>
                  <a:pt x="159" y="67"/>
                </a:lnTo>
                <a:lnTo>
                  <a:pt x="158" y="68"/>
                </a:lnTo>
                <a:lnTo>
                  <a:pt x="158" y="69"/>
                </a:lnTo>
                <a:lnTo>
                  <a:pt x="157" y="70"/>
                </a:lnTo>
                <a:lnTo>
                  <a:pt x="156" y="71"/>
                </a:lnTo>
                <a:lnTo>
                  <a:pt x="156" y="72"/>
                </a:lnTo>
                <a:lnTo>
                  <a:pt x="156" y="72"/>
                </a:lnTo>
                <a:lnTo>
                  <a:pt x="156" y="72"/>
                </a:lnTo>
                <a:lnTo>
                  <a:pt x="156" y="72"/>
                </a:lnTo>
                <a:lnTo>
                  <a:pt x="155" y="72"/>
                </a:lnTo>
                <a:lnTo>
                  <a:pt x="155" y="73"/>
                </a:lnTo>
                <a:lnTo>
                  <a:pt x="155" y="73"/>
                </a:lnTo>
                <a:lnTo>
                  <a:pt x="154" y="74"/>
                </a:lnTo>
                <a:lnTo>
                  <a:pt x="154" y="74"/>
                </a:lnTo>
                <a:lnTo>
                  <a:pt x="154" y="75"/>
                </a:lnTo>
                <a:lnTo>
                  <a:pt x="154" y="75"/>
                </a:lnTo>
                <a:lnTo>
                  <a:pt x="153" y="75"/>
                </a:lnTo>
                <a:lnTo>
                  <a:pt x="153" y="76"/>
                </a:lnTo>
                <a:lnTo>
                  <a:pt x="153" y="76"/>
                </a:lnTo>
                <a:lnTo>
                  <a:pt x="153" y="76"/>
                </a:lnTo>
                <a:lnTo>
                  <a:pt x="153" y="76"/>
                </a:lnTo>
                <a:lnTo>
                  <a:pt x="153" y="76"/>
                </a:lnTo>
                <a:lnTo>
                  <a:pt x="152" y="76"/>
                </a:lnTo>
                <a:lnTo>
                  <a:pt x="152" y="77"/>
                </a:lnTo>
                <a:lnTo>
                  <a:pt x="152" y="77"/>
                </a:lnTo>
                <a:lnTo>
                  <a:pt x="151" y="79"/>
                </a:lnTo>
                <a:lnTo>
                  <a:pt x="150" y="79"/>
                </a:lnTo>
                <a:lnTo>
                  <a:pt x="150" y="79"/>
                </a:lnTo>
                <a:lnTo>
                  <a:pt x="150" y="80"/>
                </a:lnTo>
                <a:lnTo>
                  <a:pt x="149" y="80"/>
                </a:lnTo>
                <a:lnTo>
                  <a:pt x="149" y="80"/>
                </a:lnTo>
                <a:lnTo>
                  <a:pt x="149" y="80"/>
                </a:lnTo>
                <a:lnTo>
                  <a:pt x="149" y="81"/>
                </a:lnTo>
                <a:lnTo>
                  <a:pt x="148" y="81"/>
                </a:lnTo>
                <a:lnTo>
                  <a:pt x="148" y="82"/>
                </a:lnTo>
                <a:lnTo>
                  <a:pt x="148" y="82"/>
                </a:lnTo>
                <a:lnTo>
                  <a:pt x="147" y="82"/>
                </a:lnTo>
                <a:lnTo>
                  <a:pt x="147" y="82"/>
                </a:lnTo>
                <a:lnTo>
                  <a:pt x="147" y="82"/>
                </a:lnTo>
                <a:lnTo>
                  <a:pt x="146" y="82"/>
                </a:lnTo>
                <a:lnTo>
                  <a:pt x="146" y="83"/>
                </a:lnTo>
                <a:lnTo>
                  <a:pt x="145" y="83"/>
                </a:lnTo>
                <a:lnTo>
                  <a:pt x="145" y="83"/>
                </a:lnTo>
                <a:lnTo>
                  <a:pt x="145" y="83"/>
                </a:lnTo>
                <a:lnTo>
                  <a:pt x="145" y="83"/>
                </a:lnTo>
                <a:lnTo>
                  <a:pt x="144" y="83"/>
                </a:lnTo>
                <a:lnTo>
                  <a:pt x="143" y="83"/>
                </a:lnTo>
                <a:lnTo>
                  <a:pt x="144" y="82"/>
                </a:lnTo>
                <a:lnTo>
                  <a:pt x="144" y="82"/>
                </a:lnTo>
                <a:lnTo>
                  <a:pt x="144" y="81"/>
                </a:lnTo>
                <a:lnTo>
                  <a:pt x="143" y="82"/>
                </a:lnTo>
                <a:lnTo>
                  <a:pt x="143" y="82"/>
                </a:lnTo>
                <a:lnTo>
                  <a:pt x="143" y="82"/>
                </a:lnTo>
                <a:lnTo>
                  <a:pt x="143" y="83"/>
                </a:lnTo>
                <a:lnTo>
                  <a:pt x="143" y="83"/>
                </a:lnTo>
                <a:lnTo>
                  <a:pt x="143" y="83"/>
                </a:lnTo>
                <a:lnTo>
                  <a:pt x="142" y="83"/>
                </a:lnTo>
                <a:lnTo>
                  <a:pt x="142" y="83"/>
                </a:lnTo>
                <a:lnTo>
                  <a:pt x="142" y="84"/>
                </a:lnTo>
                <a:lnTo>
                  <a:pt x="142" y="84"/>
                </a:lnTo>
                <a:lnTo>
                  <a:pt x="141" y="84"/>
                </a:lnTo>
                <a:lnTo>
                  <a:pt x="141" y="84"/>
                </a:lnTo>
                <a:lnTo>
                  <a:pt x="141" y="84"/>
                </a:lnTo>
                <a:lnTo>
                  <a:pt x="141" y="84"/>
                </a:lnTo>
                <a:lnTo>
                  <a:pt x="141" y="85"/>
                </a:lnTo>
                <a:lnTo>
                  <a:pt x="141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40" y="85"/>
                </a:lnTo>
                <a:lnTo>
                  <a:pt x="139" y="85"/>
                </a:lnTo>
                <a:lnTo>
                  <a:pt x="139" y="86"/>
                </a:lnTo>
                <a:lnTo>
                  <a:pt x="139" y="86"/>
                </a:lnTo>
                <a:lnTo>
                  <a:pt x="139" y="86"/>
                </a:lnTo>
                <a:lnTo>
                  <a:pt x="138" y="86"/>
                </a:lnTo>
                <a:lnTo>
                  <a:pt x="138" y="86"/>
                </a:lnTo>
                <a:lnTo>
                  <a:pt x="138" y="87"/>
                </a:lnTo>
                <a:lnTo>
                  <a:pt x="138" y="87"/>
                </a:lnTo>
                <a:lnTo>
                  <a:pt x="137" y="87"/>
                </a:lnTo>
                <a:lnTo>
                  <a:pt x="137" y="87"/>
                </a:lnTo>
                <a:lnTo>
                  <a:pt x="137" y="87"/>
                </a:lnTo>
                <a:lnTo>
                  <a:pt x="137" y="88"/>
                </a:lnTo>
                <a:lnTo>
                  <a:pt x="137" y="88"/>
                </a:lnTo>
                <a:lnTo>
                  <a:pt x="137" y="89"/>
                </a:lnTo>
                <a:lnTo>
                  <a:pt x="137" y="90"/>
                </a:lnTo>
                <a:lnTo>
                  <a:pt x="137" y="90"/>
                </a:lnTo>
                <a:lnTo>
                  <a:pt x="137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0"/>
                </a:lnTo>
                <a:lnTo>
                  <a:pt x="138" y="91"/>
                </a:lnTo>
                <a:lnTo>
                  <a:pt x="138" y="91"/>
                </a:lnTo>
                <a:lnTo>
                  <a:pt x="138" y="91"/>
                </a:lnTo>
                <a:lnTo>
                  <a:pt x="138" y="91"/>
                </a:lnTo>
                <a:lnTo>
                  <a:pt x="138" y="91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8" y="92"/>
                </a:lnTo>
                <a:lnTo>
                  <a:pt x="137" y="92"/>
                </a:lnTo>
                <a:lnTo>
                  <a:pt x="137" y="93"/>
                </a:lnTo>
                <a:lnTo>
                  <a:pt x="137" y="93"/>
                </a:lnTo>
                <a:lnTo>
                  <a:pt x="137" y="93"/>
                </a:lnTo>
                <a:lnTo>
                  <a:pt x="137" y="93"/>
                </a:lnTo>
                <a:lnTo>
                  <a:pt x="138" y="93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4"/>
                </a:lnTo>
                <a:lnTo>
                  <a:pt x="138" y="95"/>
                </a:lnTo>
                <a:lnTo>
                  <a:pt x="138" y="95"/>
                </a:lnTo>
                <a:lnTo>
                  <a:pt x="138" y="95"/>
                </a:lnTo>
                <a:lnTo>
                  <a:pt x="138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5"/>
                </a:lnTo>
                <a:lnTo>
                  <a:pt x="137" y="96"/>
                </a:lnTo>
                <a:lnTo>
                  <a:pt x="137" y="96"/>
                </a:lnTo>
                <a:lnTo>
                  <a:pt x="136" y="96"/>
                </a:lnTo>
                <a:lnTo>
                  <a:pt x="136" y="97"/>
                </a:lnTo>
                <a:lnTo>
                  <a:pt x="136" y="97"/>
                </a:lnTo>
                <a:lnTo>
                  <a:pt x="136" y="98"/>
                </a:lnTo>
                <a:lnTo>
                  <a:pt x="137" y="98"/>
                </a:lnTo>
                <a:lnTo>
                  <a:pt x="137" y="99"/>
                </a:lnTo>
                <a:lnTo>
                  <a:pt x="137" y="99"/>
                </a:lnTo>
                <a:lnTo>
                  <a:pt x="137" y="99"/>
                </a:lnTo>
                <a:lnTo>
                  <a:pt x="137" y="100"/>
                </a:lnTo>
                <a:lnTo>
                  <a:pt x="137" y="100"/>
                </a:lnTo>
                <a:lnTo>
                  <a:pt x="137" y="100"/>
                </a:lnTo>
                <a:lnTo>
                  <a:pt x="137" y="101"/>
                </a:lnTo>
                <a:lnTo>
                  <a:pt x="137" y="102"/>
                </a:lnTo>
                <a:lnTo>
                  <a:pt x="137" y="102"/>
                </a:lnTo>
                <a:lnTo>
                  <a:pt x="137" y="102"/>
                </a:lnTo>
                <a:lnTo>
                  <a:pt x="137" y="103"/>
                </a:lnTo>
                <a:lnTo>
                  <a:pt x="136" y="104"/>
                </a:lnTo>
                <a:lnTo>
                  <a:pt x="136" y="104"/>
                </a:lnTo>
                <a:lnTo>
                  <a:pt x="136" y="105"/>
                </a:lnTo>
                <a:lnTo>
                  <a:pt x="136" y="105"/>
                </a:lnTo>
                <a:lnTo>
                  <a:pt x="136" y="105"/>
                </a:lnTo>
                <a:lnTo>
                  <a:pt x="136" y="106"/>
                </a:lnTo>
                <a:lnTo>
                  <a:pt x="136" y="106"/>
                </a:lnTo>
                <a:lnTo>
                  <a:pt x="136" y="106"/>
                </a:lnTo>
                <a:lnTo>
                  <a:pt x="136" y="106"/>
                </a:lnTo>
                <a:lnTo>
                  <a:pt x="136" y="107"/>
                </a:lnTo>
                <a:lnTo>
                  <a:pt x="136" y="107"/>
                </a:lnTo>
                <a:lnTo>
                  <a:pt x="136" y="107"/>
                </a:lnTo>
                <a:lnTo>
                  <a:pt x="136" y="107"/>
                </a:lnTo>
                <a:lnTo>
                  <a:pt x="136" y="107"/>
                </a:lnTo>
                <a:lnTo>
                  <a:pt x="136" y="108"/>
                </a:lnTo>
                <a:lnTo>
                  <a:pt x="136" y="108"/>
                </a:lnTo>
                <a:lnTo>
                  <a:pt x="136" y="109"/>
                </a:lnTo>
                <a:lnTo>
                  <a:pt x="136" y="110"/>
                </a:lnTo>
                <a:lnTo>
                  <a:pt x="135" y="111"/>
                </a:lnTo>
                <a:lnTo>
                  <a:pt x="135" y="111"/>
                </a:lnTo>
                <a:lnTo>
                  <a:pt x="135" y="112"/>
                </a:lnTo>
                <a:lnTo>
                  <a:pt x="135" y="112"/>
                </a:lnTo>
                <a:lnTo>
                  <a:pt x="135" y="113"/>
                </a:lnTo>
                <a:lnTo>
                  <a:pt x="135" y="114"/>
                </a:lnTo>
                <a:lnTo>
                  <a:pt x="135" y="114"/>
                </a:lnTo>
                <a:lnTo>
                  <a:pt x="135" y="115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6" y="115"/>
                </a:lnTo>
                <a:lnTo>
                  <a:pt x="136" y="116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5" y="116"/>
                </a:lnTo>
                <a:lnTo>
                  <a:pt x="136" y="116"/>
                </a:lnTo>
                <a:lnTo>
                  <a:pt x="136" y="117"/>
                </a:lnTo>
                <a:lnTo>
                  <a:pt x="136" y="118"/>
                </a:lnTo>
                <a:lnTo>
                  <a:pt x="136" y="118"/>
                </a:lnTo>
                <a:lnTo>
                  <a:pt x="136" y="119"/>
                </a:lnTo>
                <a:lnTo>
                  <a:pt x="136" y="119"/>
                </a:lnTo>
                <a:lnTo>
                  <a:pt x="136" y="120"/>
                </a:lnTo>
                <a:lnTo>
                  <a:pt x="136" y="121"/>
                </a:lnTo>
                <a:lnTo>
                  <a:pt x="136" y="124"/>
                </a:lnTo>
                <a:lnTo>
                  <a:pt x="136" y="124"/>
                </a:lnTo>
                <a:lnTo>
                  <a:pt x="136" y="124"/>
                </a:lnTo>
                <a:lnTo>
                  <a:pt x="136" y="125"/>
                </a:lnTo>
                <a:lnTo>
                  <a:pt x="136" y="125"/>
                </a:lnTo>
                <a:lnTo>
                  <a:pt x="136" y="125"/>
                </a:lnTo>
                <a:lnTo>
                  <a:pt x="136" y="127"/>
                </a:lnTo>
                <a:lnTo>
                  <a:pt x="137" y="128"/>
                </a:lnTo>
                <a:lnTo>
                  <a:pt x="137" y="128"/>
                </a:lnTo>
                <a:lnTo>
                  <a:pt x="137" y="128"/>
                </a:lnTo>
                <a:lnTo>
                  <a:pt x="137" y="129"/>
                </a:lnTo>
                <a:lnTo>
                  <a:pt x="137" y="131"/>
                </a:lnTo>
                <a:lnTo>
                  <a:pt x="137" y="132"/>
                </a:lnTo>
                <a:lnTo>
                  <a:pt x="137" y="133"/>
                </a:lnTo>
                <a:lnTo>
                  <a:pt x="138" y="133"/>
                </a:lnTo>
                <a:lnTo>
                  <a:pt x="138" y="134"/>
                </a:lnTo>
                <a:lnTo>
                  <a:pt x="138" y="134"/>
                </a:lnTo>
                <a:lnTo>
                  <a:pt x="138" y="134"/>
                </a:lnTo>
                <a:lnTo>
                  <a:pt x="138" y="135"/>
                </a:lnTo>
                <a:lnTo>
                  <a:pt x="139" y="135"/>
                </a:lnTo>
                <a:lnTo>
                  <a:pt x="139" y="135"/>
                </a:lnTo>
                <a:lnTo>
                  <a:pt x="138" y="135"/>
                </a:lnTo>
                <a:lnTo>
                  <a:pt x="138" y="135"/>
                </a:lnTo>
                <a:lnTo>
                  <a:pt x="139" y="136"/>
                </a:lnTo>
                <a:lnTo>
                  <a:pt x="139" y="136"/>
                </a:lnTo>
                <a:lnTo>
                  <a:pt x="139" y="136"/>
                </a:lnTo>
                <a:lnTo>
                  <a:pt x="138" y="136"/>
                </a:lnTo>
                <a:lnTo>
                  <a:pt x="138" y="137"/>
                </a:lnTo>
                <a:lnTo>
                  <a:pt x="138" y="138"/>
                </a:lnTo>
                <a:lnTo>
                  <a:pt x="137" y="139"/>
                </a:lnTo>
                <a:lnTo>
                  <a:pt x="137" y="140"/>
                </a:lnTo>
                <a:lnTo>
                  <a:pt x="137" y="140"/>
                </a:lnTo>
                <a:lnTo>
                  <a:pt x="137" y="141"/>
                </a:lnTo>
                <a:lnTo>
                  <a:pt x="137" y="141"/>
                </a:lnTo>
                <a:lnTo>
                  <a:pt x="137" y="141"/>
                </a:lnTo>
                <a:lnTo>
                  <a:pt x="137" y="141"/>
                </a:lnTo>
                <a:lnTo>
                  <a:pt x="137" y="142"/>
                </a:lnTo>
                <a:lnTo>
                  <a:pt x="137" y="142"/>
                </a:lnTo>
                <a:lnTo>
                  <a:pt x="136" y="142"/>
                </a:lnTo>
                <a:lnTo>
                  <a:pt x="136" y="142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3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4"/>
                </a:lnTo>
                <a:lnTo>
                  <a:pt x="136" y="145"/>
                </a:lnTo>
                <a:lnTo>
                  <a:pt x="136" y="145"/>
                </a:lnTo>
                <a:lnTo>
                  <a:pt x="136" y="145"/>
                </a:lnTo>
                <a:lnTo>
                  <a:pt x="135" y="146"/>
                </a:lnTo>
                <a:lnTo>
                  <a:pt x="135" y="146"/>
                </a:lnTo>
                <a:lnTo>
                  <a:pt x="135" y="146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7"/>
                </a:lnTo>
                <a:lnTo>
                  <a:pt x="135" y="148"/>
                </a:lnTo>
                <a:lnTo>
                  <a:pt x="135" y="149"/>
                </a:lnTo>
                <a:lnTo>
                  <a:pt x="134" y="149"/>
                </a:lnTo>
                <a:lnTo>
                  <a:pt x="134" y="149"/>
                </a:lnTo>
                <a:lnTo>
                  <a:pt x="134" y="150"/>
                </a:lnTo>
                <a:lnTo>
                  <a:pt x="134" y="150"/>
                </a:lnTo>
                <a:lnTo>
                  <a:pt x="134" y="150"/>
                </a:lnTo>
                <a:lnTo>
                  <a:pt x="134" y="150"/>
                </a:lnTo>
                <a:lnTo>
                  <a:pt x="134" y="151"/>
                </a:lnTo>
                <a:lnTo>
                  <a:pt x="134" y="151"/>
                </a:lnTo>
                <a:lnTo>
                  <a:pt x="134" y="151"/>
                </a:lnTo>
                <a:lnTo>
                  <a:pt x="134" y="151"/>
                </a:lnTo>
                <a:lnTo>
                  <a:pt x="134" y="152"/>
                </a:lnTo>
                <a:lnTo>
                  <a:pt x="134" y="152"/>
                </a:lnTo>
                <a:lnTo>
                  <a:pt x="134" y="152"/>
                </a:lnTo>
                <a:lnTo>
                  <a:pt x="134" y="152"/>
                </a:lnTo>
                <a:lnTo>
                  <a:pt x="134" y="152"/>
                </a:lnTo>
                <a:lnTo>
                  <a:pt x="133" y="153"/>
                </a:lnTo>
                <a:lnTo>
                  <a:pt x="134" y="154"/>
                </a:lnTo>
                <a:lnTo>
                  <a:pt x="134" y="155"/>
                </a:lnTo>
                <a:lnTo>
                  <a:pt x="134" y="155"/>
                </a:lnTo>
                <a:lnTo>
                  <a:pt x="134" y="155"/>
                </a:lnTo>
                <a:lnTo>
                  <a:pt x="133" y="156"/>
                </a:lnTo>
                <a:lnTo>
                  <a:pt x="133" y="156"/>
                </a:lnTo>
                <a:lnTo>
                  <a:pt x="133" y="157"/>
                </a:lnTo>
                <a:lnTo>
                  <a:pt x="133" y="158"/>
                </a:lnTo>
                <a:lnTo>
                  <a:pt x="133" y="158"/>
                </a:lnTo>
                <a:lnTo>
                  <a:pt x="133" y="158"/>
                </a:lnTo>
                <a:lnTo>
                  <a:pt x="133" y="158"/>
                </a:lnTo>
                <a:lnTo>
                  <a:pt x="133" y="159"/>
                </a:lnTo>
                <a:lnTo>
                  <a:pt x="133" y="159"/>
                </a:lnTo>
                <a:lnTo>
                  <a:pt x="132" y="159"/>
                </a:lnTo>
                <a:lnTo>
                  <a:pt x="132" y="159"/>
                </a:lnTo>
                <a:lnTo>
                  <a:pt x="132" y="160"/>
                </a:lnTo>
                <a:lnTo>
                  <a:pt x="132" y="161"/>
                </a:lnTo>
                <a:lnTo>
                  <a:pt x="132" y="161"/>
                </a:lnTo>
                <a:lnTo>
                  <a:pt x="132" y="162"/>
                </a:lnTo>
                <a:lnTo>
                  <a:pt x="132" y="163"/>
                </a:lnTo>
                <a:lnTo>
                  <a:pt x="132" y="163"/>
                </a:lnTo>
                <a:lnTo>
                  <a:pt x="132" y="164"/>
                </a:lnTo>
                <a:lnTo>
                  <a:pt x="133" y="165"/>
                </a:lnTo>
                <a:lnTo>
                  <a:pt x="133" y="166"/>
                </a:lnTo>
                <a:lnTo>
                  <a:pt x="133" y="167"/>
                </a:lnTo>
                <a:lnTo>
                  <a:pt x="133" y="167"/>
                </a:lnTo>
                <a:lnTo>
                  <a:pt x="133" y="167"/>
                </a:lnTo>
                <a:lnTo>
                  <a:pt x="133" y="168"/>
                </a:lnTo>
                <a:lnTo>
                  <a:pt x="134" y="169"/>
                </a:lnTo>
                <a:lnTo>
                  <a:pt x="134" y="169"/>
                </a:lnTo>
                <a:lnTo>
                  <a:pt x="134" y="169"/>
                </a:lnTo>
                <a:lnTo>
                  <a:pt x="133" y="170"/>
                </a:lnTo>
                <a:lnTo>
                  <a:pt x="133" y="171"/>
                </a:lnTo>
                <a:lnTo>
                  <a:pt x="132" y="171"/>
                </a:lnTo>
                <a:lnTo>
                  <a:pt x="132" y="171"/>
                </a:lnTo>
                <a:lnTo>
                  <a:pt x="131" y="172"/>
                </a:lnTo>
                <a:lnTo>
                  <a:pt x="131" y="172"/>
                </a:lnTo>
                <a:lnTo>
                  <a:pt x="131" y="172"/>
                </a:lnTo>
                <a:lnTo>
                  <a:pt x="131" y="173"/>
                </a:lnTo>
                <a:lnTo>
                  <a:pt x="131" y="173"/>
                </a:lnTo>
                <a:lnTo>
                  <a:pt x="130" y="173"/>
                </a:lnTo>
                <a:lnTo>
                  <a:pt x="130" y="173"/>
                </a:lnTo>
                <a:lnTo>
                  <a:pt x="130" y="173"/>
                </a:lnTo>
                <a:lnTo>
                  <a:pt x="130" y="173"/>
                </a:lnTo>
                <a:lnTo>
                  <a:pt x="129" y="173"/>
                </a:lnTo>
                <a:lnTo>
                  <a:pt x="129" y="173"/>
                </a:lnTo>
                <a:lnTo>
                  <a:pt x="129" y="174"/>
                </a:lnTo>
                <a:lnTo>
                  <a:pt x="128" y="174"/>
                </a:lnTo>
                <a:lnTo>
                  <a:pt x="128" y="175"/>
                </a:lnTo>
                <a:lnTo>
                  <a:pt x="127" y="175"/>
                </a:lnTo>
                <a:lnTo>
                  <a:pt x="127" y="176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7"/>
                </a:lnTo>
                <a:lnTo>
                  <a:pt x="126" y="178"/>
                </a:lnTo>
                <a:lnTo>
                  <a:pt x="125" y="179"/>
                </a:lnTo>
                <a:lnTo>
                  <a:pt x="125" y="180"/>
                </a:lnTo>
                <a:lnTo>
                  <a:pt x="124" y="180"/>
                </a:lnTo>
                <a:lnTo>
                  <a:pt x="124" y="181"/>
                </a:lnTo>
                <a:lnTo>
                  <a:pt x="124" y="181"/>
                </a:lnTo>
                <a:lnTo>
                  <a:pt x="124" y="181"/>
                </a:lnTo>
                <a:lnTo>
                  <a:pt x="124" y="182"/>
                </a:lnTo>
                <a:lnTo>
                  <a:pt x="124" y="181"/>
                </a:lnTo>
                <a:lnTo>
                  <a:pt x="124" y="181"/>
                </a:lnTo>
                <a:lnTo>
                  <a:pt x="124" y="181"/>
                </a:lnTo>
                <a:lnTo>
                  <a:pt x="124" y="181"/>
                </a:lnTo>
                <a:lnTo>
                  <a:pt x="120" y="178"/>
                </a:lnTo>
                <a:lnTo>
                  <a:pt x="120" y="178"/>
                </a:lnTo>
                <a:lnTo>
                  <a:pt x="119" y="178"/>
                </a:lnTo>
                <a:lnTo>
                  <a:pt x="117" y="177"/>
                </a:lnTo>
                <a:lnTo>
                  <a:pt x="114" y="175"/>
                </a:lnTo>
                <a:lnTo>
                  <a:pt x="114" y="174"/>
                </a:lnTo>
                <a:lnTo>
                  <a:pt x="114" y="174"/>
                </a:lnTo>
                <a:lnTo>
                  <a:pt x="113" y="174"/>
                </a:lnTo>
                <a:lnTo>
                  <a:pt x="113" y="174"/>
                </a:lnTo>
                <a:lnTo>
                  <a:pt x="113" y="174"/>
                </a:lnTo>
                <a:lnTo>
                  <a:pt x="114" y="173"/>
                </a:lnTo>
                <a:lnTo>
                  <a:pt x="115" y="172"/>
                </a:lnTo>
                <a:lnTo>
                  <a:pt x="115" y="172"/>
                </a:lnTo>
                <a:lnTo>
                  <a:pt x="115" y="172"/>
                </a:lnTo>
                <a:lnTo>
                  <a:pt x="115" y="172"/>
                </a:lnTo>
                <a:lnTo>
                  <a:pt x="114" y="172"/>
                </a:lnTo>
                <a:lnTo>
                  <a:pt x="115" y="172"/>
                </a:lnTo>
                <a:lnTo>
                  <a:pt x="114" y="172"/>
                </a:lnTo>
                <a:lnTo>
                  <a:pt x="114" y="171"/>
                </a:lnTo>
                <a:lnTo>
                  <a:pt x="114" y="171"/>
                </a:lnTo>
                <a:lnTo>
                  <a:pt x="114" y="171"/>
                </a:lnTo>
                <a:lnTo>
                  <a:pt x="114" y="171"/>
                </a:lnTo>
                <a:lnTo>
                  <a:pt x="114" y="170"/>
                </a:lnTo>
                <a:lnTo>
                  <a:pt x="114" y="170"/>
                </a:lnTo>
                <a:lnTo>
                  <a:pt x="114" y="170"/>
                </a:lnTo>
                <a:lnTo>
                  <a:pt x="114" y="170"/>
                </a:lnTo>
                <a:lnTo>
                  <a:pt x="113" y="170"/>
                </a:lnTo>
                <a:lnTo>
                  <a:pt x="113" y="170"/>
                </a:lnTo>
                <a:lnTo>
                  <a:pt x="113" y="170"/>
                </a:lnTo>
                <a:lnTo>
                  <a:pt x="113" y="170"/>
                </a:lnTo>
                <a:lnTo>
                  <a:pt x="113" y="169"/>
                </a:lnTo>
                <a:lnTo>
                  <a:pt x="113" y="169"/>
                </a:lnTo>
                <a:lnTo>
                  <a:pt x="113" y="169"/>
                </a:lnTo>
                <a:lnTo>
                  <a:pt x="112" y="169"/>
                </a:lnTo>
                <a:lnTo>
                  <a:pt x="112" y="169"/>
                </a:lnTo>
                <a:lnTo>
                  <a:pt x="112" y="168"/>
                </a:lnTo>
                <a:lnTo>
                  <a:pt x="112" y="168"/>
                </a:lnTo>
                <a:lnTo>
                  <a:pt x="112" y="168"/>
                </a:lnTo>
                <a:lnTo>
                  <a:pt x="112" y="168"/>
                </a:lnTo>
                <a:lnTo>
                  <a:pt x="112" y="168"/>
                </a:lnTo>
                <a:lnTo>
                  <a:pt x="112" y="169"/>
                </a:lnTo>
                <a:lnTo>
                  <a:pt x="112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8"/>
                </a:lnTo>
                <a:lnTo>
                  <a:pt x="111" y="167"/>
                </a:lnTo>
                <a:lnTo>
                  <a:pt x="111" y="167"/>
                </a:lnTo>
                <a:lnTo>
                  <a:pt x="110" y="167"/>
                </a:lnTo>
                <a:lnTo>
                  <a:pt x="110" y="167"/>
                </a:lnTo>
                <a:lnTo>
                  <a:pt x="110" y="167"/>
                </a:lnTo>
                <a:lnTo>
                  <a:pt x="110" y="167"/>
                </a:lnTo>
                <a:lnTo>
                  <a:pt x="109" y="166"/>
                </a:lnTo>
                <a:lnTo>
                  <a:pt x="109" y="166"/>
                </a:lnTo>
                <a:lnTo>
                  <a:pt x="109" y="166"/>
                </a:lnTo>
                <a:lnTo>
                  <a:pt x="109" y="166"/>
                </a:lnTo>
                <a:lnTo>
                  <a:pt x="109" y="166"/>
                </a:lnTo>
                <a:lnTo>
                  <a:pt x="109" y="165"/>
                </a:lnTo>
                <a:lnTo>
                  <a:pt x="109" y="165"/>
                </a:lnTo>
                <a:lnTo>
                  <a:pt x="109" y="165"/>
                </a:lnTo>
                <a:lnTo>
                  <a:pt x="109" y="165"/>
                </a:lnTo>
                <a:lnTo>
                  <a:pt x="109" y="165"/>
                </a:lnTo>
                <a:lnTo>
                  <a:pt x="108" y="165"/>
                </a:lnTo>
                <a:lnTo>
                  <a:pt x="108" y="164"/>
                </a:lnTo>
                <a:lnTo>
                  <a:pt x="108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4"/>
                </a:lnTo>
                <a:lnTo>
                  <a:pt x="107" y="163"/>
                </a:lnTo>
                <a:lnTo>
                  <a:pt x="107" y="163"/>
                </a:lnTo>
                <a:lnTo>
                  <a:pt x="108" y="163"/>
                </a:lnTo>
                <a:lnTo>
                  <a:pt x="107" y="163"/>
                </a:lnTo>
                <a:lnTo>
                  <a:pt x="107" y="163"/>
                </a:lnTo>
                <a:lnTo>
                  <a:pt x="108" y="163"/>
                </a:lnTo>
                <a:lnTo>
                  <a:pt x="108" y="162"/>
                </a:lnTo>
                <a:lnTo>
                  <a:pt x="108" y="162"/>
                </a:lnTo>
                <a:lnTo>
                  <a:pt x="108" y="162"/>
                </a:lnTo>
                <a:lnTo>
                  <a:pt x="108" y="162"/>
                </a:lnTo>
                <a:lnTo>
                  <a:pt x="108" y="162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1"/>
                </a:lnTo>
                <a:lnTo>
                  <a:pt x="108" y="160"/>
                </a:lnTo>
                <a:lnTo>
                  <a:pt x="108" y="160"/>
                </a:lnTo>
                <a:lnTo>
                  <a:pt x="108" y="160"/>
                </a:lnTo>
                <a:lnTo>
                  <a:pt x="108" y="159"/>
                </a:lnTo>
                <a:lnTo>
                  <a:pt x="108" y="159"/>
                </a:lnTo>
                <a:lnTo>
                  <a:pt x="108" y="158"/>
                </a:lnTo>
                <a:lnTo>
                  <a:pt x="108" y="158"/>
                </a:lnTo>
                <a:lnTo>
                  <a:pt x="108" y="158"/>
                </a:lnTo>
                <a:lnTo>
                  <a:pt x="108" y="158"/>
                </a:lnTo>
                <a:lnTo>
                  <a:pt x="108" y="158"/>
                </a:lnTo>
                <a:lnTo>
                  <a:pt x="108" y="157"/>
                </a:lnTo>
                <a:lnTo>
                  <a:pt x="108" y="157"/>
                </a:lnTo>
                <a:lnTo>
                  <a:pt x="108" y="157"/>
                </a:lnTo>
                <a:lnTo>
                  <a:pt x="108" y="156"/>
                </a:lnTo>
                <a:lnTo>
                  <a:pt x="108" y="156"/>
                </a:lnTo>
                <a:lnTo>
                  <a:pt x="109" y="156"/>
                </a:lnTo>
                <a:lnTo>
                  <a:pt x="109" y="155"/>
                </a:lnTo>
                <a:lnTo>
                  <a:pt x="109" y="155"/>
                </a:lnTo>
                <a:lnTo>
                  <a:pt x="109" y="155"/>
                </a:lnTo>
                <a:lnTo>
                  <a:pt x="110" y="154"/>
                </a:lnTo>
                <a:lnTo>
                  <a:pt x="110" y="154"/>
                </a:lnTo>
                <a:lnTo>
                  <a:pt x="110" y="155"/>
                </a:lnTo>
                <a:lnTo>
                  <a:pt x="110" y="155"/>
                </a:lnTo>
                <a:lnTo>
                  <a:pt x="110" y="155"/>
                </a:lnTo>
                <a:lnTo>
                  <a:pt x="110" y="155"/>
                </a:lnTo>
                <a:lnTo>
                  <a:pt x="111" y="155"/>
                </a:lnTo>
                <a:lnTo>
                  <a:pt x="111" y="155"/>
                </a:lnTo>
                <a:lnTo>
                  <a:pt x="111" y="155"/>
                </a:lnTo>
                <a:lnTo>
                  <a:pt x="111" y="155"/>
                </a:lnTo>
                <a:lnTo>
                  <a:pt x="111" y="155"/>
                </a:lnTo>
                <a:lnTo>
                  <a:pt x="112" y="154"/>
                </a:lnTo>
                <a:lnTo>
                  <a:pt x="112" y="155"/>
                </a:lnTo>
                <a:lnTo>
                  <a:pt x="112" y="155"/>
                </a:lnTo>
                <a:lnTo>
                  <a:pt x="112" y="155"/>
                </a:lnTo>
                <a:lnTo>
                  <a:pt x="112" y="155"/>
                </a:lnTo>
                <a:lnTo>
                  <a:pt x="112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5"/>
                </a:lnTo>
                <a:lnTo>
                  <a:pt x="113" y="154"/>
                </a:lnTo>
                <a:lnTo>
                  <a:pt x="113" y="154"/>
                </a:lnTo>
                <a:lnTo>
                  <a:pt x="113" y="154"/>
                </a:lnTo>
                <a:lnTo>
                  <a:pt x="114" y="154"/>
                </a:lnTo>
                <a:lnTo>
                  <a:pt x="114" y="154"/>
                </a:lnTo>
                <a:lnTo>
                  <a:pt x="114" y="154"/>
                </a:lnTo>
                <a:lnTo>
                  <a:pt x="114" y="154"/>
                </a:lnTo>
                <a:lnTo>
                  <a:pt x="114" y="153"/>
                </a:lnTo>
                <a:lnTo>
                  <a:pt x="113" y="153"/>
                </a:lnTo>
                <a:lnTo>
                  <a:pt x="113" y="153"/>
                </a:lnTo>
                <a:lnTo>
                  <a:pt x="113" y="153"/>
                </a:lnTo>
                <a:lnTo>
                  <a:pt x="113" y="153"/>
                </a:lnTo>
                <a:lnTo>
                  <a:pt x="113" y="153"/>
                </a:lnTo>
                <a:lnTo>
                  <a:pt x="112" y="153"/>
                </a:lnTo>
                <a:lnTo>
                  <a:pt x="112" y="153"/>
                </a:lnTo>
                <a:lnTo>
                  <a:pt x="112" y="153"/>
                </a:lnTo>
                <a:lnTo>
                  <a:pt x="112" y="153"/>
                </a:lnTo>
                <a:lnTo>
                  <a:pt x="112" y="152"/>
                </a:lnTo>
                <a:lnTo>
                  <a:pt x="113" y="152"/>
                </a:lnTo>
                <a:lnTo>
                  <a:pt x="113" y="151"/>
                </a:lnTo>
                <a:lnTo>
                  <a:pt x="113" y="151"/>
                </a:lnTo>
                <a:lnTo>
                  <a:pt x="113" y="151"/>
                </a:lnTo>
                <a:lnTo>
                  <a:pt x="113" y="151"/>
                </a:lnTo>
                <a:lnTo>
                  <a:pt x="113" y="151"/>
                </a:lnTo>
                <a:lnTo>
                  <a:pt x="113" y="150"/>
                </a:lnTo>
                <a:lnTo>
                  <a:pt x="113" y="150"/>
                </a:lnTo>
                <a:lnTo>
                  <a:pt x="113" y="149"/>
                </a:lnTo>
                <a:lnTo>
                  <a:pt x="113" y="149"/>
                </a:lnTo>
                <a:lnTo>
                  <a:pt x="113" y="149"/>
                </a:lnTo>
                <a:lnTo>
                  <a:pt x="113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9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5" y="148"/>
                </a:lnTo>
                <a:lnTo>
                  <a:pt x="116" y="147"/>
                </a:lnTo>
                <a:lnTo>
                  <a:pt x="116" y="147"/>
                </a:lnTo>
                <a:lnTo>
                  <a:pt x="116" y="147"/>
                </a:lnTo>
                <a:lnTo>
                  <a:pt x="116" y="147"/>
                </a:lnTo>
                <a:lnTo>
                  <a:pt x="116" y="146"/>
                </a:lnTo>
                <a:lnTo>
                  <a:pt x="116" y="146"/>
                </a:lnTo>
                <a:lnTo>
                  <a:pt x="117" y="146"/>
                </a:lnTo>
                <a:lnTo>
                  <a:pt x="116" y="146"/>
                </a:lnTo>
                <a:lnTo>
                  <a:pt x="117" y="146"/>
                </a:lnTo>
                <a:lnTo>
                  <a:pt x="117" y="147"/>
                </a:lnTo>
                <a:lnTo>
                  <a:pt x="117" y="147"/>
                </a:lnTo>
                <a:lnTo>
                  <a:pt x="117" y="146"/>
                </a:lnTo>
                <a:lnTo>
                  <a:pt x="117" y="146"/>
                </a:lnTo>
                <a:lnTo>
                  <a:pt x="117" y="146"/>
                </a:lnTo>
                <a:lnTo>
                  <a:pt x="117" y="146"/>
                </a:lnTo>
                <a:lnTo>
                  <a:pt x="117" y="146"/>
                </a:lnTo>
                <a:lnTo>
                  <a:pt x="117" y="145"/>
                </a:lnTo>
                <a:lnTo>
                  <a:pt x="118" y="145"/>
                </a:lnTo>
                <a:lnTo>
                  <a:pt x="118" y="145"/>
                </a:lnTo>
                <a:lnTo>
                  <a:pt x="118" y="145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8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4"/>
                </a:lnTo>
                <a:lnTo>
                  <a:pt x="119" y="143"/>
                </a:lnTo>
                <a:lnTo>
                  <a:pt x="120" y="143"/>
                </a:lnTo>
                <a:lnTo>
                  <a:pt x="120" y="143"/>
                </a:lnTo>
                <a:lnTo>
                  <a:pt x="119" y="143"/>
                </a:lnTo>
                <a:lnTo>
                  <a:pt x="119" y="143"/>
                </a:lnTo>
                <a:lnTo>
                  <a:pt x="120" y="142"/>
                </a:lnTo>
                <a:lnTo>
                  <a:pt x="120" y="142"/>
                </a:lnTo>
                <a:lnTo>
                  <a:pt x="120" y="142"/>
                </a:lnTo>
                <a:lnTo>
                  <a:pt x="120" y="142"/>
                </a:lnTo>
                <a:lnTo>
                  <a:pt x="120" y="142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0" y="141"/>
                </a:lnTo>
                <a:lnTo>
                  <a:pt x="121" y="141"/>
                </a:lnTo>
                <a:lnTo>
                  <a:pt x="121" y="140"/>
                </a:lnTo>
                <a:lnTo>
                  <a:pt x="121" y="140"/>
                </a:lnTo>
                <a:lnTo>
                  <a:pt x="121" y="140"/>
                </a:lnTo>
                <a:lnTo>
                  <a:pt x="120" y="140"/>
                </a:lnTo>
                <a:lnTo>
                  <a:pt x="120" y="140"/>
                </a:lnTo>
                <a:lnTo>
                  <a:pt x="120" y="139"/>
                </a:lnTo>
                <a:lnTo>
                  <a:pt x="120" y="139"/>
                </a:lnTo>
                <a:lnTo>
                  <a:pt x="120" y="139"/>
                </a:lnTo>
                <a:lnTo>
                  <a:pt x="120" y="139"/>
                </a:lnTo>
                <a:lnTo>
                  <a:pt x="119" y="139"/>
                </a:lnTo>
                <a:lnTo>
                  <a:pt x="119" y="139"/>
                </a:lnTo>
                <a:lnTo>
                  <a:pt x="120" y="138"/>
                </a:lnTo>
                <a:lnTo>
                  <a:pt x="120" y="138"/>
                </a:lnTo>
                <a:lnTo>
                  <a:pt x="120" y="138"/>
                </a:lnTo>
                <a:lnTo>
                  <a:pt x="119" y="138"/>
                </a:lnTo>
                <a:lnTo>
                  <a:pt x="119" y="138"/>
                </a:lnTo>
                <a:lnTo>
                  <a:pt x="119" y="138"/>
                </a:lnTo>
                <a:lnTo>
                  <a:pt x="119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8" y="138"/>
                </a:lnTo>
                <a:lnTo>
                  <a:pt x="117" y="138"/>
                </a:lnTo>
                <a:lnTo>
                  <a:pt x="118" y="138"/>
                </a:lnTo>
                <a:lnTo>
                  <a:pt x="117" y="138"/>
                </a:lnTo>
                <a:lnTo>
                  <a:pt x="117" y="138"/>
                </a:lnTo>
                <a:lnTo>
                  <a:pt x="117" y="138"/>
                </a:lnTo>
                <a:lnTo>
                  <a:pt x="117" y="138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7"/>
                </a:lnTo>
                <a:lnTo>
                  <a:pt x="117" y="136"/>
                </a:lnTo>
                <a:lnTo>
                  <a:pt x="117" y="136"/>
                </a:lnTo>
                <a:lnTo>
                  <a:pt x="116" y="136"/>
                </a:lnTo>
                <a:lnTo>
                  <a:pt x="116" y="137"/>
                </a:lnTo>
                <a:lnTo>
                  <a:pt x="116" y="137"/>
                </a:lnTo>
                <a:lnTo>
                  <a:pt x="116" y="137"/>
                </a:lnTo>
                <a:lnTo>
                  <a:pt x="116" y="136"/>
                </a:lnTo>
                <a:lnTo>
                  <a:pt x="116" y="137"/>
                </a:lnTo>
                <a:lnTo>
                  <a:pt x="116" y="137"/>
                </a:lnTo>
                <a:lnTo>
                  <a:pt x="116" y="136"/>
                </a:lnTo>
                <a:lnTo>
                  <a:pt x="116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7"/>
                </a:lnTo>
                <a:lnTo>
                  <a:pt x="115" y="137"/>
                </a:lnTo>
                <a:lnTo>
                  <a:pt x="115" y="136"/>
                </a:lnTo>
                <a:lnTo>
                  <a:pt x="115" y="137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5" y="136"/>
                </a:lnTo>
                <a:lnTo>
                  <a:pt x="114" y="136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4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3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2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1" y="135"/>
                </a:lnTo>
                <a:lnTo>
                  <a:pt x="110" y="134"/>
                </a:lnTo>
                <a:lnTo>
                  <a:pt x="110" y="134"/>
                </a:lnTo>
                <a:lnTo>
                  <a:pt x="110" y="134"/>
                </a:lnTo>
                <a:lnTo>
                  <a:pt x="110" y="134"/>
                </a:lnTo>
                <a:lnTo>
                  <a:pt x="110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9" y="134"/>
                </a:lnTo>
                <a:lnTo>
                  <a:pt x="108" y="134"/>
                </a:lnTo>
                <a:lnTo>
                  <a:pt x="108" y="135"/>
                </a:lnTo>
                <a:lnTo>
                  <a:pt x="108" y="135"/>
                </a:lnTo>
                <a:lnTo>
                  <a:pt x="108" y="134"/>
                </a:lnTo>
                <a:lnTo>
                  <a:pt x="108" y="134"/>
                </a:lnTo>
                <a:lnTo>
                  <a:pt x="108" y="134"/>
                </a:lnTo>
                <a:lnTo>
                  <a:pt x="108" y="134"/>
                </a:lnTo>
                <a:lnTo>
                  <a:pt x="107" y="134"/>
                </a:lnTo>
                <a:lnTo>
                  <a:pt x="107" y="134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7" y="133"/>
                </a:lnTo>
                <a:lnTo>
                  <a:pt x="106" y="133"/>
                </a:lnTo>
                <a:lnTo>
                  <a:pt x="106" y="133"/>
                </a:lnTo>
                <a:lnTo>
                  <a:pt x="106" y="133"/>
                </a:lnTo>
                <a:lnTo>
                  <a:pt x="106" y="132"/>
                </a:lnTo>
                <a:lnTo>
                  <a:pt x="106" y="132"/>
                </a:lnTo>
                <a:lnTo>
                  <a:pt x="106" y="132"/>
                </a:lnTo>
                <a:lnTo>
                  <a:pt x="105" y="132"/>
                </a:lnTo>
                <a:lnTo>
                  <a:pt x="105" y="132"/>
                </a:lnTo>
                <a:lnTo>
                  <a:pt x="105" y="132"/>
                </a:lnTo>
                <a:lnTo>
                  <a:pt x="105" y="132"/>
                </a:lnTo>
                <a:lnTo>
                  <a:pt x="105" y="133"/>
                </a:lnTo>
                <a:lnTo>
                  <a:pt x="105" y="133"/>
                </a:lnTo>
                <a:lnTo>
                  <a:pt x="105" y="133"/>
                </a:lnTo>
                <a:lnTo>
                  <a:pt x="104" y="133"/>
                </a:lnTo>
                <a:lnTo>
                  <a:pt x="104" y="133"/>
                </a:lnTo>
                <a:lnTo>
                  <a:pt x="104" y="133"/>
                </a:lnTo>
                <a:lnTo>
                  <a:pt x="104" y="132"/>
                </a:lnTo>
                <a:lnTo>
                  <a:pt x="104" y="132"/>
                </a:lnTo>
                <a:lnTo>
                  <a:pt x="104" y="132"/>
                </a:lnTo>
                <a:lnTo>
                  <a:pt x="104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3" y="132"/>
                </a:lnTo>
                <a:lnTo>
                  <a:pt x="102" y="133"/>
                </a:lnTo>
                <a:lnTo>
                  <a:pt x="102" y="133"/>
                </a:lnTo>
                <a:lnTo>
                  <a:pt x="102" y="133"/>
                </a:lnTo>
                <a:lnTo>
                  <a:pt x="102" y="132"/>
                </a:lnTo>
                <a:lnTo>
                  <a:pt x="102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2"/>
                </a:lnTo>
                <a:lnTo>
                  <a:pt x="101" y="133"/>
                </a:lnTo>
                <a:lnTo>
                  <a:pt x="100" y="133"/>
                </a:lnTo>
                <a:lnTo>
                  <a:pt x="100" y="133"/>
                </a:lnTo>
                <a:lnTo>
                  <a:pt x="100" y="133"/>
                </a:lnTo>
                <a:lnTo>
                  <a:pt x="99" y="133"/>
                </a:lnTo>
                <a:lnTo>
                  <a:pt x="99" y="133"/>
                </a:lnTo>
                <a:lnTo>
                  <a:pt x="99" y="133"/>
                </a:lnTo>
                <a:lnTo>
                  <a:pt x="98" y="133"/>
                </a:lnTo>
                <a:lnTo>
                  <a:pt x="98" y="133"/>
                </a:lnTo>
                <a:lnTo>
                  <a:pt x="98" y="134"/>
                </a:lnTo>
                <a:lnTo>
                  <a:pt x="98" y="134"/>
                </a:lnTo>
                <a:lnTo>
                  <a:pt x="97" y="134"/>
                </a:lnTo>
                <a:lnTo>
                  <a:pt x="97" y="134"/>
                </a:lnTo>
                <a:lnTo>
                  <a:pt x="97" y="134"/>
                </a:lnTo>
                <a:lnTo>
                  <a:pt x="97" y="134"/>
                </a:lnTo>
                <a:lnTo>
                  <a:pt x="96" y="133"/>
                </a:lnTo>
                <a:lnTo>
                  <a:pt x="96" y="133"/>
                </a:lnTo>
                <a:lnTo>
                  <a:pt x="96" y="133"/>
                </a:lnTo>
                <a:lnTo>
                  <a:pt x="95" y="134"/>
                </a:lnTo>
                <a:lnTo>
                  <a:pt x="95" y="133"/>
                </a:lnTo>
                <a:lnTo>
                  <a:pt x="95" y="133"/>
                </a:lnTo>
                <a:lnTo>
                  <a:pt x="95" y="133"/>
                </a:lnTo>
                <a:lnTo>
                  <a:pt x="94" y="133"/>
                </a:lnTo>
                <a:lnTo>
                  <a:pt x="94" y="133"/>
                </a:lnTo>
                <a:lnTo>
                  <a:pt x="94" y="132"/>
                </a:lnTo>
                <a:lnTo>
                  <a:pt x="94" y="129"/>
                </a:lnTo>
                <a:lnTo>
                  <a:pt x="94" y="129"/>
                </a:lnTo>
                <a:lnTo>
                  <a:pt x="93" y="128"/>
                </a:lnTo>
                <a:lnTo>
                  <a:pt x="92" y="127"/>
                </a:lnTo>
                <a:lnTo>
                  <a:pt x="90" y="126"/>
                </a:lnTo>
                <a:lnTo>
                  <a:pt x="86" y="122"/>
                </a:lnTo>
                <a:lnTo>
                  <a:pt x="86" y="122"/>
                </a:lnTo>
                <a:lnTo>
                  <a:pt x="86" y="122"/>
                </a:lnTo>
                <a:lnTo>
                  <a:pt x="85" y="122"/>
                </a:lnTo>
                <a:lnTo>
                  <a:pt x="85" y="122"/>
                </a:lnTo>
                <a:lnTo>
                  <a:pt x="85" y="122"/>
                </a:lnTo>
                <a:lnTo>
                  <a:pt x="85" y="122"/>
                </a:lnTo>
                <a:lnTo>
                  <a:pt x="84" y="122"/>
                </a:lnTo>
                <a:lnTo>
                  <a:pt x="84" y="123"/>
                </a:lnTo>
                <a:lnTo>
                  <a:pt x="84" y="123"/>
                </a:lnTo>
                <a:lnTo>
                  <a:pt x="84" y="123"/>
                </a:lnTo>
                <a:lnTo>
                  <a:pt x="84" y="123"/>
                </a:lnTo>
                <a:lnTo>
                  <a:pt x="84" y="123"/>
                </a:lnTo>
                <a:lnTo>
                  <a:pt x="83" y="123"/>
                </a:lnTo>
                <a:lnTo>
                  <a:pt x="83" y="123"/>
                </a:lnTo>
                <a:lnTo>
                  <a:pt x="82" y="123"/>
                </a:lnTo>
                <a:lnTo>
                  <a:pt x="82" y="123"/>
                </a:lnTo>
                <a:lnTo>
                  <a:pt x="82" y="123"/>
                </a:lnTo>
                <a:lnTo>
                  <a:pt x="81" y="123"/>
                </a:lnTo>
                <a:lnTo>
                  <a:pt x="81" y="123"/>
                </a:lnTo>
                <a:lnTo>
                  <a:pt x="81" y="123"/>
                </a:lnTo>
                <a:lnTo>
                  <a:pt x="81" y="123"/>
                </a:lnTo>
                <a:lnTo>
                  <a:pt x="81" y="123"/>
                </a:lnTo>
                <a:lnTo>
                  <a:pt x="80" y="123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80" y="122"/>
                </a:lnTo>
                <a:lnTo>
                  <a:pt x="79" y="122"/>
                </a:lnTo>
                <a:lnTo>
                  <a:pt x="79" y="121"/>
                </a:lnTo>
                <a:lnTo>
                  <a:pt x="79" y="121"/>
                </a:lnTo>
                <a:lnTo>
                  <a:pt x="79" y="122"/>
                </a:lnTo>
                <a:lnTo>
                  <a:pt x="79" y="122"/>
                </a:lnTo>
                <a:lnTo>
                  <a:pt x="79" y="122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8" y="122"/>
                </a:lnTo>
                <a:lnTo>
                  <a:pt x="77" y="122"/>
                </a:lnTo>
                <a:lnTo>
                  <a:pt x="77" y="122"/>
                </a:lnTo>
                <a:lnTo>
                  <a:pt x="77" y="122"/>
                </a:lnTo>
                <a:lnTo>
                  <a:pt x="77" y="122"/>
                </a:lnTo>
                <a:lnTo>
                  <a:pt x="77" y="121"/>
                </a:lnTo>
                <a:lnTo>
                  <a:pt x="76" y="121"/>
                </a:lnTo>
                <a:lnTo>
                  <a:pt x="76" y="121"/>
                </a:lnTo>
                <a:lnTo>
                  <a:pt x="76" y="122"/>
                </a:lnTo>
                <a:lnTo>
                  <a:pt x="76" y="121"/>
                </a:lnTo>
                <a:lnTo>
                  <a:pt x="76" y="121"/>
                </a:lnTo>
                <a:lnTo>
                  <a:pt x="75" y="121"/>
                </a:lnTo>
                <a:lnTo>
                  <a:pt x="75" y="121"/>
                </a:lnTo>
                <a:lnTo>
                  <a:pt x="74" y="121"/>
                </a:lnTo>
                <a:lnTo>
                  <a:pt x="74" y="120"/>
                </a:lnTo>
                <a:lnTo>
                  <a:pt x="74" y="120"/>
                </a:lnTo>
                <a:lnTo>
                  <a:pt x="74" y="120"/>
                </a:lnTo>
                <a:lnTo>
                  <a:pt x="73" y="120"/>
                </a:lnTo>
                <a:lnTo>
                  <a:pt x="73" y="119"/>
                </a:lnTo>
                <a:lnTo>
                  <a:pt x="73" y="119"/>
                </a:lnTo>
                <a:lnTo>
                  <a:pt x="73" y="119"/>
                </a:lnTo>
                <a:lnTo>
                  <a:pt x="73" y="119"/>
                </a:lnTo>
                <a:lnTo>
                  <a:pt x="72" y="119"/>
                </a:lnTo>
                <a:lnTo>
                  <a:pt x="72" y="119"/>
                </a:lnTo>
                <a:lnTo>
                  <a:pt x="72" y="119"/>
                </a:lnTo>
                <a:lnTo>
                  <a:pt x="72" y="119"/>
                </a:lnTo>
                <a:lnTo>
                  <a:pt x="72" y="118"/>
                </a:lnTo>
                <a:lnTo>
                  <a:pt x="72" y="118"/>
                </a:lnTo>
                <a:lnTo>
                  <a:pt x="71" y="119"/>
                </a:lnTo>
                <a:lnTo>
                  <a:pt x="71" y="119"/>
                </a:lnTo>
                <a:lnTo>
                  <a:pt x="71" y="119"/>
                </a:lnTo>
                <a:lnTo>
                  <a:pt x="71" y="118"/>
                </a:lnTo>
                <a:lnTo>
                  <a:pt x="71" y="118"/>
                </a:lnTo>
                <a:lnTo>
                  <a:pt x="71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70" y="118"/>
                </a:lnTo>
                <a:lnTo>
                  <a:pt x="69" y="118"/>
                </a:lnTo>
                <a:lnTo>
                  <a:pt x="70" y="118"/>
                </a:lnTo>
                <a:lnTo>
                  <a:pt x="69" y="118"/>
                </a:lnTo>
                <a:lnTo>
                  <a:pt x="69" y="118"/>
                </a:lnTo>
                <a:lnTo>
                  <a:pt x="69" y="117"/>
                </a:lnTo>
                <a:lnTo>
                  <a:pt x="69" y="117"/>
                </a:lnTo>
                <a:lnTo>
                  <a:pt x="69" y="117"/>
                </a:lnTo>
                <a:lnTo>
                  <a:pt x="68" y="117"/>
                </a:lnTo>
                <a:lnTo>
                  <a:pt x="68" y="117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6"/>
                </a:lnTo>
                <a:lnTo>
                  <a:pt x="67" y="115"/>
                </a:lnTo>
                <a:lnTo>
                  <a:pt x="67" y="115"/>
                </a:lnTo>
                <a:lnTo>
                  <a:pt x="67" y="115"/>
                </a:lnTo>
                <a:lnTo>
                  <a:pt x="67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6" y="115"/>
                </a:lnTo>
                <a:lnTo>
                  <a:pt x="65" y="114"/>
                </a:lnTo>
                <a:lnTo>
                  <a:pt x="65" y="114"/>
                </a:lnTo>
                <a:lnTo>
                  <a:pt x="65" y="114"/>
                </a:lnTo>
                <a:lnTo>
                  <a:pt x="65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4"/>
                </a:lnTo>
                <a:lnTo>
                  <a:pt x="61" y="113"/>
                </a:lnTo>
                <a:lnTo>
                  <a:pt x="61" y="113"/>
                </a:lnTo>
                <a:lnTo>
                  <a:pt x="61" y="113"/>
                </a:lnTo>
                <a:lnTo>
                  <a:pt x="61" y="113"/>
                </a:lnTo>
                <a:lnTo>
                  <a:pt x="61" y="113"/>
                </a:lnTo>
                <a:lnTo>
                  <a:pt x="60" y="113"/>
                </a:lnTo>
                <a:lnTo>
                  <a:pt x="60" y="113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9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7" y="114"/>
                </a:lnTo>
                <a:lnTo>
                  <a:pt x="57" y="115"/>
                </a:lnTo>
                <a:lnTo>
                  <a:pt x="57" y="115"/>
                </a:lnTo>
                <a:lnTo>
                  <a:pt x="57" y="115"/>
                </a:lnTo>
                <a:lnTo>
                  <a:pt x="57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5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6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5" y="116"/>
                </a:lnTo>
                <a:lnTo>
                  <a:pt x="54" y="115"/>
                </a:lnTo>
                <a:lnTo>
                  <a:pt x="54" y="115"/>
                </a:lnTo>
                <a:lnTo>
                  <a:pt x="54" y="115"/>
                </a:lnTo>
                <a:lnTo>
                  <a:pt x="54" y="115"/>
                </a:lnTo>
                <a:lnTo>
                  <a:pt x="53" y="115"/>
                </a:lnTo>
                <a:lnTo>
                  <a:pt x="53" y="115"/>
                </a:lnTo>
                <a:lnTo>
                  <a:pt x="53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2" y="115"/>
                </a:lnTo>
                <a:lnTo>
                  <a:pt x="51" y="115"/>
                </a:lnTo>
                <a:lnTo>
                  <a:pt x="51" y="115"/>
                </a:lnTo>
                <a:lnTo>
                  <a:pt x="52" y="115"/>
                </a:lnTo>
                <a:lnTo>
                  <a:pt x="52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1" y="114"/>
                </a:lnTo>
                <a:lnTo>
                  <a:pt x="50" y="114"/>
                </a:lnTo>
                <a:lnTo>
                  <a:pt x="50" y="114"/>
                </a:lnTo>
                <a:lnTo>
                  <a:pt x="49" y="114"/>
                </a:lnTo>
                <a:lnTo>
                  <a:pt x="49" y="114"/>
                </a:lnTo>
                <a:lnTo>
                  <a:pt x="49" y="114"/>
                </a:lnTo>
                <a:lnTo>
                  <a:pt x="49" y="114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3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2"/>
                </a:lnTo>
                <a:lnTo>
                  <a:pt x="49" y="111"/>
                </a:lnTo>
                <a:lnTo>
                  <a:pt x="49" y="110"/>
                </a:lnTo>
                <a:lnTo>
                  <a:pt x="49" y="110"/>
                </a:lnTo>
                <a:lnTo>
                  <a:pt x="50" y="109"/>
                </a:lnTo>
                <a:lnTo>
                  <a:pt x="50" y="108"/>
                </a:lnTo>
                <a:lnTo>
                  <a:pt x="50" y="108"/>
                </a:lnTo>
                <a:lnTo>
                  <a:pt x="50" y="108"/>
                </a:lnTo>
                <a:lnTo>
                  <a:pt x="50" y="108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50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9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8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7"/>
                </a:lnTo>
                <a:lnTo>
                  <a:pt x="47" y="106"/>
                </a:lnTo>
                <a:lnTo>
                  <a:pt x="47" y="106"/>
                </a:lnTo>
                <a:lnTo>
                  <a:pt x="47" y="107"/>
                </a:lnTo>
                <a:lnTo>
                  <a:pt x="47" y="106"/>
                </a:lnTo>
                <a:lnTo>
                  <a:pt x="47" y="106"/>
                </a:lnTo>
                <a:lnTo>
                  <a:pt x="47" y="106"/>
                </a:lnTo>
                <a:lnTo>
                  <a:pt x="46" y="106"/>
                </a:lnTo>
                <a:lnTo>
                  <a:pt x="46" y="106"/>
                </a:lnTo>
                <a:lnTo>
                  <a:pt x="46" y="106"/>
                </a:lnTo>
                <a:lnTo>
                  <a:pt x="46" y="106"/>
                </a:lnTo>
                <a:lnTo>
                  <a:pt x="46" y="107"/>
                </a:lnTo>
                <a:lnTo>
                  <a:pt x="46" y="107"/>
                </a:lnTo>
                <a:lnTo>
                  <a:pt x="46" y="107"/>
                </a:lnTo>
                <a:lnTo>
                  <a:pt x="46" y="107"/>
                </a:lnTo>
                <a:lnTo>
                  <a:pt x="46" y="107"/>
                </a:lnTo>
                <a:lnTo>
                  <a:pt x="46" y="106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4" y="106"/>
                </a:lnTo>
                <a:lnTo>
                  <a:pt x="44" y="106"/>
                </a:lnTo>
                <a:lnTo>
                  <a:pt x="44" y="107"/>
                </a:lnTo>
                <a:lnTo>
                  <a:pt x="44" y="106"/>
                </a:lnTo>
                <a:lnTo>
                  <a:pt x="44" y="106"/>
                </a:lnTo>
                <a:lnTo>
                  <a:pt x="44" y="106"/>
                </a:lnTo>
                <a:lnTo>
                  <a:pt x="44" y="106"/>
                </a:lnTo>
                <a:lnTo>
                  <a:pt x="44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3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2" y="106"/>
                </a:lnTo>
                <a:lnTo>
                  <a:pt x="41" y="106"/>
                </a:lnTo>
                <a:lnTo>
                  <a:pt x="41" y="106"/>
                </a:lnTo>
                <a:lnTo>
                  <a:pt x="41" y="106"/>
                </a:lnTo>
                <a:lnTo>
                  <a:pt x="41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6"/>
                </a:lnTo>
                <a:lnTo>
                  <a:pt x="40" y="107"/>
                </a:lnTo>
                <a:lnTo>
                  <a:pt x="40" y="106"/>
                </a:lnTo>
                <a:lnTo>
                  <a:pt x="39" y="106"/>
                </a:lnTo>
                <a:lnTo>
                  <a:pt x="39" y="106"/>
                </a:lnTo>
                <a:lnTo>
                  <a:pt x="39" y="107"/>
                </a:lnTo>
                <a:lnTo>
                  <a:pt x="39" y="107"/>
                </a:lnTo>
                <a:lnTo>
                  <a:pt x="39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8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7"/>
                </a:lnTo>
                <a:lnTo>
                  <a:pt x="37" y="108"/>
                </a:lnTo>
                <a:lnTo>
                  <a:pt x="37" y="107"/>
                </a:lnTo>
                <a:lnTo>
                  <a:pt x="37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6" y="108"/>
                </a:lnTo>
                <a:lnTo>
                  <a:pt x="35" y="108"/>
                </a:lnTo>
                <a:lnTo>
                  <a:pt x="35" y="108"/>
                </a:lnTo>
                <a:lnTo>
                  <a:pt x="35" y="109"/>
                </a:lnTo>
                <a:lnTo>
                  <a:pt x="35" y="108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5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09"/>
                </a:lnTo>
                <a:lnTo>
                  <a:pt x="34" y="110"/>
                </a:lnTo>
                <a:lnTo>
                  <a:pt x="34" y="110"/>
                </a:lnTo>
                <a:lnTo>
                  <a:pt x="34" y="110"/>
                </a:lnTo>
                <a:lnTo>
                  <a:pt x="34" y="109"/>
                </a:lnTo>
                <a:lnTo>
                  <a:pt x="34" y="110"/>
                </a:lnTo>
                <a:lnTo>
                  <a:pt x="34" y="110"/>
                </a:lnTo>
                <a:lnTo>
                  <a:pt x="34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3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0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2" y="111"/>
                </a:lnTo>
                <a:lnTo>
                  <a:pt x="31" y="111"/>
                </a:lnTo>
                <a:lnTo>
                  <a:pt x="31" y="111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1" y="112"/>
                </a:lnTo>
                <a:lnTo>
                  <a:pt x="30" y="112"/>
                </a:lnTo>
                <a:lnTo>
                  <a:pt x="30" y="112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30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3"/>
                </a:lnTo>
                <a:lnTo>
                  <a:pt x="29" y="114"/>
                </a:lnTo>
                <a:lnTo>
                  <a:pt x="29" y="113"/>
                </a:lnTo>
                <a:lnTo>
                  <a:pt x="29" y="114"/>
                </a:lnTo>
                <a:lnTo>
                  <a:pt x="28" y="114"/>
                </a:lnTo>
                <a:lnTo>
                  <a:pt x="28" y="114"/>
                </a:lnTo>
                <a:lnTo>
                  <a:pt x="28" y="114"/>
                </a:lnTo>
                <a:lnTo>
                  <a:pt x="28" y="114"/>
                </a:lnTo>
                <a:lnTo>
                  <a:pt x="28" y="114"/>
                </a:lnTo>
                <a:lnTo>
                  <a:pt x="27" y="115"/>
                </a:lnTo>
                <a:lnTo>
                  <a:pt x="27" y="115"/>
                </a:lnTo>
                <a:lnTo>
                  <a:pt x="27" y="115"/>
                </a:lnTo>
                <a:lnTo>
                  <a:pt x="27" y="115"/>
                </a:lnTo>
                <a:lnTo>
                  <a:pt x="26" y="115"/>
                </a:lnTo>
                <a:lnTo>
                  <a:pt x="26" y="115"/>
                </a:lnTo>
                <a:lnTo>
                  <a:pt x="26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5"/>
                </a:lnTo>
                <a:lnTo>
                  <a:pt x="25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4" y="116"/>
                </a:lnTo>
                <a:lnTo>
                  <a:pt x="23" y="116"/>
                </a:lnTo>
                <a:lnTo>
                  <a:pt x="23" y="116"/>
                </a:lnTo>
                <a:lnTo>
                  <a:pt x="24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3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7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8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20"/>
                </a:lnTo>
                <a:lnTo>
                  <a:pt x="18" y="120"/>
                </a:lnTo>
                <a:lnTo>
                  <a:pt x="18" y="120"/>
                </a:lnTo>
                <a:lnTo>
                  <a:pt x="18" y="120"/>
                </a:lnTo>
                <a:lnTo>
                  <a:pt x="18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0"/>
                </a:lnTo>
                <a:lnTo>
                  <a:pt x="17" y="121"/>
                </a:lnTo>
                <a:lnTo>
                  <a:pt x="17" y="121"/>
                </a:lnTo>
                <a:lnTo>
                  <a:pt x="17" y="121"/>
                </a:lnTo>
                <a:lnTo>
                  <a:pt x="17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1"/>
                </a:lnTo>
                <a:lnTo>
                  <a:pt x="16" y="122"/>
                </a:lnTo>
                <a:lnTo>
                  <a:pt x="16" y="121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6" y="122"/>
                </a:lnTo>
                <a:lnTo>
                  <a:pt x="15" y="122"/>
                </a:lnTo>
                <a:lnTo>
                  <a:pt x="15" y="122"/>
                </a:lnTo>
                <a:lnTo>
                  <a:pt x="15" y="122"/>
                </a:lnTo>
                <a:lnTo>
                  <a:pt x="15" y="122"/>
                </a:lnTo>
                <a:lnTo>
                  <a:pt x="15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4" y="122"/>
                </a:lnTo>
                <a:lnTo>
                  <a:pt x="13" y="122"/>
                </a:lnTo>
                <a:lnTo>
                  <a:pt x="13" y="122"/>
                </a:lnTo>
                <a:lnTo>
                  <a:pt x="13" y="123"/>
                </a:lnTo>
                <a:lnTo>
                  <a:pt x="13" y="123"/>
                </a:lnTo>
                <a:lnTo>
                  <a:pt x="13" y="123"/>
                </a:lnTo>
                <a:lnTo>
                  <a:pt x="12" y="122"/>
                </a:lnTo>
                <a:lnTo>
                  <a:pt x="12" y="122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1" y="123"/>
                </a:lnTo>
                <a:lnTo>
                  <a:pt x="10" y="123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10" y="124"/>
                </a:lnTo>
                <a:lnTo>
                  <a:pt x="9" y="125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4"/>
                </a:lnTo>
                <a:lnTo>
                  <a:pt x="9" y="123"/>
                </a:lnTo>
                <a:lnTo>
                  <a:pt x="9" y="123"/>
                </a:lnTo>
                <a:lnTo>
                  <a:pt x="9" y="123"/>
                </a:lnTo>
                <a:lnTo>
                  <a:pt x="9" y="123"/>
                </a:lnTo>
                <a:lnTo>
                  <a:pt x="9" y="123"/>
                </a:lnTo>
                <a:lnTo>
                  <a:pt x="10" y="123"/>
                </a:lnTo>
                <a:lnTo>
                  <a:pt x="10" y="123"/>
                </a:lnTo>
                <a:lnTo>
                  <a:pt x="10" y="123"/>
                </a:lnTo>
                <a:lnTo>
                  <a:pt x="10" y="123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2"/>
                </a:lnTo>
                <a:lnTo>
                  <a:pt x="10" y="121"/>
                </a:lnTo>
                <a:lnTo>
                  <a:pt x="10" y="121"/>
                </a:lnTo>
                <a:lnTo>
                  <a:pt x="11" y="121"/>
                </a:lnTo>
                <a:lnTo>
                  <a:pt x="11" y="120"/>
                </a:lnTo>
                <a:lnTo>
                  <a:pt x="11" y="120"/>
                </a:lnTo>
                <a:lnTo>
                  <a:pt x="11" y="120"/>
                </a:lnTo>
                <a:lnTo>
                  <a:pt x="11" y="120"/>
                </a:lnTo>
                <a:lnTo>
                  <a:pt x="11" y="119"/>
                </a:lnTo>
                <a:lnTo>
                  <a:pt x="11" y="119"/>
                </a:lnTo>
                <a:lnTo>
                  <a:pt x="11" y="119"/>
                </a:lnTo>
                <a:lnTo>
                  <a:pt x="11" y="118"/>
                </a:lnTo>
                <a:lnTo>
                  <a:pt x="11" y="118"/>
                </a:lnTo>
                <a:lnTo>
                  <a:pt x="11" y="118"/>
                </a:lnTo>
                <a:lnTo>
                  <a:pt x="10" y="118"/>
                </a:lnTo>
                <a:lnTo>
                  <a:pt x="10" y="118"/>
                </a:lnTo>
                <a:lnTo>
                  <a:pt x="10" y="117"/>
                </a:lnTo>
                <a:lnTo>
                  <a:pt x="10" y="117"/>
                </a:lnTo>
                <a:lnTo>
                  <a:pt x="10" y="117"/>
                </a:lnTo>
                <a:lnTo>
                  <a:pt x="10" y="117"/>
                </a:lnTo>
                <a:lnTo>
                  <a:pt x="10" y="117"/>
                </a:lnTo>
                <a:lnTo>
                  <a:pt x="10" y="116"/>
                </a:lnTo>
                <a:lnTo>
                  <a:pt x="10" y="116"/>
                </a:lnTo>
                <a:lnTo>
                  <a:pt x="10" y="116"/>
                </a:lnTo>
                <a:lnTo>
                  <a:pt x="10" y="116"/>
                </a:lnTo>
                <a:lnTo>
                  <a:pt x="11" y="116"/>
                </a:lnTo>
                <a:lnTo>
                  <a:pt x="11" y="116"/>
                </a:lnTo>
                <a:lnTo>
                  <a:pt x="11" y="115"/>
                </a:lnTo>
                <a:lnTo>
                  <a:pt x="11" y="115"/>
                </a:lnTo>
                <a:lnTo>
                  <a:pt x="11" y="115"/>
                </a:lnTo>
                <a:lnTo>
                  <a:pt x="11" y="115"/>
                </a:lnTo>
                <a:lnTo>
                  <a:pt x="11" y="115"/>
                </a:lnTo>
                <a:lnTo>
                  <a:pt x="11" y="114"/>
                </a:lnTo>
                <a:lnTo>
                  <a:pt x="11" y="114"/>
                </a:lnTo>
                <a:lnTo>
                  <a:pt x="11" y="114"/>
                </a:lnTo>
                <a:lnTo>
                  <a:pt x="10" y="114"/>
                </a:lnTo>
                <a:lnTo>
                  <a:pt x="10" y="114"/>
                </a:lnTo>
                <a:lnTo>
                  <a:pt x="10" y="114"/>
                </a:lnTo>
                <a:lnTo>
                  <a:pt x="10" y="114"/>
                </a:lnTo>
                <a:lnTo>
                  <a:pt x="10" y="114"/>
                </a:lnTo>
                <a:lnTo>
                  <a:pt x="11" y="114"/>
                </a:lnTo>
                <a:lnTo>
                  <a:pt x="11" y="113"/>
                </a:lnTo>
                <a:lnTo>
                  <a:pt x="11" y="114"/>
                </a:lnTo>
                <a:lnTo>
                  <a:pt x="11" y="114"/>
                </a:lnTo>
                <a:lnTo>
                  <a:pt x="11" y="113"/>
                </a:lnTo>
                <a:lnTo>
                  <a:pt x="11" y="113"/>
                </a:lnTo>
                <a:lnTo>
                  <a:pt x="11" y="113"/>
                </a:lnTo>
                <a:lnTo>
                  <a:pt x="11" y="113"/>
                </a:lnTo>
                <a:lnTo>
                  <a:pt x="11" y="113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2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1"/>
                </a:lnTo>
                <a:lnTo>
                  <a:pt x="11" y="110"/>
                </a:lnTo>
                <a:lnTo>
                  <a:pt x="11" y="110"/>
                </a:lnTo>
                <a:lnTo>
                  <a:pt x="11" y="110"/>
                </a:lnTo>
                <a:lnTo>
                  <a:pt x="10" y="110"/>
                </a:lnTo>
                <a:lnTo>
                  <a:pt x="11" y="110"/>
                </a:lnTo>
                <a:lnTo>
                  <a:pt x="11" y="110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0" y="109"/>
                </a:lnTo>
                <a:lnTo>
                  <a:pt x="10" y="109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1" y="109"/>
                </a:lnTo>
                <a:lnTo>
                  <a:pt x="12" y="109"/>
                </a:lnTo>
                <a:lnTo>
                  <a:pt x="12" y="109"/>
                </a:lnTo>
                <a:lnTo>
                  <a:pt x="12" y="109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07"/>
                </a:lnTo>
                <a:lnTo>
                  <a:pt x="12" y="107"/>
                </a:lnTo>
                <a:lnTo>
                  <a:pt x="11" y="107"/>
                </a:lnTo>
                <a:lnTo>
                  <a:pt x="11" y="106"/>
                </a:lnTo>
                <a:lnTo>
                  <a:pt x="11" y="106"/>
                </a:lnTo>
                <a:lnTo>
                  <a:pt x="11" y="106"/>
                </a:lnTo>
                <a:lnTo>
                  <a:pt x="11" y="106"/>
                </a:lnTo>
                <a:lnTo>
                  <a:pt x="11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6"/>
                </a:lnTo>
                <a:lnTo>
                  <a:pt x="10" y="105"/>
                </a:lnTo>
                <a:lnTo>
                  <a:pt x="10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5"/>
                </a:lnTo>
                <a:lnTo>
                  <a:pt x="9" y="104"/>
                </a:lnTo>
                <a:lnTo>
                  <a:pt x="9" y="104"/>
                </a:lnTo>
                <a:lnTo>
                  <a:pt x="8" y="104"/>
                </a:lnTo>
                <a:lnTo>
                  <a:pt x="8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4"/>
                </a:lnTo>
                <a:lnTo>
                  <a:pt x="7" y="103"/>
                </a:lnTo>
                <a:lnTo>
                  <a:pt x="7" y="103"/>
                </a:lnTo>
                <a:lnTo>
                  <a:pt x="7" y="103"/>
                </a:lnTo>
                <a:lnTo>
                  <a:pt x="6" y="103"/>
                </a:lnTo>
                <a:lnTo>
                  <a:pt x="6" y="103"/>
                </a:lnTo>
                <a:lnTo>
                  <a:pt x="6" y="103"/>
                </a:lnTo>
                <a:lnTo>
                  <a:pt x="6" y="103"/>
                </a:lnTo>
                <a:lnTo>
                  <a:pt x="6" y="103"/>
                </a:lnTo>
                <a:lnTo>
                  <a:pt x="7" y="103"/>
                </a:lnTo>
                <a:lnTo>
                  <a:pt x="7" y="102"/>
                </a:lnTo>
                <a:lnTo>
                  <a:pt x="6" y="102"/>
                </a:lnTo>
                <a:lnTo>
                  <a:pt x="6" y="102"/>
                </a:lnTo>
                <a:lnTo>
                  <a:pt x="7" y="102"/>
                </a:lnTo>
                <a:lnTo>
                  <a:pt x="7" y="102"/>
                </a:lnTo>
                <a:lnTo>
                  <a:pt x="7" y="102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6" y="100"/>
                </a:lnTo>
                <a:lnTo>
                  <a:pt x="6" y="100"/>
                </a:lnTo>
                <a:lnTo>
                  <a:pt x="6" y="99"/>
                </a:lnTo>
                <a:lnTo>
                  <a:pt x="7" y="99"/>
                </a:lnTo>
                <a:lnTo>
                  <a:pt x="7" y="98"/>
                </a:lnTo>
                <a:lnTo>
                  <a:pt x="7" y="98"/>
                </a:lnTo>
                <a:lnTo>
                  <a:pt x="6" y="98"/>
                </a:lnTo>
                <a:lnTo>
                  <a:pt x="6" y="98"/>
                </a:lnTo>
                <a:lnTo>
                  <a:pt x="6" y="98"/>
                </a:lnTo>
                <a:lnTo>
                  <a:pt x="6" y="98"/>
                </a:lnTo>
                <a:lnTo>
                  <a:pt x="6" y="98"/>
                </a:lnTo>
                <a:lnTo>
                  <a:pt x="6" y="97"/>
                </a:lnTo>
                <a:lnTo>
                  <a:pt x="7" y="97"/>
                </a:lnTo>
                <a:lnTo>
                  <a:pt x="7" y="97"/>
                </a:lnTo>
                <a:lnTo>
                  <a:pt x="7" y="97"/>
                </a:lnTo>
                <a:lnTo>
                  <a:pt x="6" y="97"/>
                </a:lnTo>
                <a:lnTo>
                  <a:pt x="6" y="97"/>
                </a:lnTo>
                <a:lnTo>
                  <a:pt x="6" y="96"/>
                </a:lnTo>
                <a:lnTo>
                  <a:pt x="6" y="96"/>
                </a:lnTo>
                <a:lnTo>
                  <a:pt x="7" y="96"/>
                </a:lnTo>
                <a:lnTo>
                  <a:pt x="7" y="96"/>
                </a:lnTo>
                <a:lnTo>
                  <a:pt x="6" y="96"/>
                </a:lnTo>
                <a:lnTo>
                  <a:pt x="6" y="96"/>
                </a:lnTo>
                <a:lnTo>
                  <a:pt x="6" y="96"/>
                </a:lnTo>
                <a:lnTo>
                  <a:pt x="6" y="95"/>
                </a:lnTo>
                <a:lnTo>
                  <a:pt x="6" y="95"/>
                </a:lnTo>
                <a:lnTo>
                  <a:pt x="7" y="95"/>
                </a:lnTo>
                <a:lnTo>
                  <a:pt x="7" y="95"/>
                </a:lnTo>
                <a:lnTo>
                  <a:pt x="7" y="94"/>
                </a:lnTo>
                <a:lnTo>
                  <a:pt x="7" y="94"/>
                </a:lnTo>
                <a:lnTo>
                  <a:pt x="8" y="94"/>
                </a:lnTo>
                <a:lnTo>
                  <a:pt x="8" y="94"/>
                </a:lnTo>
                <a:lnTo>
                  <a:pt x="7" y="93"/>
                </a:lnTo>
                <a:lnTo>
                  <a:pt x="7" y="93"/>
                </a:lnTo>
                <a:lnTo>
                  <a:pt x="7" y="93"/>
                </a:lnTo>
                <a:lnTo>
                  <a:pt x="7" y="93"/>
                </a:lnTo>
                <a:lnTo>
                  <a:pt x="7" y="93"/>
                </a:lnTo>
                <a:lnTo>
                  <a:pt x="6" y="93"/>
                </a:lnTo>
                <a:lnTo>
                  <a:pt x="7" y="93"/>
                </a:lnTo>
                <a:lnTo>
                  <a:pt x="6" y="93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2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6" y="91"/>
                </a:lnTo>
                <a:lnTo>
                  <a:pt x="6" y="91"/>
                </a:lnTo>
                <a:lnTo>
                  <a:pt x="6" y="91"/>
                </a:lnTo>
                <a:lnTo>
                  <a:pt x="7" y="90"/>
                </a:lnTo>
                <a:lnTo>
                  <a:pt x="7" y="90"/>
                </a:lnTo>
                <a:lnTo>
                  <a:pt x="7" y="90"/>
                </a:lnTo>
                <a:lnTo>
                  <a:pt x="8" y="90"/>
                </a:lnTo>
                <a:lnTo>
                  <a:pt x="8" y="90"/>
                </a:lnTo>
                <a:lnTo>
                  <a:pt x="8" y="90"/>
                </a:lnTo>
                <a:lnTo>
                  <a:pt x="8" y="90"/>
                </a:lnTo>
                <a:lnTo>
                  <a:pt x="9" y="89"/>
                </a:lnTo>
                <a:lnTo>
                  <a:pt x="9" y="89"/>
                </a:lnTo>
                <a:lnTo>
                  <a:pt x="9" y="89"/>
                </a:lnTo>
                <a:lnTo>
                  <a:pt x="10" y="89"/>
                </a:lnTo>
                <a:lnTo>
                  <a:pt x="10" y="88"/>
                </a:lnTo>
                <a:lnTo>
                  <a:pt x="10" y="88"/>
                </a:lnTo>
                <a:lnTo>
                  <a:pt x="10" y="88"/>
                </a:lnTo>
                <a:lnTo>
                  <a:pt x="10" y="88"/>
                </a:lnTo>
                <a:lnTo>
                  <a:pt x="9" y="88"/>
                </a:lnTo>
                <a:lnTo>
                  <a:pt x="9" y="88"/>
                </a:lnTo>
                <a:lnTo>
                  <a:pt x="8" y="88"/>
                </a:lnTo>
                <a:lnTo>
                  <a:pt x="8" y="88"/>
                </a:lnTo>
                <a:lnTo>
                  <a:pt x="8" y="89"/>
                </a:lnTo>
                <a:lnTo>
                  <a:pt x="7" y="89"/>
                </a:lnTo>
                <a:lnTo>
                  <a:pt x="7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6" y="89"/>
                </a:lnTo>
                <a:lnTo>
                  <a:pt x="5" y="89"/>
                </a:lnTo>
                <a:lnTo>
                  <a:pt x="5" y="88"/>
                </a:lnTo>
                <a:lnTo>
                  <a:pt x="5" y="88"/>
                </a:lnTo>
                <a:lnTo>
                  <a:pt x="5" y="88"/>
                </a:lnTo>
                <a:lnTo>
                  <a:pt x="5" y="88"/>
                </a:lnTo>
                <a:lnTo>
                  <a:pt x="5" y="88"/>
                </a:lnTo>
                <a:lnTo>
                  <a:pt x="5" y="87"/>
                </a:lnTo>
                <a:lnTo>
                  <a:pt x="5" y="87"/>
                </a:lnTo>
                <a:lnTo>
                  <a:pt x="5" y="87"/>
                </a:lnTo>
                <a:lnTo>
                  <a:pt x="5" y="87"/>
                </a:lnTo>
                <a:lnTo>
                  <a:pt x="5" y="87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6"/>
                </a:lnTo>
                <a:lnTo>
                  <a:pt x="5" y="85"/>
                </a:lnTo>
                <a:lnTo>
                  <a:pt x="5" y="85"/>
                </a:lnTo>
                <a:lnTo>
                  <a:pt x="5" y="85"/>
                </a:lnTo>
                <a:lnTo>
                  <a:pt x="5" y="85"/>
                </a:lnTo>
                <a:lnTo>
                  <a:pt x="5" y="85"/>
                </a:lnTo>
                <a:lnTo>
                  <a:pt x="5" y="84"/>
                </a:lnTo>
                <a:lnTo>
                  <a:pt x="5" y="84"/>
                </a:lnTo>
                <a:lnTo>
                  <a:pt x="6" y="84"/>
                </a:lnTo>
                <a:lnTo>
                  <a:pt x="6" y="84"/>
                </a:lnTo>
                <a:lnTo>
                  <a:pt x="6" y="84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6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7" y="83"/>
                </a:lnTo>
                <a:lnTo>
                  <a:pt x="8" y="83"/>
                </a:lnTo>
                <a:lnTo>
                  <a:pt x="8" y="82"/>
                </a:lnTo>
                <a:lnTo>
                  <a:pt x="8" y="82"/>
                </a:lnTo>
                <a:lnTo>
                  <a:pt x="8" y="82"/>
                </a:lnTo>
                <a:lnTo>
                  <a:pt x="8" y="82"/>
                </a:lnTo>
                <a:lnTo>
                  <a:pt x="9" y="82"/>
                </a:lnTo>
                <a:lnTo>
                  <a:pt x="9" y="81"/>
                </a:lnTo>
                <a:lnTo>
                  <a:pt x="8" y="81"/>
                </a:lnTo>
                <a:lnTo>
                  <a:pt x="8" y="81"/>
                </a:lnTo>
                <a:lnTo>
                  <a:pt x="7" y="81"/>
                </a:lnTo>
                <a:lnTo>
                  <a:pt x="7" y="81"/>
                </a:lnTo>
                <a:lnTo>
                  <a:pt x="7" y="82"/>
                </a:lnTo>
                <a:lnTo>
                  <a:pt x="6" y="82"/>
                </a:lnTo>
                <a:lnTo>
                  <a:pt x="6" y="82"/>
                </a:lnTo>
                <a:lnTo>
                  <a:pt x="6" y="82"/>
                </a:lnTo>
                <a:lnTo>
                  <a:pt x="5" y="82"/>
                </a:lnTo>
                <a:lnTo>
                  <a:pt x="5" y="81"/>
                </a:lnTo>
                <a:lnTo>
                  <a:pt x="5" y="81"/>
                </a:lnTo>
                <a:lnTo>
                  <a:pt x="6" y="81"/>
                </a:lnTo>
                <a:lnTo>
                  <a:pt x="6" y="81"/>
                </a:lnTo>
                <a:lnTo>
                  <a:pt x="5" y="80"/>
                </a:lnTo>
                <a:lnTo>
                  <a:pt x="6" y="80"/>
                </a:lnTo>
                <a:lnTo>
                  <a:pt x="6" y="80"/>
                </a:lnTo>
                <a:lnTo>
                  <a:pt x="6" y="80"/>
                </a:lnTo>
                <a:lnTo>
                  <a:pt x="6" y="79"/>
                </a:lnTo>
                <a:lnTo>
                  <a:pt x="6" y="79"/>
                </a:lnTo>
                <a:lnTo>
                  <a:pt x="6" y="79"/>
                </a:lnTo>
                <a:lnTo>
                  <a:pt x="6" y="79"/>
                </a:lnTo>
                <a:lnTo>
                  <a:pt x="6" y="79"/>
                </a:lnTo>
                <a:lnTo>
                  <a:pt x="6" y="78"/>
                </a:lnTo>
                <a:lnTo>
                  <a:pt x="6" y="78"/>
                </a:lnTo>
                <a:lnTo>
                  <a:pt x="6" y="78"/>
                </a:lnTo>
                <a:lnTo>
                  <a:pt x="6" y="78"/>
                </a:lnTo>
                <a:lnTo>
                  <a:pt x="6" y="77"/>
                </a:lnTo>
                <a:lnTo>
                  <a:pt x="6" y="77"/>
                </a:lnTo>
                <a:lnTo>
                  <a:pt x="6" y="77"/>
                </a:lnTo>
                <a:lnTo>
                  <a:pt x="5" y="77"/>
                </a:lnTo>
                <a:lnTo>
                  <a:pt x="6" y="77"/>
                </a:lnTo>
                <a:lnTo>
                  <a:pt x="6" y="77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6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5"/>
                </a:lnTo>
                <a:lnTo>
                  <a:pt x="6" y="74"/>
                </a:lnTo>
                <a:lnTo>
                  <a:pt x="6" y="74"/>
                </a:lnTo>
                <a:lnTo>
                  <a:pt x="7" y="74"/>
                </a:lnTo>
                <a:lnTo>
                  <a:pt x="7" y="74"/>
                </a:lnTo>
                <a:lnTo>
                  <a:pt x="8" y="74"/>
                </a:lnTo>
                <a:lnTo>
                  <a:pt x="8" y="74"/>
                </a:lnTo>
                <a:lnTo>
                  <a:pt x="8" y="74"/>
                </a:lnTo>
                <a:lnTo>
                  <a:pt x="8" y="73"/>
                </a:lnTo>
                <a:lnTo>
                  <a:pt x="8" y="73"/>
                </a:lnTo>
                <a:lnTo>
                  <a:pt x="8" y="73"/>
                </a:lnTo>
                <a:lnTo>
                  <a:pt x="7" y="74"/>
                </a:lnTo>
                <a:lnTo>
                  <a:pt x="6" y="73"/>
                </a:lnTo>
                <a:lnTo>
                  <a:pt x="6" y="73"/>
                </a:lnTo>
                <a:lnTo>
                  <a:pt x="6" y="73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6" y="72"/>
                </a:lnTo>
                <a:lnTo>
                  <a:pt x="5" y="72"/>
                </a:lnTo>
                <a:lnTo>
                  <a:pt x="5" y="72"/>
                </a:lnTo>
                <a:lnTo>
                  <a:pt x="5" y="72"/>
                </a:lnTo>
                <a:lnTo>
                  <a:pt x="5" y="72"/>
                </a:lnTo>
                <a:lnTo>
                  <a:pt x="5" y="72"/>
                </a:lnTo>
                <a:lnTo>
                  <a:pt x="6" y="71"/>
                </a:lnTo>
                <a:lnTo>
                  <a:pt x="5" y="71"/>
                </a:lnTo>
                <a:lnTo>
                  <a:pt x="5" y="71"/>
                </a:lnTo>
                <a:lnTo>
                  <a:pt x="5" y="71"/>
                </a:lnTo>
                <a:lnTo>
                  <a:pt x="5" y="71"/>
                </a:lnTo>
                <a:lnTo>
                  <a:pt x="5" y="71"/>
                </a:lnTo>
                <a:lnTo>
                  <a:pt x="4" y="71"/>
                </a:lnTo>
                <a:lnTo>
                  <a:pt x="4" y="71"/>
                </a:lnTo>
                <a:lnTo>
                  <a:pt x="4" y="70"/>
                </a:lnTo>
                <a:lnTo>
                  <a:pt x="4" y="70"/>
                </a:lnTo>
                <a:lnTo>
                  <a:pt x="4" y="70"/>
                </a:lnTo>
                <a:lnTo>
                  <a:pt x="5" y="70"/>
                </a:lnTo>
                <a:lnTo>
                  <a:pt x="5" y="70"/>
                </a:lnTo>
                <a:lnTo>
                  <a:pt x="5" y="70"/>
                </a:lnTo>
                <a:lnTo>
                  <a:pt x="4" y="70"/>
                </a:lnTo>
                <a:lnTo>
                  <a:pt x="4" y="70"/>
                </a:lnTo>
                <a:lnTo>
                  <a:pt x="4" y="70"/>
                </a:lnTo>
                <a:lnTo>
                  <a:pt x="4" y="69"/>
                </a:lnTo>
                <a:lnTo>
                  <a:pt x="4" y="69"/>
                </a:lnTo>
                <a:lnTo>
                  <a:pt x="4" y="69"/>
                </a:lnTo>
                <a:lnTo>
                  <a:pt x="4" y="69"/>
                </a:lnTo>
                <a:lnTo>
                  <a:pt x="4" y="69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8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5"/>
                </a:lnTo>
                <a:lnTo>
                  <a:pt x="4" y="64"/>
                </a:lnTo>
                <a:lnTo>
                  <a:pt x="4" y="64"/>
                </a:lnTo>
                <a:lnTo>
                  <a:pt x="5" y="64"/>
                </a:lnTo>
                <a:lnTo>
                  <a:pt x="5" y="64"/>
                </a:lnTo>
                <a:lnTo>
                  <a:pt x="5" y="64"/>
                </a:lnTo>
                <a:lnTo>
                  <a:pt x="5" y="63"/>
                </a:lnTo>
                <a:lnTo>
                  <a:pt x="6" y="63"/>
                </a:lnTo>
                <a:lnTo>
                  <a:pt x="6" y="63"/>
                </a:lnTo>
                <a:lnTo>
                  <a:pt x="7" y="63"/>
                </a:lnTo>
                <a:lnTo>
                  <a:pt x="7" y="63"/>
                </a:lnTo>
                <a:lnTo>
                  <a:pt x="8" y="63"/>
                </a:lnTo>
                <a:lnTo>
                  <a:pt x="8" y="63"/>
                </a:lnTo>
                <a:lnTo>
                  <a:pt x="8" y="62"/>
                </a:lnTo>
                <a:lnTo>
                  <a:pt x="7" y="62"/>
                </a:lnTo>
                <a:lnTo>
                  <a:pt x="7" y="62"/>
                </a:lnTo>
                <a:lnTo>
                  <a:pt x="7" y="63"/>
                </a:lnTo>
                <a:lnTo>
                  <a:pt x="6" y="63"/>
                </a:lnTo>
                <a:lnTo>
                  <a:pt x="6" y="63"/>
                </a:lnTo>
                <a:lnTo>
                  <a:pt x="6" y="62"/>
                </a:lnTo>
                <a:lnTo>
                  <a:pt x="6" y="62"/>
                </a:lnTo>
                <a:lnTo>
                  <a:pt x="5" y="63"/>
                </a:lnTo>
                <a:lnTo>
                  <a:pt x="5" y="63"/>
                </a:lnTo>
                <a:lnTo>
                  <a:pt x="5" y="62"/>
                </a:lnTo>
                <a:lnTo>
                  <a:pt x="4" y="62"/>
                </a:lnTo>
                <a:lnTo>
                  <a:pt x="4" y="62"/>
                </a:lnTo>
                <a:lnTo>
                  <a:pt x="4" y="62"/>
                </a:lnTo>
                <a:lnTo>
                  <a:pt x="4" y="62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4" y="61"/>
                </a:lnTo>
                <a:lnTo>
                  <a:pt x="5" y="61"/>
                </a:lnTo>
                <a:lnTo>
                  <a:pt x="5" y="61"/>
                </a:lnTo>
                <a:lnTo>
                  <a:pt x="5" y="61"/>
                </a:lnTo>
                <a:lnTo>
                  <a:pt x="5" y="60"/>
                </a:lnTo>
                <a:lnTo>
                  <a:pt x="5" y="60"/>
                </a:lnTo>
                <a:lnTo>
                  <a:pt x="5" y="60"/>
                </a:lnTo>
                <a:lnTo>
                  <a:pt x="5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8"/>
                </a:lnTo>
                <a:lnTo>
                  <a:pt x="5" y="57"/>
                </a:lnTo>
                <a:lnTo>
                  <a:pt x="6" y="58"/>
                </a:lnTo>
                <a:lnTo>
                  <a:pt x="6" y="57"/>
                </a:lnTo>
                <a:lnTo>
                  <a:pt x="6" y="57"/>
                </a:lnTo>
                <a:lnTo>
                  <a:pt x="6" y="57"/>
                </a:lnTo>
                <a:lnTo>
                  <a:pt x="6" y="57"/>
                </a:lnTo>
                <a:lnTo>
                  <a:pt x="7" y="58"/>
                </a:lnTo>
                <a:lnTo>
                  <a:pt x="7" y="58"/>
                </a:lnTo>
                <a:lnTo>
                  <a:pt x="8" y="58"/>
                </a:lnTo>
                <a:lnTo>
                  <a:pt x="8" y="58"/>
                </a:lnTo>
                <a:lnTo>
                  <a:pt x="8" y="58"/>
                </a:lnTo>
                <a:lnTo>
                  <a:pt x="9" y="58"/>
                </a:lnTo>
                <a:lnTo>
                  <a:pt x="9" y="58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6"/>
                </a:lnTo>
                <a:lnTo>
                  <a:pt x="6" y="56"/>
                </a:lnTo>
                <a:lnTo>
                  <a:pt x="6" y="56"/>
                </a:lnTo>
                <a:lnTo>
                  <a:pt x="6" y="56"/>
                </a:lnTo>
                <a:lnTo>
                  <a:pt x="6" y="56"/>
                </a:lnTo>
                <a:lnTo>
                  <a:pt x="5" y="56"/>
                </a:lnTo>
                <a:lnTo>
                  <a:pt x="4" y="56"/>
                </a:lnTo>
                <a:lnTo>
                  <a:pt x="4" y="56"/>
                </a:lnTo>
                <a:lnTo>
                  <a:pt x="4" y="56"/>
                </a:lnTo>
                <a:lnTo>
                  <a:pt x="4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5"/>
                </a:lnTo>
                <a:lnTo>
                  <a:pt x="3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1" y="55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0" y="53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7" name="Freeform 15">
            <a:extLst>
              <a:ext uri="{FF2B5EF4-FFF2-40B4-BE49-F238E27FC236}">
                <a16:creationId xmlns="" xmlns:a16="http://schemas.microsoft.com/office/drawing/2014/main" id="{E6DD4E54-E58D-4FDD-AA58-59098133BF07}"/>
              </a:ext>
            </a:extLst>
          </p:cNvPr>
          <p:cNvSpPr>
            <a:spLocks/>
          </p:cNvSpPr>
          <p:nvPr/>
        </p:nvSpPr>
        <p:spPr bwMode="auto">
          <a:xfrm>
            <a:off x="6981681" y="1694800"/>
            <a:ext cx="701675" cy="889000"/>
          </a:xfrm>
          <a:custGeom>
            <a:avLst/>
            <a:gdLst>
              <a:gd name="T0" fmla="*/ 3 w 74"/>
              <a:gd name="T1" fmla="*/ 5 h 94"/>
              <a:gd name="T2" fmla="*/ 3 w 74"/>
              <a:gd name="T3" fmla="*/ 2 h 94"/>
              <a:gd name="T4" fmla="*/ 9 w 74"/>
              <a:gd name="T5" fmla="*/ 2 h 94"/>
              <a:gd name="T6" fmla="*/ 15 w 74"/>
              <a:gd name="T7" fmla="*/ 1 h 94"/>
              <a:gd name="T8" fmla="*/ 22 w 74"/>
              <a:gd name="T9" fmla="*/ 1 h 94"/>
              <a:gd name="T10" fmla="*/ 25 w 74"/>
              <a:gd name="T11" fmla="*/ 1 h 94"/>
              <a:gd name="T12" fmla="*/ 30 w 74"/>
              <a:gd name="T13" fmla="*/ 4 h 94"/>
              <a:gd name="T14" fmla="*/ 35 w 74"/>
              <a:gd name="T15" fmla="*/ 7 h 94"/>
              <a:gd name="T16" fmla="*/ 40 w 74"/>
              <a:gd name="T17" fmla="*/ 10 h 94"/>
              <a:gd name="T18" fmla="*/ 44 w 74"/>
              <a:gd name="T19" fmla="*/ 12 h 94"/>
              <a:gd name="T20" fmla="*/ 48 w 74"/>
              <a:gd name="T21" fmla="*/ 16 h 94"/>
              <a:gd name="T22" fmla="*/ 52 w 74"/>
              <a:gd name="T23" fmla="*/ 17 h 94"/>
              <a:gd name="T24" fmla="*/ 56 w 74"/>
              <a:gd name="T25" fmla="*/ 22 h 94"/>
              <a:gd name="T26" fmla="*/ 62 w 74"/>
              <a:gd name="T27" fmla="*/ 28 h 94"/>
              <a:gd name="T28" fmla="*/ 67 w 74"/>
              <a:gd name="T29" fmla="*/ 33 h 94"/>
              <a:gd name="T30" fmla="*/ 72 w 74"/>
              <a:gd name="T31" fmla="*/ 35 h 94"/>
              <a:gd name="T32" fmla="*/ 66 w 74"/>
              <a:gd name="T33" fmla="*/ 42 h 94"/>
              <a:gd name="T34" fmla="*/ 64 w 74"/>
              <a:gd name="T35" fmla="*/ 47 h 94"/>
              <a:gd name="T36" fmla="*/ 61 w 74"/>
              <a:gd name="T37" fmla="*/ 51 h 94"/>
              <a:gd name="T38" fmla="*/ 60 w 74"/>
              <a:gd name="T39" fmla="*/ 56 h 94"/>
              <a:gd name="T40" fmla="*/ 56 w 74"/>
              <a:gd name="T41" fmla="*/ 60 h 94"/>
              <a:gd name="T42" fmla="*/ 54 w 74"/>
              <a:gd name="T43" fmla="*/ 61 h 94"/>
              <a:gd name="T44" fmla="*/ 52 w 74"/>
              <a:gd name="T45" fmla="*/ 64 h 94"/>
              <a:gd name="T46" fmla="*/ 51 w 74"/>
              <a:gd name="T47" fmla="*/ 67 h 94"/>
              <a:gd name="T48" fmla="*/ 51 w 74"/>
              <a:gd name="T49" fmla="*/ 68 h 94"/>
              <a:gd name="T50" fmla="*/ 49 w 74"/>
              <a:gd name="T51" fmla="*/ 72 h 94"/>
              <a:gd name="T52" fmla="*/ 50 w 74"/>
              <a:gd name="T53" fmla="*/ 74 h 94"/>
              <a:gd name="T54" fmla="*/ 48 w 74"/>
              <a:gd name="T55" fmla="*/ 76 h 94"/>
              <a:gd name="T56" fmla="*/ 47 w 74"/>
              <a:gd name="T57" fmla="*/ 78 h 94"/>
              <a:gd name="T58" fmla="*/ 49 w 74"/>
              <a:gd name="T59" fmla="*/ 81 h 94"/>
              <a:gd name="T60" fmla="*/ 51 w 74"/>
              <a:gd name="T61" fmla="*/ 82 h 94"/>
              <a:gd name="T62" fmla="*/ 50 w 74"/>
              <a:gd name="T63" fmla="*/ 86 h 94"/>
              <a:gd name="T64" fmla="*/ 49 w 74"/>
              <a:gd name="T65" fmla="*/ 88 h 94"/>
              <a:gd name="T66" fmla="*/ 47 w 74"/>
              <a:gd name="T67" fmla="*/ 90 h 94"/>
              <a:gd name="T68" fmla="*/ 45 w 74"/>
              <a:gd name="T69" fmla="*/ 91 h 94"/>
              <a:gd name="T70" fmla="*/ 44 w 74"/>
              <a:gd name="T71" fmla="*/ 94 h 94"/>
              <a:gd name="T72" fmla="*/ 41 w 74"/>
              <a:gd name="T73" fmla="*/ 93 h 94"/>
              <a:gd name="T74" fmla="*/ 38 w 74"/>
              <a:gd name="T75" fmla="*/ 90 h 94"/>
              <a:gd name="T76" fmla="*/ 37 w 74"/>
              <a:gd name="T77" fmla="*/ 87 h 94"/>
              <a:gd name="T78" fmla="*/ 32 w 74"/>
              <a:gd name="T79" fmla="*/ 84 h 94"/>
              <a:gd name="T80" fmla="*/ 26 w 74"/>
              <a:gd name="T81" fmla="*/ 85 h 94"/>
              <a:gd name="T82" fmla="*/ 16 w 74"/>
              <a:gd name="T83" fmla="*/ 84 h 94"/>
              <a:gd name="T84" fmla="*/ 17 w 74"/>
              <a:gd name="T85" fmla="*/ 78 h 94"/>
              <a:gd name="T86" fmla="*/ 19 w 74"/>
              <a:gd name="T87" fmla="*/ 74 h 94"/>
              <a:gd name="T88" fmla="*/ 14 w 74"/>
              <a:gd name="T89" fmla="*/ 73 h 94"/>
              <a:gd name="T90" fmla="*/ 11 w 74"/>
              <a:gd name="T91" fmla="*/ 67 h 94"/>
              <a:gd name="T92" fmla="*/ 10 w 74"/>
              <a:gd name="T93" fmla="*/ 62 h 94"/>
              <a:gd name="T94" fmla="*/ 9 w 74"/>
              <a:gd name="T95" fmla="*/ 55 h 94"/>
              <a:gd name="T96" fmla="*/ 8 w 74"/>
              <a:gd name="T97" fmla="*/ 51 h 94"/>
              <a:gd name="T98" fmla="*/ 8 w 74"/>
              <a:gd name="T99" fmla="*/ 48 h 94"/>
              <a:gd name="T100" fmla="*/ 8 w 74"/>
              <a:gd name="T101" fmla="*/ 44 h 94"/>
              <a:gd name="T102" fmla="*/ 5 w 74"/>
              <a:gd name="T103" fmla="*/ 42 h 94"/>
              <a:gd name="T104" fmla="*/ 3 w 74"/>
              <a:gd name="T105" fmla="*/ 39 h 94"/>
              <a:gd name="T106" fmla="*/ 4 w 74"/>
              <a:gd name="T107" fmla="*/ 34 h 94"/>
              <a:gd name="T108" fmla="*/ 4 w 74"/>
              <a:gd name="T109" fmla="*/ 31 h 94"/>
              <a:gd name="T110" fmla="*/ 5 w 74"/>
              <a:gd name="T111" fmla="*/ 24 h 94"/>
              <a:gd name="T112" fmla="*/ 3 w 74"/>
              <a:gd name="T113" fmla="*/ 23 h 94"/>
              <a:gd name="T114" fmla="*/ 2 w 74"/>
              <a:gd name="T115" fmla="*/ 20 h 94"/>
              <a:gd name="T116" fmla="*/ 1 w 74"/>
              <a:gd name="T117" fmla="*/ 17 h 94"/>
              <a:gd name="T118" fmla="*/ 1 w 74"/>
              <a:gd name="T119" fmla="*/ 1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4" h="94">
                <a:moveTo>
                  <a:pt x="0" y="11"/>
                </a:moveTo>
                <a:lnTo>
                  <a:pt x="0" y="11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1" y="8"/>
                </a:lnTo>
                <a:lnTo>
                  <a:pt x="1" y="7"/>
                </a:lnTo>
                <a:lnTo>
                  <a:pt x="2" y="7"/>
                </a:lnTo>
                <a:lnTo>
                  <a:pt x="2" y="7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3" y="6"/>
                </a:lnTo>
                <a:lnTo>
                  <a:pt x="3" y="6"/>
                </a:lnTo>
                <a:lnTo>
                  <a:pt x="2" y="6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3"/>
                </a:lnTo>
                <a:lnTo>
                  <a:pt x="2" y="3"/>
                </a:lnTo>
                <a:lnTo>
                  <a:pt x="1" y="3"/>
                </a:lnTo>
                <a:lnTo>
                  <a:pt x="1" y="3"/>
                </a:lnTo>
                <a:lnTo>
                  <a:pt x="2" y="2"/>
                </a:lnTo>
                <a:lnTo>
                  <a:pt x="2" y="2"/>
                </a:lnTo>
                <a:lnTo>
                  <a:pt x="3" y="2"/>
                </a:lnTo>
                <a:lnTo>
                  <a:pt x="3" y="2"/>
                </a:lnTo>
                <a:lnTo>
                  <a:pt x="4" y="2"/>
                </a:lnTo>
                <a:lnTo>
                  <a:pt x="4" y="2"/>
                </a:lnTo>
                <a:lnTo>
                  <a:pt x="5" y="2"/>
                </a:lnTo>
                <a:lnTo>
                  <a:pt x="5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7" y="2"/>
                </a:lnTo>
                <a:lnTo>
                  <a:pt x="7" y="2"/>
                </a:lnTo>
                <a:lnTo>
                  <a:pt x="8" y="2"/>
                </a:lnTo>
                <a:lnTo>
                  <a:pt x="8" y="2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1" y="2"/>
                </a:lnTo>
                <a:lnTo>
                  <a:pt x="11" y="2"/>
                </a:lnTo>
                <a:lnTo>
                  <a:pt x="11" y="2"/>
                </a:lnTo>
                <a:lnTo>
                  <a:pt x="11" y="2"/>
                </a:lnTo>
                <a:lnTo>
                  <a:pt x="12" y="2"/>
                </a:lnTo>
                <a:lnTo>
                  <a:pt x="13" y="2"/>
                </a:lnTo>
                <a:lnTo>
                  <a:pt x="13" y="1"/>
                </a:lnTo>
                <a:lnTo>
                  <a:pt x="14" y="2"/>
                </a:lnTo>
                <a:lnTo>
                  <a:pt x="15" y="1"/>
                </a:lnTo>
                <a:lnTo>
                  <a:pt x="15" y="1"/>
                </a:lnTo>
                <a:lnTo>
                  <a:pt x="15" y="1"/>
                </a:lnTo>
                <a:lnTo>
                  <a:pt x="16" y="1"/>
                </a:lnTo>
                <a:lnTo>
                  <a:pt x="16" y="1"/>
                </a:lnTo>
                <a:lnTo>
                  <a:pt x="16" y="0"/>
                </a:lnTo>
                <a:lnTo>
                  <a:pt x="16" y="0"/>
                </a:lnTo>
                <a:lnTo>
                  <a:pt x="17" y="1"/>
                </a:lnTo>
                <a:lnTo>
                  <a:pt x="17" y="1"/>
                </a:lnTo>
                <a:lnTo>
                  <a:pt x="18" y="1"/>
                </a:lnTo>
                <a:lnTo>
                  <a:pt x="18" y="1"/>
                </a:lnTo>
                <a:lnTo>
                  <a:pt x="19" y="1"/>
                </a:lnTo>
                <a:lnTo>
                  <a:pt x="20" y="1"/>
                </a:lnTo>
                <a:lnTo>
                  <a:pt x="20" y="1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5" y="2"/>
                </a:lnTo>
                <a:lnTo>
                  <a:pt x="26" y="2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9" y="3"/>
                </a:lnTo>
                <a:lnTo>
                  <a:pt x="29" y="3"/>
                </a:lnTo>
                <a:lnTo>
                  <a:pt x="30" y="4"/>
                </a:lnTo>
                <a:lnTo>
                  <a:pt x="30" y="4"/>
                </a:lnTo>
                <a:lnTo>
                  <a:pt x="30" y="4"/>
                </a:lnTo>
                <a:lnTo>
                  <a:pt x="31" y="4"/>
                </a:lnTo>
                <a:lnTo>
                  <a:pt x="31" y="4"/>
                </a:lnTo>
                <a:lnTo>
                  <a:pt x="31" y="5"/>
                </a:lnTo>
                <a:lnTo>
                  <a:pt x="31" y="5"/>
                </a:lnTo>
                <a:lnTo>
                  <a:pt x="31" y="5"/>
                </a:lnTo>
                <a:lnTo>
                  <a:pt x="32" y="5"/>
                </a:lnTo>
                <a:lnTo>
                  <a:pt x="32" y="5"/>
                </a:lnTo>
                <a:lnTo>
                  <a:pt x="32" y="5"/>
                </a:lnTo>
                <a:lnTo>
                  <a:pt x="32" y="5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4" y="6"/>
                </a:lnTo>
                <a:lnTo>
                  <a:pt x="34" y="6"/>
                </a:lnTo>
                <a:lnTo>
                  <a:pt x="35" y="7"/>
                </a:lnTo>
                <a:lnTo>
                  <a:pt x="35" y="7"/>
                </a:lnTo>
                <a:lnTo>
                  <a:pt x="36" y="7"/>
                </a:lnTo>
                <a:lnTo>
                  <a:pt x="36" y="7"/>
                </a:lnTo>
                <a:lnTo>
                  <a:pt x="36" y="8"/>
                </a:lnTo>
                <a:lnTo>
                  <a:pt x="37" y="7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9" y="9"/>
                </a:lnTo>
                <a:lnTo>
                  <a:pt x="39" y="9"/>
                </a:lnTo>
                <a:lnTo>
                  <a:pt x="40" y="10"/>
                </a:lnTo>
                <a:lnTo>
                  <a:pt x="40" y="10"/>
                </a:lnTo>
                <a:lnTo>
                  <a:pt x="40" y="10"/>
                </a:lnTo>
                <a:lnTo>
                  <a:pt x="40" y="10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1" y="12"/>
                </a:lnTo>
                <a:lnTo>
                  <a:pt x="42" y="12"/>
                </a:lnTo>
                <a:lnTo>
                  <a:pt x="42" y="12"/>
                </a:lnTo>
                <a:lnTo>
                  <a:pt x="42" y="12"/>
                </a:lnTo>
                <a:lnTo>
                  <a:pt x="42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4" y="12"/>
                </a:lnTo>
                <a:lnTo>
                  <a:pt x="44" y="12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7" y="15"/>
                </a:lnTo>
                <a:lnTo>
                  <a:pt x="47" y="15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9" y="17"/>
                </a:lnTo>
                <a:lnTo>
                  <a:pt x="49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1" y="17"/>
                </a:lnTo>
                <a:lnTo>
                  <a:pt x="51" y="17"/>
                </a:lnTo>
                <a:lnTo>
                  <a:pt x="51" y="17"/>
                </a:lnTo>
                <a:lnTo>
                  <a:pt x="51" y="17"/>
                </a:lnTo>
                <a:lnTo>
                  <a:pt x="51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7"/>
                </a:lnTo>
                <a:lnTo>
                  <a:pt x="52" y="17"/>
                </a:lnTo>
                <a:lnTo>
                  <a:pt x="52" y="17"/>
                </a:lnTo>
                <a:lnTo>
                  <a:pt x="53" y="17"/>
                </a:lnTo>
                <a:lnTo>
                  <a:pt x="53" y="19"/>
                </a:lnTo>
                <a:lnTo>
                  <a:pt x="53" y="19"/>
                </a:lnTo>
                <a:lnTo>
                  <a:pt x="54" y="20"/>
                </a:lnTo>
                <a:lnTo>
                  <a:pt x="54" y="21"/>
                </a:lnTo>
                <a:lnTo>
                  <a:pt x="55" y="21"/>
                </a:lnTo>
                <a:lnTo>
                  <a:pt x="55" y="21"/>
                </a:lnTo>
                <a:lnTo>
                  <a:pt x="55" y="22"/>
                </a:lnTo>
                <a:lnTo>
                  <a:pt x="56" y="22"/>
                </a:lnTo>
                <a:lnTo>
                  <a:pt x="55" y="22"/>
                </a:lnTo>
                <a:lnTo>
                  <a:pt x="55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7" y="23"/>
                </a:lnTo>
                <a:lnTo>
                  <a:pt x="57" y="23"/>
                </a:lnTo>
                <a:lnTo>
                  <a:pt x="57" y="23"/>
                </a:lnTo>
                <a:lnTo>
                  <a:pt x="57" y="23"/>
                </a:lnTo>
                <a:lnTo>
                  <a:pt x="58" y="24"/>
                </a:lnTo>
                <a:lnTo>
                  <a:pt x="58" y="25"/>
                </a:lnTo>
                <a:lnTo>
                  <a:pt x="58" y="25"/>
                </a:lnTo>
                <a:lnTo>
                  <a:pt x="59" y="25"/>
                </a:lnTo>
                <a:lnTo>
                  <a:pt x="59" y="26"/>
                </a:lnTo>
                <a:lnTo>
                  <a:pt x="60" y="27"/>
                </a:lnTo>
                <a:lnTo>
                  <a:pt x="60" y="27"/>
                </a:lnTo>
                <a:lnTo>
                  <a:pt x="61" y="27"/>
                </a:lnTo>
                <a:lnTo>
                  <a:pt x="61" y="28"/>
                </a:lnTo>
                <a:lnTo>
                  <a:pt x="61" y="28"/>
                </a:lnTo>
                <a:lnTo>
                  <a:pt x="62" y="28"/>
                </a:lnTo>
                <a:lnTo>
                  <a:pt x="62" y="29"/>
                </a:lnTo>
                <a:lnTo>
                  <a:pt x="63" y="29"/>
                </a:lnTo>
                <a:lnTo>
                  <a:pt x="64" y="30"/>
                </a:lnTo>
                <a:lnTo>
                  <a:pt x="64" y="30"/>
                </a:lnTo>
                <a:lnTo>
                  <a:pt x="64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1"/>
                </a:lnTo>
                <a:lnTo>
                  <a:pt x="65" y="31"/>
                </a:lnTo>
                <a:lnTo>
                  <a:pt x="65" y="31"/>
                </a:lnTo>
                <a:lnTo>
                  <a:pt x="66" y="31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4"/>
                </a:lnTo>
                <a:lnTo>
                  <a:pt x="68" y="34"/>
                </a:lnTo>
                <a:lnTo>
                  <a:pt x="69" y="34"/>
                </a:lnTo>
                <a:lnTo>
                  <a:pt x="69" y="35"/>
                </a:lnTo>
                <a:lnTo>
                  <a:pt x="69" y="34"/>
                </a:lnTo>
                <a:lnTo>
                  <a:pt x="70" y="34"/>
                </a:lnTo>
                <a:lnTo>
                  <a:pt x="70" y="34"/>
                </a:lnTo>
                <a:lnTo>
                  <a:pt x="70" y="35"/>
                </a:lnTo>
                <a:lnTo>
                  <a:pt x="70" y="35"/>
                </a:lnTo>
                <a:lnTo>
                  <a:pt x="71" y="35"/>
                </a:lnTo>
                <a:lnTo>
                  <a:pt x="72" y="35"/>
                </a:lnTo>
                <a:lnTo>
                  <a:pt x="72" y="35"/>
                </a:lnTo>
                <a:lnTo>
                  <a:pt x="72" y="35"/>
                </a:lnTo>
                <a:lnTo>
                  <a:pt x="72" y="36"/>
                </a:lnTo>
                <a:lnTo>
                  <a:pt x="72" y="35"/>
                </a:lnTo>
                <a:lnTo>
                  <a:pt x="72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4" y="36"/>
                </a:lnTo>
                <a:lnTo>
                  <a:pt x="74" y="37"/>
                </a:lnTo>
                <a:lnTo>
                  <a:pt x="74" y="38"/>
                </a:lnTo>
                <a:lnTo>
                  <a:pt x="74" y="38"/>
                </a:lnTo>
                <a:lnTo>
                  <a:pt x="74" y="38"/>
                </a:lnTo>
                <a:lnTo>
                  <a:pt x="72" y="39"/>
                </a:lnTo>
                <a:lnTo>
                  <a:pt x="71" y="39"/>
                </a:lnTo>
                <a:lnTo>
                  <a:pt x="70" y="39"/>
                </a:lnTo>
                <a:lnTo>
                  <a:pt x="67" y="40"/>
                </a:lnTo>
                <a:lnTo>
                  <a:pt x="67" y="41"/>
                </a:lnTo>
                <a:lnTo>
                  <a:pt x="67" y="41"/>
                </a:lnTo>
                <a:lnTo>
                  <a:pt x="67" y="42"/>
                </a:lnTo>
                <a:lnTo>
                  <a:pt x="66" y="42"/>
                </a:lnTo>
                <a:lnTo>
                  <a:pt x="66" y="42"/>
                </a:lnTo>
                <a:lnTo>
                  <a:pt x="66" y="43"/>
                </a:lnTo>
                <a:lnTo>
                  <a:pt x="66" y="43"/>
                </a:lnTo>
                <a:lnTo>
                  <a:pt x="65" y="44"/>
                </a:lnTo>
                <a:lnTo>
                  <a:pt x="65" y="45"/>
                </a:lnTo>
                <a:lnTo>
                  <a:pt x="65" y="45"/>
                </a:lnTo>
                <a:lnTo>
                  <a:pt x="65" y="45"/>
                </a:lnTo>
                <a:lnTo>
                  <a:pt x="65" y="45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7"/>
                </a:lnTo>
                <a:lnTo>
                  <a:pt x="65" y="47"/>
                </a:lnTo>
                <a:lnTo>
                  <a:pt x="65" y="47"/>
                </a:lnTo>
                <a:lnTo>
                  <a:pt x="65" y="47"/>
                </a:lnTo>
                <a:lnTo>
                  <a:pt x="64" y="47"/>
                </a:lnTo>
                <a:lnTo>
                  <a:pt x="64" y="47"/>
                </a:lnTo>
                <a:lnTo>
                  <a:pt x="64" y="47"/>
                </a:lnTo>
                <a:lnTo>
                  <a:pt x="63" y="48"/>
                </a:lnTo>
                <a:lnTo>
                  <a:pt x="63" y="48"/>
                </a:lnTo>
                <a:lnTo>
                  <a:pt x="63" y="48"/>
                </a:lnTo>
                <a:lnTo>
                  <a:pt x="63" y="48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2" y="51"/>
                </a:lnTo>
                <a:lnTo>
                  <a:pt x="62" y="51"/>
                </a:lnTo>
                <a:lnTo>
                  <a:pt x="62" y="51"/>
                </a:lnTo>
                <a:lnTo>
                  <a:pt x="62" y="51"/>
                </a:lnTo>
                <a:lnTo>
                  <a:pt x="61" y="51"/>
                </a:lnTo>
                <a:lnTo>
                  <a:pt x="61" y="52"/>
                </a:lnTo>
                <a:lnTo>
                  <a:pt x="61" y="52"/>
                </a:lnTo>
                <a:lnTo>
                  <a:pt x="61" y="52"/>
                </a:lnTo>
                <a:lnTo>
                  <a:pt x="61" y="52"/>
                </a:lnTo>
                <a:lnTo>
                  <a:pt x="60" y="53"/>
                </a:lnTo>
                <a:lnTo>
                  <a:pt x="60" y="53"/>
                </a:lnTo>
                <a:lnTo>
                  <a:pt x="60" y="53"/>
                </a:lnTo>
                <a:lnTo>
                  <a:pt x="59" y="54"/>
                </a:lnTo>
                <a:lnTo>
                  <a:pt x="59" y="54"/>
                </a:lnTo>
                <a:lnTo>
                  <a:pt x="59" y="54"/>
                </a:lnTo>
                <a:lnTo>
                  <a:pt x="59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6"/>
                </a:lnTo>
                <a:lnTo>
                  <a:pt x="59" y="56"/>
                </a:lnTo>
                <a:lnTo>
                  <a:pt x="59" y="56"/>
                </a:lnTo>
                <a:lnTo>
                  <a:pt x="59" y="57"/>
                </a:lnTo>
                <a:lnTo>
                  <a:pt x="59" y="57"/>
                </a:lnTo>
                <a:lnTo>
                  <a:pt x="59" y="58"/>
                </a:lnTo>
                <a:lnTo>
                  <a:pt x="58" y="58"/>
                </a:lnTo>
                <a:lnTo>
                  <a:pt x="58" y="58"/>
                </a:lnTo>
                <a:lnTo>
                  <a:pt x="58" y="58"/>
                </a:lnTo>
                <a:lnTo>
                  <a:pt x="58" y="59"/>
                </a:lnTo>
                <a:lnTo>
                  <a:pt x="58" y="59"/>
                </a:lnTo>
                <a:lnTo>
                  <a:pt x="58" y="59"/>
                </a:lnTo>
                <a:lnTo>
                  <a:pt x="58" y="59"/>
                </a:lnTo>
                <a:lnTo>
                  <a:pt x="58" y="59"/>
                </a:lnTo>
                <a:lnTo>
                  <a:pt x="57" y="59"/>
                </a:lnTo>
                <a:lnTo>
                  <a:pt x="57" y="60"/>
                </a:lnTo>
                <a:lnTo>
                  <a:pt x="56" y="60"/>
                </a:lnTo>
                <a:lnTo>
                  <a:pt x="56" y="60"/>
                </a:lnTo>
                <a:lnTo>
                  <a:pt x="56" y="61"/>
                </a:lnTo>
                <a:lnTo>
                  <a:pt x="56" y="61"/>
                </a:lnTo>
                <a:lnTo>
                  <a:pt x="56" y="61"/>
                </a:lnTo>
                <a:lnTo>
                  <a:pt x="56" y="61"/>
                </a:lnTo>
                <a:lnTo>
                  <a:pt x="56" y="61"/>
                </a:lnTo>
                <a:lnTo>
                  <a:pt x="55" y="61"/>
                </a:lnTo>
                <a:lnTo>
                  <a:pt x="55" y="61"/>
                </a:lnTo>
                <a:lnTo>
                  <a:pt x="55" y="61"/>
                </a:lnTo>
                <a:lnTo>
                  <a:pt x="55" y="61"/>
                </a:lnTo>
                <a:lnTo>
                  <a:pt x="55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3" y="61"/>
                </a:lnTo>
                <a:lnTo>
                  <a:pt x="53" y="61"/>
                </a:lnTo>
                <a:lnTo>
                  <a:pt x="53" y="61"/>
                </a:lnTo>
                <a:lnTo>
                  <a:pt x="53" y="62"/>
                </a:lnTo>
                <a:lnTo>
                  <a:pt x="53" y="62"/>
                </a:lnTo>
                <a:lnTo>
                  <a:pt x="53" y="62"/>
                </a:lnTo>
                <a:lnTo>
                  <a:pt x="52" y="62"/>
                </a:lnTo>
                <a:lnTo>
                  <a:pt x="52" y="62"/>
                </a:lnTo>
                <a:lnTo>
                  <a:pt x="52" y="63"/>
                </a:lnTo>
                <a:lnTo>
                  <a:pt x="52" y="63"/>
                </a:lnTo>
                <a:lnTo>
                  <a:pt x="51" y="63"/>
                </a:lnTo>
                <a:lnTo>
                  <a:pt x="51" y="64"/>
                </a:lnTo>
                <a:lnTo>
                  <a:pt x="52" y="64"/>
                </a:lnTo>
                <a:lnTo>
                  <a:pt x="52" y="64"/>
                </a:lnTo>
                <a:lnTo>
                  <a:pt x="51" y="64"/>
                </a:lnTo>
                <a:lnTo>
                  <a:pt x="51" y="64"/>
                </a:lnTo>
                <a:lnTo>
                  <a:pt x="51" y="64"/>
                </a:lnTo>
                <a:lnTo>
                  <a:pt x="51" y="64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0" y="65"/>
                </a:lnTo>
                <a:lnTo>
                  <a:pt x="50" y="66"/>
                </a:lnTo>
                <a:lnTo>
                  <a:pt x="51" y="66"/>
                </a:lnTo>
                <a:lnTo>
                  <a:pt x="51" y="66"/>
                </a:lnTo>
                <a:lnTo>
                  <a:pt x="51" y="66"/>
                </a:lnTo>
                <a:lnTo>
                  <a:pt x="51" y="66"/>
                </a:lnTo>
                <a:lnTo>
                  <a:pt x="51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1" y="67"/>
                </a:lnTo>
                <a:lnTo>
                  <a:pt x="51" y="67"/>
                </a:lnTo>
                <a:lnTo>
                  <a:pt x="51" y="67"/>
                </a:lnTo>
                <a:lnTo>
                  <a:pt x="51" y="67"/>
                </a:lnTo>
                <a:lnTo>
                  <a:pt x="52" y="67"/>
                </a:lnTo>
                <a:lnTo>
                  <a:pt x="52" y="67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0" y="69"/>
                </a:lnTo>
                <a:lnTo>
                  <a:pt x="50" y="69"/>
                </a:lnTo>
                <a:lnTo>
                  <a:pt x="50" y="69"/>
                </a:lnTo>
                <a:lnTo>
                  <a:pt x="50" y="69"/>
                </a:lnTo>
                <a:lnTo>
                  <a:pt x="50" y="70"/>
                </a:lnTo>
                <a:lnTo>
                  <a:pt x="50" y="70"/>
                </a:lnTo>
                <a:lnTo>
                  <a:pt x="50" y="70"/>
                </a:lnTo>
                <a:lnTo>
                  <a:pt x="50" y="70"/>
                </a:lnTo>
                <a:lnTo>
                  <a:pt x="49" y="70"/>
                </a:lnTo>
                <a:lnTo>
                  <a:pt x="50" y="71"/>
                </a:lnTo>
                <a:lnTo>
                  <a:pt x="50" y="71"/>
                </a:lnTo>
                <a:lnTo>
                  <a:pt x="49" y="71"/>
                </a:lnTo>
                <a:lnTo>
                  <a:pt x="49" y="71"/>
                </a:lnTo>
                <a:lnTo>
                  <a:pt x="49" y="71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4"/>
                </a:lnTo>
                <a:lnTo>
                  <a:pt x="49" y="74"/>
                </a:lnTo>
                <a:lnTo>
                  <a:pt x="50" y="74"/>
                </a:lnTo>
                <a:lnTo>
                  <a:pt x="50" y="74"/>
                </a:lnTo>
                <a:lnTo>
                  <a:pt x="50" y="74"/>
                </a:lnTo>
                <a:lnTo>
                  <a:pt x="50" y="74"/>
                </a:lnTo>
                <a:lnTo>
                  <a:pt x="50" y="74"/>
                </a:lnTo>
                <a:lnTo>
                  <a:pt x="49" y="74"/>
                </a:lnTo>
                <a:lnTo>
                  <a:pt x="50" y="74"/>
                </a:lnTo>
                <a:lnTo>
                  <a:pt x="50" y="74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6"/>
                </a:lnTo>
                <a:lnTo>
                  <a:pt x="49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7" y="76"/>
                </a:lnTo>
                <a:lnTo>
                  <a:pt x="47" y="76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8" y="77"/>
                </a:lnTo>
                <a:lnTo>
                  <a:pt x="48" y="77"/>
                </a:lnTo>
                <a:lnTo>
                  <a:pt x="48" y="78"/>
                </a:lnTo>
                <a:lnTo>
                  <a:pt x="48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80"/>
                </a:lnTo>
                <a:lnTo>
                  <a:pt x="49" y="80"/>
                </a:lnTo>
                <a:lnTo>
                  <a:pt x="49" y="80"/>
                </a:lnTo>
                <a:lnTo>
                  <a:pt x="49" y="80"/>
                </a:lnTo>
                <a:lnTo>
                  <a:pt x="49" y="80"/>
                </a:lnTo>
                <a:lnTo>
                  <a:pt x="49" y="81"/>
                </a:lnTo>
                <a:lnTo>
                  <a:pt x="49" y="81"/>
                </a:lnTo>
                <a:lnTo>
                  <a:pt x="49" y="81"/>
                </a:lnTo>
                <a:lnTo>
                  <a:pt x="49" y="81"/>
                </a:lnTo>
                <a:lnTo>
                  <a:pt x="49" y="81"/>
                </a:lnTo>
                <a:lnTo>
                  <a:pt x="49" y="82"/>
                </a:lnTo>
                <a:lnTo>
                  <a:pt x="49" y="82"/>
                </a:lnTo>
                <a:lnTo>
                  <a:pt x="49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3"/>
                </a:lnTo>
                <a:lnTo>
                  <a:pt x="50" y="83"/>
                </a:lnTo>
                <a:lnTo>
                  <a:pt x="51" y="82"/>
                </a:lnTo>
                <a:lnTo>
                  <a:pt x="51" y="83"/>
                </a:lnTo>
                <a:lnTo>
                  <a:pt x="51" y="83"/>
                </a:lnTo>
                <a:lnTo>
                  <a:pt x="51" y="83"/>
                </a:lnTo>
                <a:lnTo>
                  <a:pt x="51" y="83"/>
                </a:lnTo>
                <a:lnTo>
                  <a:pt x="51" y="83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5"/>
                </a:lnTo>
                <a:lnTo>
                  <a:pt x="51" y="85"/>
                </a:lnTo>
                <a:lnTo>
                  <a:pt x="50" y="85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49" y="87"/>
                </a:lnTo>
                <a:lnTo>
                  <a:pt x="49" y="87"/>
                </a:lnTo>
                <a:lnTo>
                  <a:pt x="50" y="87"/>
                </a:lnTo>
                <a:lnTo>
                  <a:pt x="50" y="87"/>
                </a:lnTo>
                <a:lnTo>
                  <a:pt x="49" y="87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9"/>
                </a:lnTo>
                <a:lnTo>
                  <a:pt x="49" y="89"/>
                </a:lnTo>
                <a:lnTo>
                  <a:pt x="49" y="89"/>
                </a:lnTo>
                <a:lnTo>
                  <a:pt x="48" y="89"/>
                </a:lnTo>
                <a:lnTo>
                  <a:pt x="48" y="89"/>
                </a:lnTo>
                <a:lnTo>
                  <a:pt x="48" y="89"/>
                </a:lnTo>
                <a:lnTo>
                  <a:pt x="48" y="89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7" y="91"/>
                </a:lnTo>
                <a:lnTo>
                  <a:pt x="47" y="91"/>
                </a:lnTo>
                <a:lnTo>
                  <a:pt x="46" y="91"/>
                </a:lnTo>
                <a:lnTo>
                  <a:pt x="46" y="90"/>
                </a:lnTo>
                <a:lnTo>
                  <a:pt x="46" y="90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5" y="91"/>
                </a:lnTo>
                <a:lnTo>
                  <a:pt x="45" y="91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4"/>
                </a:lnTo>
                <a:lnTo>
                  <a:pt x="44" y="94"/>
                </a:lnTo>
                <a:lnTo>
                  <a:pt x="44" y="94"/>
                </a:lnTo>
                <a:lnTo>
                  <a:pt x="43" y="94"/>
                </a:lnTo>
                <a:lnTo>
                  <a:pt x="43" y="94"/>
                </a:lnTo>
                <a:lnTo>
                  <a:pt x="43" y="94"/>
                </a:lnTo>
                <a:lnTo>
                  <a:pt x="43" y="94"/>
                </a:lnTo>
                <a:lnTo>
                  <a:pt x="43" y="93"/>
                </a:lnTo>
                <a:lnTo>
                  <a:pt x="43" y="93"/>
                </a:lnTo>
                <a:lnTo>
                  <a:pt x="43" y="93"/>
                </a:lnTo>
                <a:lnTo>
                  <a:pt x="42" y="93"/>
                </a:lnTo>
                <a:lnTo>
                  <a:pt x="42" y="94"/>
                </a:lnTo>
                <a:lnTo>
                  <a:pt x="41" y="94"/>
                </a:lnTo>
                <a:lnTo>
                  <a:pt x="41" y="94"/>
                </a:lnTo>
                <a:lnTo>
                  <a:pt x="41" y="94"/>
                </a:lnTo>
                <a:lnTo>
                  <a:pt x="41" y="93"/>
                </a:lnTo>
                <a:lnTo>
                  <a:pt x="41" y="93"/>
                </a:lnTo>
                <a:lnTo>
                  <a:pt x="41" y="93"/>
                </a:lnTo>
                <a:lnTo>
                  <a:pt x="41" y="92"/>
                </a:lnTo>
                <a:lnTo>
                  <a:pt x="41" y="92"/>
                </a:lnTo>
                <a:lnTo>
                  <a:pt x="41" y="92"/>
                </a:lnTo>
                <a:lnTo>
                  <a:pt x="41" y="91"/>
                </a:lnTo>
                <a:lnTo>
                  <a:pt x="40" y="91"/>
                </a:lnTo>
                <a:lnTo>
                  <a:pt x="40" y="91"/>
                </a:lnTo>
                <a:lnTo>
                  <a:pt x="40" y="91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8" y="91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8" y="91"/>
                </a:lnTo>
                <a:lnTo>
                  <a:pt x="38" y="90"/>
                </a:lnTo>
                <a:lnTo>
                  <a:pt x="38" y="90"/>
                </a:lnTo>
                <a:lnTo>
                  <a:pt x="38" y="90"/>
                </a:lnTo>
                <a:lnTo>
                  <a:pt x="37" y="90"/>
                </a:lnTo>
                <a:lnTo>
                  <a:pt x="37" y="90"/>
                </a:lnTo>
                <a:lnTo>
                  <a:pt x="38" y="90"/>
                </a:lnTo>
                <a:lnTo>
                  <a:pt x="38" y="90"/>
                </a:lnTo>
                <a:lnTo>
                  <a:pt x="38" y="90"/>
                </a:lnTo>
                <a:lnTo>
                  <a:pt x="38" y="89"/>
                </a:lnTo>
                <a:lnTo>
                  <a:pt x="38" y="89"/>
                </a:lnTo>
                <a:lnTo>
                  <a:pt x="38" y="89"/>
                </a:lnTo>
                <a:lnTo>
                  <a:pt x="38" y="89"/>
                </a:lnTo>
                <a:lnTo>
                  <a:pt x="38" y="89"/>
                </a:lnTo>
                <a:lnTo>
                  <a:pt x="37" y="89"/>
                </a:lnTo>
                <a:lnTo>
                  <a:pt x="37" y="88"/>
                </a:lnTo>
                <a:lnTo>
                  <a:pt x="37" y="88"/>
                </a:lnTo>
                <a:lnTo>
                  <a:pt x="37" y="88"/>
                </a:lnTo>
                <a:lnTo>
                  <a:pt x="37" y="87"/>
                </a:lnTo>
                <a:lnTo>
                  <a:pt x="36" y="87"/>
                </a:lnTo>
                <a:lnTo>
                  <a:pt x="36" y="87"/>
                </a:lnTo>
                <a:lnTo>
                  <a:pt x="36" y="87"/>
                </a:lnTo>
                <a:lnTo>
                  <a:pt x="36" y="87"/>
                </a:lnTo>
                <a:lnTo>
                  <a:pt x="35" y="86"/>
                </a:lnTo>
                <a:lnTo>
                  <a:pt x="35" y="86"/>
                </a:lnTo>
                <a:lnTo>
                  <a:pt x="34" y="86"/>
                </a:lnTo>
                <a:lnTo>
                  <a:pt x="34" y="86"/>
                </a:lnTo>
                <a:lnTo>
                  <a:pt x="34" y="86"/>
                </a:lnTo>
                <a:lnTo>
                  <a:pt x="34" y="86"/>
                </a:lnTo>
                <a:lnTo>
                  <a:pt x="34" y="86"/>
                </a:lnTo>
                <a:lnTo>
                  <a:pt x="33" y="85"/>
                </a:lnTo>
                <a:lnTo>
                  <a:pt x="33" y="85"/>
                </a:lnTo>
                <a:lnTo>
                  <a:pt x="33" y="85"/>
                </a:lnTo>
                <a:lnTo>
                  <a:pt x="32" y="84"/>
                </a:lnTo>
                <a:lnTo>
                  <a:pt x="32" y="84"/>
                </a:lnTo>
                <a:lnTo>
                  <a:pt x="32" y="84"/>
                </a:lnTo>
                <a:lnTo>
                  <a:pt x="32" y="84"/>
                </a:lnTo>
                <a:lnTo>
                  <a:pt x="31" y="84"/>
                </a:lnTo>
                <a:lnTo>
                  <a:pt x="31" y="84"/>
                </a:lnTo>
                <a:lnTo>
                  <a:pt x="31" y="84"/>
                </a:lnTo>
                <a:lnTo>
                  <a:pt x="31" y="84"/>
                </a:lnTo>
                <a:lnTo>
                  <a:pt x="30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8" y="84"/>
                </a:lnTo>
                <a:lnTo>
                  <a:pt x="28" y="84"/>
                </a:lnTo>
                <a:lnTo>
                  <a:pt x="28" y="84"/>
                </a:lnTo>
                <a:lnTo>
                  <a:pt x="28" y="84"/>
                </a:lnTo>
                <a:lnTo>
                  <a:pt x="27" y="84"/>
                </a:lnTo>
                <a:lnTo>
                  <a:pt x="27" y="84"/>
                </a:lnTo>
                <a:lnTo>
                  <a:pt x="27" y="84"/>
                </a:lnTo>
                <a:lnTo>
                  <a:pt x="26" y="85"/>
                </a:lnTo>
                <a:lnTo>
                  <a:pt x="25" y="85"/>
                </a:lnTo>
                <a:lnTo>
                  <a:pt x="25" y="85"/>
                </a:lnTo>
                <a:lnTo>
                  <a:pt x="25" y="86"/>
                </a:lnTo>
                <a:lnTo>
                  <a:pt x="24" y="86"/>
                </a:lnTo>
                <a:lnTo>
                  <a:pt x="22" y="86"/>
                </a:lnTo>
                <a:lnTo>
                  <a:pt x="21" y="86"/>
                </a:lnTo>
                <a:lnTo>
                  <a:pt x="20" y="85"/>
                </a:lnTo>
                <a:lnTo>
                  <a:pt x="20" y="85"/>
                </a:lnTo>
                <a:lnTo>
                  <a:pt x="20" y="85"/>
                </a:lnTo>
                <a:lnTo>
                  <a:pt x="19" y="85"/>
                </a:lnTo>
                <a:lnTo>
                  <a:pt x="18" y="85"/>
                </a:lnTo>
                <a:lnTo>
                  <a:pt x="18" y="85"/>
                </a:lnTo>
                <a:lnTo>
                  <a:pt x="16" y="85"/>
                </a:lnTo>
                <a:lnTo>
                  <a:pt x="15" y="85"/>
                </a:lnTo>
                <a:lnTo>
                  <a:pt x="15" y="84"/>
                </a:lnTo>
                <a:lnTo>
                  <a:pt x="15" y="84"/>
                </a:lnTo>
                <a:lnTo>
                  <a:pt x="16" y="84"/>
                </a:lnTo>
                <a:lnTo>
                  <a:pt x="16" y="84"/>
                </a:lnTo>
                <a:lnTo>
                  <a:pt x="16" y="83"/>
                </a:lnTo>
                <a:lnTo>
                  <a:pt x="16" y="82"/>
                </a:lnTo>
                <a:lnTo>
                  <a:pt x="16" y="82"/>
                </a:lnTo>
                <a:lnTo>
                  <a:pt x="16" y="82"/>
                </a:lnTo>
                <a:lnTo>
                  <a:pt x="16" y="81"/>
                </a:lnTo>
                <a:lnTo>
                  <a:pt x="16" y="81"/>
                </a:lnTo>
                <a:lnTo>
                  <a:pt x="16" y="80"/>
                </a:lnTo>
                <a:lnTo>
                  <a:pt x="17" y="80"/>
                </a:lnTo>
                <a:lnTo>
                  <a:pt x="17" y="80"/>
                </a:lnTo>
                <a:lnTo>
                  <a:pt x="17" y="80"/>
                </a:lnTo>
                <a:lnTo>
                  <a:pt x="17" y="79"/>
                </a:lnTo>
                <a:lnTo>
                  <a:pt x="17" y="79"/>
                </a:lnTo>
                <a:lnTo>
                  <a:pt x="17" y="79"/>
                </a:lnTo>
                <a:lnTo>
                  <a:pt x="17" y="79"/>
                </a:lnTo>
                <a:lnTo>
                  <a:pt x="17" y="79"/>
                </a:lnTo>
                <a:lnTo>
                  <a:pt x="17" y="78"/>
                </a:lnTo>
                <a:lnTo>
                  <a:pt x="17" y="78"/>
                </a:lnTo>
                <a:lnTo>
                  <a:pt x="17" y="78"/>
                </a:lnTo>
                <a:lnTo>
                  <a:pt x="18" y="78"/>
                </a:lnTo>
                <a:lnTo>
                  <a:pt x="18" y="78"/>
                </a:lnTo>
                <a:lnTo>
                  <a:pt x="17" y="78"/>
                </a:lnTo>
                <a:lnTo>
                  <a:pt x="17" y="77"/>
                </a:lnTo>
                <a:lnTo>
                  <a:pt x="18" y="77"/>
                </a:lnTo>
                <a:lnTo>
                  <a:pt x="17" y="76"/>
                </a:lnTo>
                <a:lnTo>
                  <a:pt x="17" y="76"/>
                </a:lnTo>
                <a:lnTo>
                  <a:pt x="17" y="76"/>
                </a:lnTo>
                <a:lnTo>
                  <a:pt x="18" y="75"/>
                </a:lnTo>
                <a:lnTo>
                  <a:pt x="18" y="75"/>
                </a:lnTo>
                <a:lnTo>
                  <a:pt x="18" y="75"/>
                </a:lnTo>
                <a:lnTo>
                  <a:pt x="18" y="75"/>
                </a:lnTo>
                <a:lnTo>
                  <a:pt x="18" y="75"/>
                </a:lnTo>
                <a:lnTo>
                  <a:pt x="19" y="75"/>
                </a:lnTo>
                <a:lnTo>
                  <a:pt x="19" y="74"/>
                </a:lnTo>
                <a:lnTo>
                  <a:pt x="18" y="74"/>
                </a:lnTo>
                <a:lnTo>
                  <a:pt x="18" y="74"/>
                </a:lnTo>
                <a:lnTo>
                  <a:pt x="18" y="75"/>
                </a:lnTo>
                <a:lnTo>
                  <a:pt x="17" y="75"/>
                </a:lnTo>
                <a:lnTo>
                  <a:pt x="17" y="75"/>
                </a:lnTo>
                <a:lnTo>
                  <a:pt x="17" y="74"/>
                </a:lnTo>
                <a:lnTo>
                  <a:pt x="17" y="74"/>
                </a:lnTo>
                <a:lnTo>
                  <a:pt x="17" y="74"/>
                </a:lnTo>
                <a:lnTo>
                  <a:pt x="17" y="74"/>
                </a:lnTo>
                <a:lnTo>
                  <a:pt x="17" y="73"/>
                </a:lnTo>
                <a:lnTo>
                  <a:pt x="17" y="73"/>
                </a:lnTo>
                <a:lnTo>
                  <a:pt x="16" y="73"/>
                </a:lnTo>
                <a:lnTo>
                  <a:pt x="16" y="73"/>
                </a:lnTo>
                <a:lnTo>
                  <a:pt x="15" y="73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3" y="72"/>
                </a:lnTo>
                <a:lnTo>
                  <a:pt x="12" y="72"/>
                </a:lnTo>
                <a:lnTo>
                  <a:pt x="12" y="72"/>
                </a:lnTo>
                <a:lnTo>
                  <a:pt x="12" y="72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0"/>
                </a:lnTo>
                <a:lnTo>
                  <a:pt x="11" y="69"/>
                </a:lnTo>
                <a:lnTo>
                  <a:pt x="11" y="69"/>
                </a:lnTo>
                <a:lnTo>
                  <a:pt x="11" y="69"/>
                </a:lnTo>
                <a:lnTo>
                  <a:pt x="11" y="68"/>
                </a:lnTo>
                <a:lnTo>
                  <a:pt x="11" y="68"/>
                </a:lnTo>
                <a:lnTo>
                  <a:pt x="11" y="68"/>
                </a:lnTo>
                <a:lnTo>
                  <a:pt x="11" y="67"/>
                </a:lnTo>
                <a:lnTo>
                  <a:pt x="11" y="67"/>
                </a:lnTo>
                <a:lnTo>
                  <a:pt x="11" y="67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5"/>
                </a:lnTo>
                <a:lnTo>
                  <a:pt x="11" y="65"/>
                </a:lnTo>
                <a:lnTo>
                  <a:pt x="11" y="65"/>
                </a:lnTo>
                <a:lnTo>
                  <a:pt x="11" y="65"/>
                </a:lnTo>
                <a:lnTo>
                  <a:pt x="10" y="64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10" y="63"/>
                </a:lnTo>
                <a:lnTo>
                  <a:pt x="10" y="63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1"/>
                </a:lnTo>
                <a:lnTo>
                  <a:pt x="9" y="60"/>
                </a:lnTo>
                <a:lnTo>
                  <a:pt x="9" y="61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59"/>
                </a:lnTo>
                <a:lnTo>
                  <a:pt x="9" y="58"/>
                </a:lnTo>
                <a:lnTo>
                  <a:pt x="9" y="58"/>
                </a:lnTo>
                <a:lnTo>
                  <a:pt x="9" y="57"/>
                </a:lnTo>
                <a:lnTo>
                  <a:pt x="9" y="57"/>
                </a:lnTo>
                <a:lnTo>
                  <a:pt x="9" y="56"/>
                </a:lnTo>
                <a:lnTo>
                  <a:pt x="9" y="56"/>
                </a:lnTo>
                <a:lnTo>
                  <a:pt x="9" y="55"/>
                </a:lnTo>
                <a:lnTo>
                  <a:pt x="9" y="55"/>
                </a:lnTo>
                <a:lnTo>
                  <a:pt x="9" y="55"/>
                </a:lnTo>
                <a:lnTo>
                  <a:pt x="9" y="54"/>
                </a:lnTo>
                <a:lnTo>
                  <a:pt x="8" y="54"/>
                </a:lnTo>
                <a:lnTo>
                  <a:pt x="8" y="54"/>
                </a:lnTo>
                <a:lnTo>
                  <a:pt x="8" y="53"/>
                </a:lnTo>
                <a:lnTo>
                  <a:pt x="9" y="53"/>
                </a:lnTo>
                <a:lnTo>
                  <a:pt x="9" y="53"/>
                </a:lnTo>
                <a:lnTo>
                  <a:pt x="9" y="53"/>
                </a:lnTo>
                <a:lnTo>
                  <a:pt x="9" y="52"/>
                </a:lnTo>
                <a:lnTo>
                  <a:pt x="9" y="52"/>
                </a:lnTo>
                <a:lnTo>
                  <a:pt x="9" y="52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50"/>
                </a:lnTo>
                <a:lnTo>
                  <a:pt x="8" y="50"/>
                </a:lnTo>
                <a:lnTo>
                  <a:pt x="8" y="50"/>
                </a:lnTo>
                <a:lnTo>
                  <a:pt x="9" y="50"/>
                </a:lnTo>
                <a:lnTo>
                  <a:pt x="9" y="50"/>
                </a:lnTo>
                <a:lnTo>
                  <a:pt x="9" y="50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9" y="49"/>
                </a:lnTo>
                <a:lnTo>
                  <a:pt x="9" y="49"/>
                </a:lnTo>
                <a:lnTo>
                  <a:pt x="9" y="48"/>
                </a:lnTo>
                <a:lnTo>
                  <a:pt x="8" y="48"/>
                </a:lnTo>
                <a:lnTo>
                  <a:pt x="8" y="48"/>
                </a:lnTo>
                <a:lnTo>
                  <a:pt x="8" y="48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8" y="46"/>
                </a:lnTo>
                <a:lnTo>
                  <a:pt x="9" y="45"/>
                </a:lnTo>
                <a:lnTo>
                  <a:pt x="8" y="45"/>
                </a:lnTo>
                <a:lnTo>
                  <a:pt x="9" y="45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7" y="44"/>
                </a:lnTo>
                <a:lnTo>
                  <a:pt x="7" y="43"/>
                </a:lnTo>
                <a:lnTo>
                  <a:pt x="7" y="43"/>
                </a:lnTo>
                <a:lnTo>
                  <a:pt x="7" y="43"/>
                </a:lnTo>
                <a:lnTo>
                  <a:pt x="7" y="43"/>
                </a:lnTo>
                <a:lnTo>
                  <a:pt x="6" y="43"/>
                </a:lnTo>
                <a:lnTo>
                  <a:pt x="6" y="43"/>
                </a:lnTo>
                <a:lnTo>
                  <a:pt x="6" y="43"/>
                </a:lnTo>
                <a:lnTo>
                  <a:pt x="6" y="43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5" y="42"/>
                </a:lnTo>
                <a:lnTo>
                  <a:pt x="5" y="42"/>
                </a:lnTo>
                <a:lnTo>
                  <a:pt x="5" y="41"/>
                </a:lnTo>
                <a:lnTo>
                  <a:pt x="5" y="41"/>
                </a:lnTo>
                <a:lnTo>
                  <a:pt x="5" y="41"/>
                </a:lnTo>
                <a:lnTo>
                  <a:pt x="5" y="41"/>
                </a:lnTo>
                <a:lnTo>
                  <a:pt x="5" y="41"/>
                </a:lnTo>
                <a:lnTo>
                  <a:pt x="4" y="40"/>
                </a:lnTo>
                <a:lnTo>
                  <a:pt x="4" y="40"/>
                </a:lnTo>
                <a:lnTo>
                  <a:pt x="4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39"/>
                </a:lnTo>
                <a:lnTo>
                  <a:pt x="3" y="39"/>
                </a:lnTo>
                <a:lnTo>
                  <a:pt x="3" y="39"/>
                </a:lnTo>
                <a:lnTo>
                  <a:pt x="3" y="38"/>
                </a:lnTo>
                <a:lnTo>
                  <a:pt x="3" y="38"/>
                </a:lnTo>
                <a:lnTo>
                  <a:pt x="3" y="38"/>
                </a:lnTo>
                <a:lnTo>
                  <a:pt x="3" y="38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6"/>
                </a:lnTo>
                <a:lnTo>
                  <a:pt x="3" y="36"/>
                </a:lnTo>
                <a:lnTo>
                  <a:pt x="4" y="36"/>
                </a:lnTo>
                <a:lnTo>
                  <a:pt x="4" y="35"/>
                </a:lnTo>
                <a:lnTo>
                  <a:pt x="4" y="35"/>
                </a:lnTo>
                <a:lnTo>
                  <a:pt x="4" y="34"/>
                </a:lnTo>
                <a:lnTo>
                  <a:pt x="3" y="34"/>
                </a:lnTo>
                <a:lnTo>
                  <a:pt x="3" y="34"/>
                </a:lnTo>
                <a:lnTo>
                  <a:pt x="3" y="34"/>
                </a:lnTo>
                <a:lnTo>
                  <a:pt x="3" y="34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4" y="33"/>
                </a:lnTo>
                <a:lnTo>
                  <a:pt x="4" y="32"/>
                </a:lnTo>
                <a:lnTo>
                  <a:pt x="4" y="32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7"/>
                </a:lnTo>
                <a:lnTo>
                  <a:pt x="5" y="26"/>
                </a:lnTo>
                <a:lnTo>
                  <a:pt x="6" y="26"/>
                </a:lnTo>
                <a:lnTo>
                  <a:pt x="5" y="26"/>
                </a:lnTo>
                <a:lnTo>
                  <a:pt x="5" y="26"/>
                </a:lnTo>
                <a:lnTo>
                  <a:pt x="5" y="25"/>
                </a:lnTo>
                <a:lnTo>
                  <a:pt x="5" y="25"/>
                </a:lnTo>
                <a:lnTo>
                  <a:pt x="5" y="25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3"/>
                </a:lnTo>
                <a:lnTo>
                  <a:pt x="5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1"/>
                </a:lnTo>
                <a:lnTo>
                  <a:pt x="3" y="21"/>
                </a:lnTo>
                <a:lnTo>
                  <a:pt x="3" y="21"/>
                </a:lnTo>
                <a:lnTo>
                  <a:pt x="3" y="20"/>
                </a:lnTo>
                <a:lnTo>
                  <a:pt x="3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3" y="19"/>
                </a:lnTo>
                <a:lnTo>
                  <a:pt x="2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7"/>
                </a:lnTo>
                <a:lnTo>
                  <a:pt x="3" y="17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1" y="17"/>
                </a:lnTo>
                <a:lnTo>
                  <a:pt x="1" y="17"/>
                </a:lnTo>
                <a:lnTo>
                  <a:pt x="1" y="17"/>
                </a:lnTo>
                <a:lnTo>
                  <a:pt x="1" y="17"/>
                </a:lnTo>
                <a:lnTo>
                  <a:pt x="1" y="16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4"/>
                </a:lnTo>
                <a:lnTo>
                  <a:pt x="1" y="14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1" y="13"/>
                </a:lnTo>
                <a:lnTo>
                  <a:pt x="1" y="13"/>
                </a:lnTo>
                <a:lnTo>
                  <a:pt x="1" y="13"/>
                </a:lnTo>
                <a:lnTo>
                  <a:pt x="1" y="13"/>
                </a:lnTo>
                <a:lnTo>
                  <a:pt x="1" y="12"/>
                </a:lnTo>
                <a:lnTo>
                  <a:pt x="1" y="12"/>
                </a:lnTo>
                <a:lnTo>
                  <a:pt x="1" y="12"/>
                </a:lnTo>
                <a:lnTo>
                  <a:pt x="1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1"/>
                </a:lnTo>
                <a:lnTo>
                  <a:pt x="0" y="11"/>
                </a:lnTo>
                <a:lnTo>
                  <a:pt x="0" y="11"/>
                </a:lnTo>
                <a:lnTo>
                  <a:pt x="0" y="11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8" name="Freeform 16">
            <a:extLst>
              <a:ext uri="{FF2B5EF4-FFF2-40B4-BE49-F238E27FC236}">
                <a16:creationId xmlns="" xmlns:a16="http://schemas.microsoft.com/office/drawing/2014/main" id="{B6E93B21-3FD4-4A47-82FD-999356BB7C5C}"/>
              </a:ext>
            </a:extLst>
          </p:cNvPr>
          <p:cNvSpPr>
            <a:spLocks/>
          </p:cNvSpPr>
          <p:nvPr/>
        </p:nvSpPr>
        <p:spPr bwMode="auto">
          <a:xfrm>
            <a:off x="6981681" y="1694800"/>
            <a:ext cx="701675" cy="889000"/>
          </a:xfrm>
          <a:custGeom>
            <a:avLst/>
            <a:gdLst>
              <a:gd name="T0" fmla="*/ 3 w 74"/>
              <a:gd name="T1" fmla="*/ 5 h 94"/>
              <a:gd name="T2" fmla="*/ 3 w 74"/>
              <a:gd name="T3" fmla="*/ 2 h 94"/>
              <a:gd name="T4" fmla="*/ 9 w 74"/>
              <a:gd name="T5" fmla="*/ 2 h 94"/>
              <a:gd name="T6" fmla="*/ 15 w 74"/>
              <a:gd name="T7" fmla="*/ 1 h 94"/>
              <a:gd name="T8" fmla="*/ 22 w 74"/>
              <a:gd name="T9" fmla="*/ 1 h 94"/>
              <a:gd name="T10" fmla="*/ 25 w 74"/>
              <a:gd name="T11" fmla="*/ 1 h 94"/>
              <a:gd name="T12" fmla="*/ 30 w 74"/>
              <a:gd name="T13" fmla="*/ 4 h 94"/>
              <a:gd name="T14" fmla="*/ 35 w 74"/>
              <a:gd name="T15" fmla="*/ 7 h 94"/>
              <a:gd name="T16" fmla="*/ 40 w 74"/>
              <a:gd name="T17" fmla="*/ 10 h 94"/>
              <a:gd name="T18" fmla="*/ 44 w 74"/>
              <a:gd name="T19" fmla="*/ 12 h 94"/>
              <a:gd name="T20" fmla="*/ 48 w 74"/>
              <a:gd name="T21" fmla="*/ 16 h 94"/>
              <a:gd name="T22" fmla="*/ 52 w 74"/>
              <a:gd name="T23" fmla="*/ 17 h 94"/>
              <a:gd name="T24" fmla="*/ 56 w 74"/>
              <a:gd name="T25" fmla="*/ 22 h 94"/>
              <a:gd name="T26" fmla="*/ 62 w 74"/>
              <a:gd name="T27" fmla="*/ 28 h 94"/>
              <a:gd name="T28" fmla="*/ 67 w 74"/>
              <a:gd name="T29" fmla="*/ 33 h 94"/>
              <a:gd name="T30" fmla="*/ 72 w 74"/>
              <a:gd name="T31" fmla="*/ 35 h 94"/>
              <a:gd name="T32" fmla="*/ 66 w 74"/>
              <a:gd name="T33" fmla="*/ 42 h 94"/>
              <a:gd name="T34" fmla="*/ 64 w 74"/>
              <a:gd name="T35" fmla="*/ 47 h 94"/>
              <a:gd name="T36" fmla="*/ 61 w 74"/>
              <a:gd name="T37" fmla="*/ 51 h 94"/>
              <a:gd name="T38" fmla="*/ 60 w 74"/>
              <a:gd name="T39" fmla="*/ 56 h 94"/>
              <a:gd name="T40" fmla="*/ 56 w 74"/>
              <a:gd name="T41" fmla="*/ 60 h 94"/>
              <a:gd name="T42" fmla="*/ 54 w 74"/>
              <a:gd name="T43" fmla="*/ 61 h 94"/>
              <a:gd name="T44" fmla="*/ 52 w 74"/>
              <a:gd name="T45" fmla="*/ 64 h 94"/>
              <a:gd name="T46" fmla="*/ 51 w 74"/>
              <a:gd name="T47" fmla="*/ 67 h 94"/>
              <a:gd name="T48" fmla="*/ 51 w 74"/>
              <a:gd name="T49" fmla="*/ 68 h 94"/>
              <a:gd name="T50" fmla="*/ 49 w 74"/>
              <a:gd name="T51" fmla="*/ 72 h 94"/>
              <a:gd name="T52" fmla="*/ 50 w 74"/>
              <a:gd name="T53" fmla="*/ 74 h 94"/>
              <a:gd name="T54" fmla="*/ 48 w 74"/>
              <a:gd name="T55" fmla="*/ 76 h 94"/>
              <a:gd name="T56" fmla="*/ 47 w 74"/>
              <a:gd name="T57" fmla="*/ 78 h 94"/>
              <a:gd name="T58" fmla="*/ 49 w 74"/>
              <a:gd name="T59" fmla="*/ 81 h 94"/>
              <a:gd name="T60" fmla="*/ 51 w 74"/>
              <a:gd name="T61" fmla="*/ 82 h 94"/>
              <a:gd name="T62" fmla="*/ 50 w 74"/>
              <a:gd name="T63" fmla="*/ 86 h 94"/>
              <a:gd name="T64" fmla="*/ 49 w 74"/>
              <a:gd name="T65" fmla="*/ 88 h 94"/>
              <a:gd name="T66" fmla="*/ 47 w 74"/>
              <a:gd name="T67" fmla="*/ 90 h 94"/>
              <a:gd name="T68" fmla="*/ 45 w 74"/>
              <a:gd name="T69" fmla="*/ 91 h 94"/>
              <a:gd name="T70" fmla="*/ 44 w 74"/>
              <a:gd name="T71" fmla="*/ 94 h 94"/>
              <a:gd name="T72" fmla="*/ 41 w 74"/>
              <a:gd name="T73" fmla="*/ 93 h 94"/>
              <a:gd name="T74" fmla="*/ 38 w 74"/>
              <a:gd name="T75" fmla="*/ 90 h 94"/>
              <a:gd name="T76" fmla="*/ 37 w 74"/>
              <a:gd name="T77" fmla="*/ 87 h 94"/>
              <a:gd name="T78" fmla="*/ 32 w 74"/>
              <a:gd name="T79" fmla="*/ 84 h 94"/>
              <a:gd name="T80" fmla="*/ 26 w 74"/>
              <a:gd name="T81" fmla="*/ 85 h 94"/>
              <a:gd name="T82" fmla="*/ 16 w 74"/>
              <a:gd name="T83" fmla="*/ 84 h 94"/>
              <a:gd name="T84" fmla="*/ 17 w 74"/>
              <a:gd name="T85" fmla="*/ 78 h 94"/>
              <a:gd name="T86" fmla="*/ 19 w 74"/>
              <a:gd name="T87" fmla="*/ 74 h 94"/>
              <a:gd name="T88" fmla="*/ 14 w 74"/>
              <a:gd name="T89" fmla="*/ 73 h 94"/>
              <a:gd name="T90" fmla="*/ 11 w 74"/>
              <a:gd name="T91" fmla="*/ 67 h 94"/>
              <a:gd name="T92" fmla="*/ 10 w 74"/>
              <a:gd name="T93" fmla="*/ 62 h 94"/>
              <a:gd name="T94" fmla="*/ 9 w 74"/>
              <a:gd name="T95" fmla="*/ 55 h 94"/>
              <a:gd name="T96" fmla="*/ 8 w 74"/>
              <a:gd name="T97" fmla="*/ 51 h 94"/>
              <a:gd name="T98" fmla="*/ 8 w 74"/>
              <a:gd name="T99" fmla="*/ 48 h 94"/>
              <a:gd name="T100" fmla="*/ 8 w 74"/>
              <a:gd name="T101" fmla="*/ 44 h 94"/>
              <a:gd name="T102" fmla="*/ 5 w 74"/>
              <a:gd name="T103" fmla="*/ 42 h 94"/>
              <a:gd name="T104" fmla="*/ 3 w 74"/>
              <a:gd name="T105" fmla="*/ 39 h 94"/>
              <a:gd name="T106" fmla="*/ 4 w 74"/>
              <a:gd name="T107" fmla="*/ 34 h 94"/>
              <a:gd name="T108" fmla="*/ 4 w 74"/>
              <a:gd name="T109" fmla="*/ 31 h 94"/>
              <a:gd name="T110" fmla="*/ 5 w 74"/>
              <a:gd name="T111" fmla="*/ 24 h 94"/>
              <a:gd name="T112" fmla="*/ 3 w 74"/>
              <a:gd name="T113" fmla="*/ 23 h 94"/>
              <a:gd name="T114" fmla="*/ 2 w 74"/>
              <a:gd name="T115" fmla="*/ 20 h 94"/>
              <a:gd name="T116" fmla="*/ 1 w 74"/>
              <a:gd name="T117" fmla="*/ 17 h 94"/>
              <a:gd name="T118" fmla="*/ 1 w 74"/>
              <a:gd name="T119" fmla="*/ 1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4" h="94">
                <a:moveTo>
                  <a:pt x="0" y="11"/>
                </a:moveTo>
                <a:lnTo>
                  <a:pt x="0" y="11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1" y="8"/>
                </a:lnTo>
                <a:lnTo>
                  <a:pt x="1" y="7"/>
                </a:lnTo>
                <a:lnTo>
                  <a:pt x="2" y="7"/>
                </a:lnTo>
                <a:lnTo>
                  <a:pt x="2" y="7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3" y="6"/>
                </a:lnTo>
                <a:lnTo>
                  <a:pt x="3" y="6"/>
                </a:lnTo>
                <a:lnTo>
                  <a:pt x="2" y="6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5"/>
                </a:lnTo>
                <a:lnTo>
                  <a:pt x="3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4"/>
                </a:lnTo>
                <a:lnTo>
                  <a:pt x="2" y="3"/>
                </a:lnTo>
                <a:lnTo>
                  <a:pt x="2" y="3"/>
                </a:lnTo>
                <a:lnTo>
                  <a:pt x="1" y="3"/>
                </a:lnTo>
                <a:lnTo>
                  <a:pt x="1" y="3"/>
                </a:lnTo>
                <a:lnTo>
                  <a:pt x="2" y="2"/>
                </a:lnTo>
                <a:lnTo>
                  <a:pt x="2" y="2"/>
                </a:lnTo>
                <a:lnTo>
                  <a:pt x="3" y="2"/>
                </a:lnTo>
                <a:lnTo>
                  <a:pt x="3" y="2"/>
                </a:lnTo>
                <a:lnTo>
                  <a:pt x="4" y="2"/>
                </a:lnTo>
                <a:lnTo>
                  <a:pt x="4" y="2"/>
                </a:lnTo>
                <a:lnTo>
                  <a:pt x="5" y="2"/>
                </a:lnTo>
                <a:lnTo>
                  <a:pt x="5" y="2"/>
                </a:lnTo>
                <a:lnTo>
                  <a:pt x="6" y="2"/>
                </a:lnTo>
                <a:lnTo>
                  <a:pt x="6" y="2"/>
                </a:lnTo>
                <a:lnTo>
                  <a:pt x="6" y="2"/>
                </a:lnTo>
                <a:lnTo>
                  <a:pt x="7" y="2"/>
                </a:lnTo>
                <a:lnTo>
                  <a:pt x="7" y="2"/>
                </a:lnTo>
                <a:lnTo>
                  <a:pt x="8" y="2"/>
                </a:lnTo>
                <a:lnTo>
                  <a:pt x="8" y="2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9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1" y="2"/>
                </a:lnTo>
                <a:lnTo>
                  <a:pt x="11" y="2"/>
                </a:lnTo>
                <a:lnTo>
                  <a:pt x="11" y="2"/>
                </a:lnTo>
                <a:lnTo>
                  <a:pt x="11" y="2"/>
                </a:lnTo>
                <a:lnTo>
                  <a:pt x="12" y="2"/>
                </a:lnTo>
                <a:lnTo>
                  <a:pt x="13" y="2"/>
                </a:lnTo>
                <a:lnTo>
                  <a:pt x="13" y="1"/>
                </a:lnTo>
                <a:lnTo>
                  <a:pt x="14" y="2"/>
                </a:lnTo>
                <a:lnTo>
                  <a:pt x="15" y="1"/>
                </a:lnTo>
                <a:lnTo>
                  <a:pt x="15" y="1"/>
                </a:lnTo>
                <a:lnTo>
                  <a:pt x="15" y="1"/>
                </a:lnTo>
                <a:lnTo>
                  <a:pt x="16" y="1"/>
                </a:lnTo>
                <a:lnTo>
                  <a:pt x="16" y="1"/>
                </a:lnTo>
                <a:lnTo>
                  <a:pt x="16" y="0"/>
                </a:lnTo>
                <a:lnTo>
                  <a:pt x="16" y="0"/>
                </a:lnTo>
                <a:lnTo>
                  <a:pt x="17" y="1"/>
                </a:lnTo>
                <a:lnTo>
                  <a:pt x="17" y="1"/>
                </a:lnTo>
                <a:lnTo>
                  <a:pt x="18" y="1"/>
                </a:lnTo>
                <a:lnTo>
                  <a:pt x="18" y="1"/>
                </a:lnTo>
                <a:lnTo>
                  <a:pt x="19" y="1"/>
                </a:lnTo>
                <a:lnTo>
                  <a:pt x="20" y="1"/>
                </a:lnTo>
                <a:lnTo>
                  <a:pt x="20" y="1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4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5" y="2"/>
                </a:lnTo>
                <a:lnTo>
                  <a:pt x="26" y="2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9" y="3"/>
                </a:lnTo>
                <a:lnTo>
                  <a:pt x="29" y="3"/>
                </a:lnTo>
                <a:lnTo>
                  <a:pt x="30" y="4"/>
                </a:lnTo>
                <a:lnTo>
                  <a:pt x="30" y="4"/>
                </a:lnTo>
                <a:lnTo>
                  <a:pt x="30" y="4"/>
                </a:lnTo>
                <a:lnTo>
                  <a:pt x="31" y="4"/>
                </a:lnTo>
                <a:lnTo>
                  <a:pt x="31" y="4"/>
                </a:lnTo>
                <a:lnTo>
                  <a:pt x="31" y="5"/>
                </a:lnTo>
                <a:lnTo>
                  <a:pt x="31" y="5"/>
                </a:lnTo>
                <a:lnTo>
                  <a:pt x="31" y="5"/>
                </a:lnTo>
                <a:lnTo>
                  <a:pt x="32" y="5"/>
                </a:lnTo>
                <a:lnTo>
                  <a:pt x="32" y="5"/>
                </a:lnTo>
                <a:lnTo>
                  <a:pt x="32" y="5"/>
                </a:lnTo>
                <a:lnTo>
                  <a:pt x="32" y="5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34" y="6"/>
                </a:lnTo>
                <a:lnTo>
                  <a:pt x="34" y="6"/>
                </a:lnTo>
                <a:lnTo>
                  <a:pt x="35" y="7"/>
                </a:lnTo>
                <a:lnTo>
                  <a:pt x="35" y="7"/>
                </a:lnTo>
                <a:lnTo>
                  <a:pt x="36" y="7"/>
                </a:lnTo>
                <a:lnTo>
                  <a:pt x="36" y="7"/>
                </a:lnTo>
                <a:lnTo>
                  <a:pt x="36" y="8"/>
                </a:lnTo>
                <a:lnTo>
                  <a:pt x="37" y="7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9" y="9"/>
                </a:lnTo>
                <a:lnTo>
                  <a:pt x="39" y="9"/>
                </a:lnTo>
                <a:lnTo>
                  <a:pt x="40" y="10"/>
                </a:lnTo>
                <a:lnTo>
                  <a:pt x="40" y="10"/>
                </a:lnTo>
                <a:lnTo>
                  <a:pt x="40" y="10"/>
                </a:lnTo>
                <a:lnTo>
                  <a:pt x="40" y="10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1" y="12"/>
                </a:lnTo>
                <a:lnTo>
                  <a:pt x="42" y="12"/>
                </a:lnTo>
                <a:lnTo>
                  <a:pt x="42" y="12"/>
                </a:lnTo>
                <a:lnTo>
                  <a:pt x="42" y="12"/>
                </a:lnTo>
                <a:lnTo>
                  <a:pt x="42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4" y="12"/>
                </a:lnTo>
                <a:lnTo>
                  <a:pt x="44" y="12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5" y="14"/>
                </a:lnTo>
                <a:lnTo>
                  <a:pt x="45" y="14"/>
                </a:lnTo>
                <a:lnTo>
                  <a:pt x="45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7" y="15"/>
                </a:lnTo>
                <a:lnTo>
                  <a:pt x="47" y="15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9" y="17"/>
                </a:lnTo>
                <a:lnTo>
                  <a:pt x="49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0" y="17"/>
                </a:lnTo>
                <a:lnTo>
                  <a:pt x="51" y="17"/>
                </a:lnTo>
                <a:lnTo>
                  <a:pt x="51" y="17"/>
                </a:lnTo>
                <a:lnTo>
                  <a:pt x="51" y="17"/>
                </a:lnTo>
                <a:lnTo>
                  <a:pt x="51" y="17"/>
                </a:lnTo>
                <a:lnTo>
                  <a:pt x="51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2" y="17"/>
                </a:lnTo>
                <a:lnTo>
                  <a:pt x="52" y="17"/>
                </a:lnTo>
                <a:lnTo>
                  <a:pt x="52" y="17"/>
                </a:lnTo>
                <a:lnTo>
                  <a:pt x="53" y="17"/>
                </a:lnTo>
                <a:lnTo>
                  <a:pt x="53" y="19"/>
                </a:lnTo>
                <a:lnTo>
                  <a:pt x="53" y="19"/>
                </a:lnTo>
                <a:lnTo>
                  <a:pt x="54" y="20"/>
                </a:lnTo>
                <a:lnTo>
                  <a:pt x="54" y="21"/>
                </a:lnTo>
                <a:lnTo>
                  <a:pt x="55" y="21"/>
                </a:lnTo>
                <a:lnTo>
                  <a:pt x="55" y="21"/>
                </a:lnTo>
                <a:lnTo>
                  <a:pt x="55" y="22"/>
                </a:lnTo>
                <a:lnTo>
                  <a:pt x="56" y="22"/>
                </a:lnTo>
                <a:lnTo>
                  <a:pt x="55" y="22"/>
                </a:lnTo>
                <a:lnTo>
                  <a:pt x="55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6" y="22"/>
                </a:lnTo>
                <a:lnTo>
                  <a:pt x="57" y="23"/>
                </a:lnTo>
                <a:lnTo>
                  <a:pt x="57" y="23"/>
                </a:lnTo>
                <a:lnTo>
                  <a:pt x="57" y="23"/>
                </a:lnTo>
                <a:lnTo>
                  <a:pt x="57" y="23"/>
                </a:lnTo>
                <a:lnTo>
                  <a:pt x="58" y="24"/>
                </a:lnTo>
                <a:lnTo>
                  <a:pt x="58" y="25"/>
                </a:lnTo>
                <a:lnTo>
                  <a:pt x="58" y="25"/>
                </a:lnTo>
                <a:lnTo>
                  <a:pt x="59" y="25"/>
                </a:lnTo>
                <a:lnTo>
                  <a:pt x="59" y="26"/>
                </a:lnTo>
                <a:lnTo>
                  <a:pt x="60" y="27"/>
                </a:lnTo>
                <a:lnTo>
                  <a:pt x="60" y="27"/>
                </a:lnTo>
                <a:lnTo>
                  <a:pt x="61" y="27"/>
                </a:lnTo>
                <a:lnTo>
                  <a:pt x="61" y="28"/>
                </a:lnTo>
                <a:lnTo>
                  <a:pt x="61" y="28"/>
                </a:lnTo>
                <a:lnTo>
                  <a:pt x="62" y="28"/>
                </a:lnTo>
                <a:lnTo>
                  <a:pt x="62" y="29"/>
                </a:lnTo>
                <a:lnTo>
                  <a:pt x="63" y="29"/>
                </a:lnTo>
                <a:lnTo>
                  <a:pt x="64" y="30"/>
                </a:lnTo>
                <a:lnTo>
                  <a:pt x="64" y="30"/>
                </a:lnTo>
                <a:lnTo>
                  <a:pt x="64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1"/>
                </a:lnTo>
                <a:lnTo>
                  <a:pt x="65" y="31"/>
                </a:lnTo>
                <a:lnTo>
                  <a:pt x="65" y="31"/>
                </a:lnTo>
                <a:lnTo>
                  <a:pt x="66" y="31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7" y="33"/>
                </a:lnTo>
                <a:lnTo>
                  <a:pt x="67" y="33"/>
                </a:lnTo>
                <a:lnTo>
                  <a:pt x="67" y="33"/>
                </a:lnTo>
                <a:lnTo>
                  <a:pt x="67" y="34"/>
                </a:lnTo>
                <a:lnTo>
                  <a:pt x="68" y="34"/>
                </a:lnTo>
                <a:lnTo>
                  <a:pt x="69" y="34"/>
                </a:lnTo>
                <a:lnTo>
                  <a:pt x="69" y="35"/>
                </a:lnTo>
                <a:lnTo>
                  <a:pt x="69" y="34"/>
                </a:lnTo>
                <a:lnTo>
                  <a:pt x="70" y="34"/>
                </a:lnTo>
                <a:lnTo>
                  <a:pt x="70" y="34"/>
                </a:lnTo>
                <a:lnTo>
                  <a:pt x="70" y="35"/>
                </a:lnTo>
                <a:lnTo>
                  <a:pt x="70" y="35"/>
                </a:lnTo>
                <a:lnTo>
                  <a:pt x="71" y="35"/>
                </a:lnTo>
                <a:lnTo>
                  <a:pt x="72" y="35"/>
                </a:lnTo>
                <a:lnTo>
                  <a:pt x="72" y="35"/>
                </a:lnTo>
                <a:lnTo>
                  <a:pt x="72" y="35"/>
                </a:lnTo>
                <a:lnTo>
                  <a:pt x="72" y="36"/>
                </a:lnTo>
                <a:lnTo>
                  <a:pt x="72" y="35"/>
                </a:lnTo>
                <a:lnTo>
                  <a:pt x="72" y="36"/>
                </a:lnTo>
                <a:lnTo>
                  <a:pt x="73" y="36"/>
                </a:lnTo>
                <a:lnTo>
                  <a:pt x="73" y="36"/>
                </a:lnTo>
                <a:lnTo>
                  <a:pt x="73" y="36"/>
                </a:lnTo>
                <a:lnTo>
                  <a:pt x="74" y="36"/>
                </a:lnTo>
                <a:lnTo>
                  <a:pt x="74" y="37"/>
                </a:lnTo>
                <a:lnTo>
                  <a:pt x="74" y="38"/>
                </a:lnTo>
                <a:lnTo>
                  <a:pt x="74" y="38"/>
                </a:lnTo>
                <a:lnTo>
                  <a:pt x="74" y="38"/>
                </a:lnTo>
                <a:lnTo>
                  <a:pt x="72" y="39"/>
                </a:lnTo>
                <a:lnTo>
                  <a:pt x="71" y="39"/>
                </a:lnTo>
                <a:lnTo>
                  <a:pt x="70" y="39"/>
                </a:lnTo>
                <a:lnTo>
                  <a:pt x="67" y="40"/>
                </a:lnTo>
                <a:lnTo>
                  <a:pt x="67" y="41"/>
                </a:lnTo>
                <a:lnTo>
                  <a:pt x="67" y="41"/>
                </a:lnTo>
                <a:lnTo>
                  <a:pt x="67" y="42"/>
                </a:lnTo>
                <a:lnTo>
                  <a:pt x="66" y="42"/>
                </a:lnTo>
                <a:lnTo>
                  <a:pt x="66" y="42"/>
                </a:lnTo>
                <a:lnTo>
                  <a:pt x="66" y="43"/>
                </a:lnTo>
                <a:lnTo>
                  <a:pt x="66" y="43"/>
                </a:lnTo>
                <a:lnTo>
                  <a:pt x="65" y="44"/>
                </a:lnTo>
                <a:lnTo>
                  <a:pt x="65" y="45"/>
                </a:lnTo>
                <a:lnTo>
                  <a:pt x="65" y="45"/>
                </a:lnTo>
                <a:lnTo>
                  <a:pt x="65" y="45"/>
                </a:lnTo>
                <a:lnTo>
                  <a:pt x="65" y="45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7"/>
                </a:lnTo>
                <a:lnTo>
                  <a:pt x="65" y="47"/>
                </a:lnTo>
                <a:lnTo>
                  <a:pt x="65" y="47"/>
                </a:lnTo>
                <a:lnTo>
                  <a:pt x="65" y="47"/>
                </a:lnTo>
                <a:lnTo>
                  <a:pt x="64" y="47"/>
                </a:lnTo>
                <a:lnTo>
                  <a:pt x="64" y="47"/>
                </a:lnTo>
                <a:lnTo>
                  <a:pt x="64" y="47"/>
                </a:lnTo>
                <a:lnTo>
                  <a:pt x="63" y="48"/>
                </a:lnTo>
                <a:lnTo>
                  <a:pt x="63" y="48"/>
                </a:lnTo>
                <a:lnTo>
                  <a:pt x="63" y="48"/>
                </a:lnTo>
                <a:lnTo>
                  <a:pt x="63" y="48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49"/>
                </a:lnTo>
                <a:lnTo>
                  <a:pt x="63" y="50"/>
                </a:lnTo>
                <a:lnTo>
                  <a:pt x="63" y="50"/>
                </a:lnTo>
                <a:lnTo>
                  <a:pt x="63" y="50"/>
                </a:lnTo>
                <a:lnTo>
                  <a:pt x="62" y="51"/>
                </a:lnTo>
                <a:lnTo>
                  <a:pt x="62" y="51"/>
                </a:lnTo>
                <a:lnTo>
                  <a:pt x="62" y="51"/>
                </a:lnTo>
                <a:lnTo>
                  <a:pt x="62" y="51"/>
                </a:lnTo>
                <a:lnTo>
                  <a:pt x="61" y="51"/>
                </a:lnTo>
                <a:lnTo>
                  <a:pt x="61" y="52"/>
                </a:lnTo>
                <a:lnTo>
                  <a:pt x="61" y="52"/>
                </a:lnTo>
                <a:lnTo>
                  <a:pt x="61" y="52"/>
                </a:lnTo>
                <a:lnTo>
                  <a:pt x="61" y="52"/>
                </a:lnTo>
                <a:lnTo>
                  <a:pt x="60" y="53"/>
                </a:lnTo>
                <a:lnTo>
                  <a:pt x="60" y="53"/>
                </a:lnTo>
                <a:lnTo>
                  <a:pt x="60" y="53"/>
                </a:lnTo>
                <a:lnTo>
                  <a:pt x="59" y="54"/>
                </a:lnTo>
                <a:lnTo>
                  <a:pt x="59" y="54"/>
                </a:lnTo>
                <a:lnTo>
                  <a:pt x="59" y="54"/>
                </a:lnTo>
                <a:lnTo>
                  <a:pt x="59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5"/>
                </a:lnTo>
                <a:lnTo>
                  <a:pt x="60" y="56"/>
                </a:lnTo>
                <a:lnTo>
                  <a:pt x="59" y="56"/>
                </a:lnTo>
                <a:lnTo>
                  <a:pt x="59" y="56"/>
                </a:lnTo>
                <a:lnTo>
                  <a:pt x="59" y="57"/>
                </a:lnTo>
                <a:lnTo>
                  <a:pt x="59" y="57"/>
                </a:lnTo>
                <a:lnTo>
                  <a:pt x="59" y="58"/>
                </a:lnTo>
                <a:lnTo>
                  <a:pt x="58" y="58"/>
                </a:lnTo>
                <a:lnTo>
                  <a:pt x="58" y="58"/>
                </a:lnTo>
                <a:lnTo>
                  <a:pt x="58" y="58"/>
                </a:lnTo>
                <a:lnTo>
                  <a:pt x="58" y="59"/>
                </a:lnTo>
                <a:lnTo>
                  <a:pt x="58" y="59"/>
                </a:lnTo>
                <a:lnTo>
                  <a:pt x="58" y="59"/>
                </a:lnTo>
                <a:lnTo>
                  <a:pt x="58" y="59"/>
                </a:lnTo>
                <a:lnTo>
                  <a:pt x="58" y="59"/>
                </a:lnTo>
                <a:lnTo>
                  <a:pt x="57" y="59"/>
                </a:lnTo>
                <a:lnTo>
                  <a:pt x="57" y="60"/>
                </a:lnTo>
                <a:lnTo>
                  <a:pt x="56" y="60"/>
                </a:lnTo>
                <a:lnTo>
                  <a:pt x="56" y="60"/>
                </a:lnTo>
                <a:lnTo>
                  <a:pt x="56" y="61"/>
                </a:lnTo>
                <a:lnTo>
                  <a:pt x="56" y="61"/>
                </a:lnTo>
                <a:lnTo>
                  <a:pt x="56" y="61"/>
                </a:lnTo>
                <a:lnTo>
                  <a:pt x="56" y="61"/>
                </a:lnTo>
                <a:lnTo>
                  <a:pt x="56" y="61"/>
                </a:lnTo>
                <a:lnTo>
                  <a:pt x="55" y="61"/>
                </a:lnTo>
                <a:lnTo>
                  <a:pt x="55" y="61"/>
                </a:lnTo>
                <a:lnTo>
                  <a:pt x="55" y="61"/>
                </a:lnTo>
                <a:lnTo>
                  <a:pt x="55" y="61"/>
                </a:lnTo>
                <a:lnTo>
                  <a:pt x="55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4" y="61"/>
                </a:lnTo>
                <a:lnTo>
                  <a:pt x="53" y="61"/>
                </a:lnTo>
                <a:lnTo>
                  <a:pt x="53" y="61"/>
                </a:lnTo>
                <a:lnTo>
                  <a:pt x="53" y="61"/>
                </a:lnTo>
                <a:lnTo>
                  <a:pt x="53" y="62"/>
                </a:lnTo>
                <a:lnTo>
                  <a:pt x="53" y="62"/>
                </a:lnTo>
                <a:lnTo>
                  <a:pt x="53" y="62"/>
                </a:lnTo>
                <a:lnTo>
                  <a:pt x="52" y="62"/>
                </a:lnTo>
                <a:lnTo>
                  <a:pt x="52" y="62"/>
                </a:lnTo>
                <a:lnTo>
                  <a:pt x="52" y="63"/>
                </a:lnTo>
                <a:lnTo>
                  <a:pt x="52" y="63"/>
                </a:lnTo>
                <a:lnTo>
                  <a:pt x="51" y="63"/>
                </a:lnTo>
                <a:lnTo>
                  <a:pt x="51" y="64"/>
                </a:lnTo>
                <a:lnTo>
                  <a:pt x="52" y="64"/>
                </a:lnTo>
                <a:lnTo>
                  <a:pt x="52" y="64"/>
                </a:lnTo>
                <a:lnTo>
                  <a:pt x="51" y="64"/>
                </a:lnTo>
                <a:lnTo>
                  <a:pt x="51" y="64"/>
                </a:lnTo>
                <a:lnTo>
                  <a:pt x="51" y="64"/>
                </a:lnTo>
                <a:lnTo>
                  <a:pt x="51" y="64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1" y="65"/>
                </a:lnTo>
                <a:lnTo>
                  <a:pt x="50" y="65"/>
                </a:lnTo>
                <a:lnTo>
                  <a:pt x="50" y="66"/>
                </a:lnTo>
                <a:lnTo>
                  <a:pt x="51" y="66"/>
                </a:lnTo>
                <a:lnTo>
                  <a:pt x="51" y="66"/>
                </a:lnTo>
                <a:lnTo>
                  <a:pt x="51" y="66"/>
                </a:lnTo>
                <a:lnTo>
                  <a:pt x="51" y="66"/>
                </a:lnTo>
                <a:lnTo>
                  <a:pt x="51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0" y="67"/>
                </a:lnTo>
                <a:lnTo>
                  <a:pt x="51" y="67"/>
                </a:lnTo>
                <a:lnTo>
                  <a:pt x="51" y="67"/>
                </a:lnTo>
                <a:lnTo>
                  <a:pt x="51" y="67"/>
                </a:lnTo>
                <a:lnTo>
                  <a:pt x="51" y="67"/>
                </a:lnTo>
                <a:lnTo>
                  <a:pt x="52" y="67"/>
                </a:lnTo>
                <a:lnTo>
                  <a:pt x="52" y="67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1" y="68"/>
                </a:lnTo>
                <a:lnTo>
                  <a:pt x="50" y="69"/>
                </a:lnTo>
                <a:lnTo>
                  <a:pt x="50" y="69"/>
                </a:lnTo>
                <a:lnTo>
                  <a:pt x="50" y="69"/>
                </a:lnTo>
                <a:lnTo>
                  <a:pt x="50" y="69"/>
                </a:lnTo>
                <a:lnTo>
                  <a:pt x="50" y="70"/>
                </a:lnTo>
                <a:lnTo>
                  <a:pt x="50" y="70"/>
                </a:lnTo>
                <a:lnTo>
                  <a:pt x="50" y="70"/>
                </a:lnTo>
                <a:lnTo>
                  <a:pt x="50" y="70"/>
                </a:lnTo>
                <a:lnTo>
                  <a:pt x="49" y="70"/>
                </a:lnTo>
                <a:lnTo>
                  <a:pt x="50" y="71"/>
                </a:lnTo>
                <a:lnTo>
                  <a:pt x="50" y="71"/>
                </a:lnTo>
                <a:lnTo>
                  <a:pt x="49" y="71"/>
                </a:lnTo>
                <a:lnTo>
                  <a:pt x="49" y="71"/>
                </a:lnTo>
                <a:lnTo>
                  <a:pt x="49" y="71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2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3"/>
                </a:lnTo>
                <a:lnTo>
                  <a:pt x="49" y="74"/>
                </a:lnTo>
                <a:lnTo>
                  <a:pt x="49" y="74"/>
                </a:lnTo>
                <a:lnTo>
                  <a:pt x="50" y="74"/>
                </a:lnTo>
                <a:lnTo>
                  <a:pt x="50" y="74"/>
                </a:lnTo>
                <a:lnTo>
                  <a:pt x="50" y="74"/>
                </a:lnTo>
                <a:lnTo>
                  <a:pt x="50" y="74"/>
                </a:lnTo>
                <a:lnTo>
                  <a:pt x="50" y="74"/>
                </a:lnTo>
                <a:lnTo>
                  <a:pt x="49" y="74"/>
                </a:lnTo>
                <a:lnTo>
                  <a:pt x="50" y="74"/>
                </a:lnTo>
                <a:lnTo>
                  <a:pt x="50" y="74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49" y="76"/>
                </a:lnTo>
                <a:lnTo>
                  <a:pt x="49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8" y="76"/>
                </a:lnTo>
                <a:lnTo>
                  <a:pt x="47" y="76"/>
                </a:lnTo>
                <a:lnTo>
                  <a:pt x="47" y="76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8" y="77"/>
                </a:lnTo>
                <a:lnTo>
                  <a:pt x="48" y="77"/>
                </a:lnTo>
                <a:lnTo>
                  <a:pt x="48" y="78"/>
                </a:lnTo>
                <a:lnTo>
                  <a:pt x="48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80"/>
                </a:lnTo>
                <a:lnTo>
                  <a:pt x="49" y="80"/>
                </a:lnTo>
                <a:lnTo>
                  <a:pt x="49" y="80"/>
                </a:lnTo>
                <a:lnTo>
                  <a:pt x="49" y="80"/>
                </a:lnTo>
                <a:lnTo>
                  <a:pt x="49" y="80"/>
                </a:lnTo>
                <a:lnTo>
                  <a:pt x="49" y="81"/>
                </a:lnTo>
                <a:lnTo>
                  <a:pt x="49" y="81"/>
                </a:lnTo>
                <a:lnTo>
                  <a:pt x="49" y="81"/>
                </a:lnTo>
                <a:lnTo>
                  <a:pt x="49" y="81"/>
                </a:lnTo>
                <a:lnTo>
                  <a:pt x="49" y="81"/>
                </a:lnTo>
                <a:lnTo>
                  <a:pt x="49" y="82"/>
                </a:lnTo>
                <a:lnTo>
                  <a:pt x="49" y="82"/>
                </a:lnTo>
                <a:lnTo>
                  <a:pt x="49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3"/>
                </a:lnTo>
                <a:lnTo>
                  <a:pt x="50" y="83"/>
                </a:lnTo>
                <a:lnTo>
                  <a:pt x="51" y="82"/>
                </a:lnTo>
                <a:lnTo>
                  <a:pt x="51" y="83"/>
                </a:lnTo>
                <a:lnTo>
                  <a:pt x="51" y="83"/>
                </a:lnTo>
                <a:lnTo>
                  <a:pt x="51" y="83"/>
                </a:lnTo>
                <a:lnTo>
                  <a:pt x="51" y="83"/>
                </a:lnTo>
                <a:lnTo>
                  <a:pt x="51" y="83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5"/>
                </a:lnTo>
                <a:lnTo>
                  <a:pt x="51" y="85"/>
                </a:lnTo>
                <a:lnTo>
                  <a:pt x="50" y="85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50" y="86"/>
                </a:lnTo>
                <a:lnTo>
                  <a:pt x="49" y="87"/>
                </a:lnTo>
                <a:lnTo>
                  <a:pt x="49" y="87"/>
                </a:lnTo>
                <a:lnTo>
                  <a:pt x="50" y="87"/>
                </a:lnTo>
                <a:lnTo>
                  <a:pt x="50" y="87"/>
                </a:lnTo>
                <a:lnTo>
                  <a:pt x="49" y="87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8"/>
                </a:lnTo>
                <a:lnTo>
                  <a:pt x="49" y="89"/>
                </a:lnTo>
                <a:lnTo>
                  <a:pt x="49" y="89"/>
                </a:lnTo>
                <a:lnTo>
                  <a:pt x="49" y="89"/>
                </a:lnTo>
                <a:lnTo>
                  <a:pt x="48" y="89"/>
                </a:lnTo>
                <a:lnTo>
                  <a:pt x="48" y="89"/>
                </a:lnTo>
                <a:lnTo>
                  <a:pt x="48" y="89"/>
                </a:lnTo>
                <a:lnTo>
                  <a:pt x="48" y="89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8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7" y="90"/>
                </a:lnTo>
                <a:lnTo>
                  <a:pt x="47" y="91"/>
                </a:lnTo>
                <a:lnTo>
                  <a:pt x="47" y="91"/>
                </a:lnTo>
                <a:lnTo>
                  <a:pt x="46" y="91"/>
                </a:lnTo>
                <a:lnTo>
                  <a:pt x="46" y="90"/>
                </a:lnTo>
                <a:lnTo>
                  <a:pt x="46" y="90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6" y="91"/>
                </a:lnTo>
                <a:lnTo>
                  <a:pt x="45" y="91"/>
                </a:lnTo>
                <a:lnTo>
                  <a:pt x="45" y="91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5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2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3"/>
                </a:lnTo>
                <a:lnTo>
                  <a:pt x="44" y="94"/>
                </a:lnTo>
                <a:lnTo>
                  <a:pt x="44" y="94"/>
                </a:lnTo>
                <a:lnTo>
                  <a:pt x="44" y="94"/>
                </a:lnTo>
                <a:lnTo>
                  <a:pt x="43" y="94"/>
                </a:lnTo>
                <a:lnTo>
                  <a:pt x="43" y="94"/>
                </a:lnTo>
                <a:lnTo>
                  <a:pt x="43" y="94"/>
                </a:lnTo>
                <a:lnTo>
                  <a:pt x="43" y="94"/>
                </a:lnTo>
                <a:lnTo>
                  <a:pt x="43" y="93"/>
                </a:lnTo>
                <a:lnTo>
                  <a:pt x="43" y="93"/>
                </a:lnTo>
                <a:lnTo>
                  <a:pt x="43" y="93"/>
                </a:lnTo>
                <a:lnTo>
                  <a:pt x="42" y="93"/>
                </a:lnTo>
                <a:lnTo>
                  <a:pt x="42" y="94"/>
                </a:lnTo>
                <a:lnTo>
                  <a:pt x="41" y="94"/>
                </a:lnTo>
                <a:lnTo>
                  <a:pt x="41" y="94"/>
                </a:lnTo>
                <a:lnTo>
                  <a:pt x="41" y="94"/>
                </a:lnTo>
                <a:lnTo>
                  <a:pt x="41" y="93"/>
                </a:lnTo>
                <a:lnTo>
                  <a:pt x="41" y="93"/>
                </a:lnTo>
                <a:lnTo>
                  <a:pt x="41" y="93"/>
                </a:lnTo>
                <a:lnTo>
                  <a:pt x="41" y="92"/>
                </a:lnTo>
                <a:lnTo>
                  <a:pt x="41" y="92"/>
                </a:lnTo>
                <a:lnTo>
                  <a:pt x="41" y="92"/>
                </a:lnTo>
                <a:lnTo>
                  <a:pt x="41" y="91"/>
                </a:lnTo>
                <a:lnTo>
                  <a:pt x="40" y="91"/>
                </a:lnTo>
                <a:lnTo>
                  <a:pt x="40" y="91"/>
                </a:lnTo>
                <a:lnTo>
                  <a:pt x="40" y="91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8" y="91"/>
                </a:lnTo>
                <a:lnTo>
                  <a:pt x="39" y="91"/>
                </a:lnTo>
                <a:lnTo>
                  <a:pt x="39" y="91"/>
                </a:lnTo>
                <a:lnTo>
                  <a:pt x="39" y="91"/>
                </a:lnTo>
                <a:lnTo>
                  <a:pt x="38" y="91"/>
                </a:lnTo>
                <a:lnTo>
                  <a:pt x="38" y="90"/>
                </a:lnTo>
                <a:lnTo>
                  <a:pt x="38" y="90"/>
                </a:lnTo>
                <a:lnTo>
                  <a:pt x="38" y="90"/>
                </a:lnTo>
                <a:lnTo>
                  <a:pt x="37" y="90"/>
                </a:lnTo>
                <a:lnTo>
                  <a:pt x="37" y="90"/>
                </a:lnTo>
                <a:lnTo>
                  <a:pt x="38" y="90"/>
                </a:lnTo>
                <a:lnTo>
                  <a:pt x="38" y="90"/>
                </a:lnTo>
                <a:lnTo>
                  <a:pt x="38" y="90"/>
                </a:lnTo>
                <a:lnTo>
                  <a:pt x="38" y="89"/>
                </a:lnTo>
                <a:lnTo>
                  <a:pt x="38" y="89"/>
                </a:lnTo>
                <a:lnTo>
                  <a:pt x="38" y="89"/>
                </a:lnTo>
                <a:lnTo>
                  <a:pt x="38" y="89"/>
                </a:lnTo>
                <a:lnTo>
                  <a:pt x="38" y="89"/>
                </a:lnTo>
                <a:lnTo>
                  <a:pt x="37" y="89"/>
                </a:lnTo>
                <a:lnTo>
                  <a:pt x="37" y="88"/>
                </a:lnTo>
                <a:lnTo>
                  <a:pt x="37" y="88"/>
                </a:lnTo>
                <a:lnTo>
                  <a:pt x="37" y="88"/>
                </a:lnTo>
                <a:lnTo>
                  <a:pt x="37" y="87"/>
                </a:lnTo>
                <a:lnTo>
                  <a:pt x="36" y="87"/>
                </a:lnTo>
                <a:lnTo>
                  <a:pt x="36" y="87"/>
                </a:lnTo>
                <a:lnTo>
                  <a:pt x="36" y="87"/>
                </a:lnTo>
                <a:lnTo>
                  <a:pt x="36" y="87"/>
                </a:lnTo>
                <a:lnTo>
                  <a:pt x="35" y="86"/>
                </a:lnTo>
                <a:lnTo>
                  <a:pt x="35" y="86"/>
                </a:lnTo>
                <a:lnTo>
                  <a:pt x="34" y="86"/>
                </a:lnTo>
                <a:lnTo>
                  <a:pt x="34" y="86"/>
                </a:lnTo>
                <a:lnTo>
                  <a:pt x="34" y="86"/>
                </a:lnTo>
                <a:lnTo>
                  <a:pt x="34" y="86"/>
                </a:lnTo>
                <a:lnTo>
                  <a:pt x="34" y="86"/>
                </a:lnTo>
                <a:lnTo>
                  <a:pt x="33" y="85"/>
                </a:lnTo>
                <a:lnTo>
                  <a:pt x="33" y="85"/>
                </a:lnTo>
                <a:lnTo>
                  <a:pt x="33" y="85"/>
                </a:lnTo>
                <a:lnTo>
                  <a:pt x="32" y="84"/>
                </a:lnTo>
                <a:lnTo>
                  <a:pt x="32" y="84"/>
                </a:lnTo>
                <a:lnTo>
                  <a:pt x="32" y="84"/>
                </a:lnTo>
                <a:lnTo>
                  <a:pt x="32" y="84"/>
                </a:lnTo>
                <a:lnTo>
                  <a:pt x="31" y="84"/>
                </a:lnTo>
                <a:lnTo>
                  <a:pt x="31" y="84"/>
                </a:lnTo>
                <a:lnTo>
                  <a:pt x="31" y="84"/>
                </a:lnTo>
                <a:lnTo>
                  <a:pt x="31" y="84"/>
                </a:lnTo>
                <a:lnTo>
                  <a:pt x="30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8" y="84"/>
                </a:lnTo>
                <a:lnTo>
                  <a:pt x="28" y="84"/>
                </a:lnTo>
                <a:lnTo>
                  <a:pt x="28" y="84"/>
                </a:lnTo>
                <a:lnTo>
                  <a:pt x="28" y="84"/>
                </a:lnTo>
                <a:lnTo>
                  <a:pt x="27" y="84"/>
                </a:lnTo>
                <a:lnTo>
                  <a:pt x="27" y="84"/>
                </a:lnTo>
                <a:lnTo>
                  <a:pt x="27" y="84"/>
                </a:lnTo>
                <a:lnTo>
                  <a:pt x="26" y="85"/>
                </a:lnTo>
                <a:lnTo>
                  <a:pt x="25" y="85"/>
                </a:lnTo>
                <a:lnTo>
                  <a:pt x="25" y="85"/>
                </a:lnTo>
                <a:lnTo>
                  <a:pt x="25" y="86"/>
                </a:lnTo>
                <a:lnTo>
                  <a:pt x="24" y="86"/>
                </a:lnTo>
                <a:lnTo>
                  <a:pt x="22" y="86"/>
                </a:lnTo>
                <a:lnTo>
                  <a:pt x="21" y="86"/>
                </a:lnTo>
                <a:lnTo>
                  <a:pt x="20" y="85"/>
                </a:lnTo>
                <a:lnTo>
                  <a:pt x="20" y="85"/>
                </a:lnTo>
                <a:lnTo>
                  <a:pt x="20" y="85"/>
                </a:lnTo>
                <a:lnTo>
                  <a:pt x="19" y="85"/>
                </a:lnTo>
                <a:lnTo>
                  <a:pt x="18" y="85"/>
                </a:lnTo>
                <a:lnTo>
                  <a:pt x="18" y="85"/>
                </a:lnTo>
                <a:lnTo>
                  <a:pt x="16" y="85"/>
                </a:lnTo>
                <a:lnTo>
                  <a:pt x="15" y="85"/>
                </a:lnTo>
                <a:lnTo>
                  <a:pt x="15" y="84"/>
                </a:lnTo>
                <a:lnTo>
                  <a:pt x="15" y="84"/>
                </a:lnTo>
                <a:lnTo>
                  <a:pt x="16" y="84"/>
                </a:lnTo>
                <a:lnTo>
                  <a:pt x="16" y="84"/>
                </a:lnTo>
                <a:lnTo>
                  <a:pt x="16" y="83"/>
                </a:lnTo>
                <a:lnTo>
                  <a:pt x="16" y="82"/>
                </a:lnTo>
                <a:lnTo>
                  <a:pt x="16" y="82"/>
                </a:lnTo>
                <a:lnTo>
                  <a:pt x="16" y="82"/>
                </a:lnTo>
                <a:lnTo>
                  <a:pt x="16" y="81"/>
                </a:lnTo>
                <a:lnTo>
                  <a:pt x="16" y="81"/>
                </a:lnTo>
                <a:lnTo>
                  <a:pt x="16" y="80"/>
                </a:lnTo>
                <a:lnTo>
                  <a:pt x="17" y="80"/>
                </a:lnTo>
                <a:lnTo>
                  <a:pt x="17" y="80"/>
                </a:lnTo>
                <a:lnTo>
                  <a:pt x="17" y="80"/>
                </a:lnTo>
                <a:lnTo>
                  <a:pt x="17" y="79"/>
                </a:lnTo>
                <a:lnTo>
                  <a:pt x="17" y="79"/>
                </a:lnTo>
                <a:lnTo>
                  <a:pt x="17" y="79"/>
                </a:lnTo>
                <a:lnTo>
                  <a:pt x="17" y="79"/>
                </a:lnTo>
                <a:lnTo>
                  <a:pt x="17" y="79"/>
                </a:lnTo>
                <a:lnTo>
                  <a:pt x="17" y="78"/>
                </a:lnTo>
                <a:lnTo>
                  <a:pt x="17" y="78"/>
                </a:lnTo>
                <a:lnTo>
                  <a:pt x="17" y="78"/>
                </a:lnTo>
                <a:lnTo>
                  <a:pt x="18" y="78"/>
                </a:lnTo>
                <a:lnTo>
                  <a:pt x="18" y="78"/>
                </a:lnTo>
                <a:lnTo>
                  <a:pt x="17" y="78"/>
                </a:lnTo>
                <a:lnTo>
                  <a:pt x="17" y="77"/>
                </a:lnTo>
                <a:lnTo>
                  <a:pt x="18" y="77"/>
                </a:lnTo>
                <a:lnTo>
                  <a:pt x="17" y="76"/>
                </a:lnTo>
                <a:lnTo>
                  <a:pt x="17" y="76"/>
                </a:lnTo>
                <a:lnTo>
                  <a:pt x="17" y="76"/>
                </a:lnTo>
                <a:lnTo>
                  <a:pt x="18" y="75"/>
                </a:lnTo>
                <a:lnTo>
                  <a:pt x="18" y="75"/>
                </a:lnTo>
                <a:lnTo>
                  <a:pt x="18" y="75"/>
                </a:lnTo>
                <a:lnTo>
                  <a:pt x="18" y="75"/>
                </a:lnTo>
                <a:lnTo>
                  <a:pt x="18" y="75"/>
                </a:lnTo>
                <a:lnTo>
                  <a:pt x="19" y="75"/>
                </a:lnTo>
                <a:lnTo>
                  <a:pt x="19" y="74"/>
                </a:lnTo>
                <a:lnTo>
                  <a:pt x="18" y="74"/>
                </a:lnTo>
                <a:lnTo>
                  <a:pt x="18" y="74"/>
                </a:lnTo>
                <a:lnTo>
                  <a:pt x="18" y="75"/>
                </a:lnTo>
                <a:lnTo>
                  <a:pt x="17" y="75"/>
                </a:lnTo>
                <a:lnTo>
                  <a:pt x="17" y="75"/>
                </a:lnTo>
                <a:lnTo>
                  <a:pt x="17" y="74"/>
                </a:lnTo>
                <a:lnTo>
                  <a:pt x="17" y="74"/>
                </a:lnTo>
                <a:lnTo>
                  <a:pt x="17" y="74"/>
                </a:lnTo>
                <a:lnTo>
                  <a:pt x="17" y="74"/>
                </a:lnTo>
                <a:lnTo>
                  <a:pt x="17" y="73"/>
                </a:lnTo>
                <a:lnTo>
                  <a:pt x="17" y="73"/>
                </a:lnTo>
                <a:lnTo>
                  <a:pt x="16" y="73"/>
                </a:lnTo>
                <a:lnTo>
                  <a:pt x="16" y="73"/>
                </a:lnTo>
                <a:lnTo>
                  <a:pt x="15" y="73"/>
                </a:lnTo>
                <a:lnTo>
                  <a:pt x="14" y="73"/>
                </a:lnTo>
                <a:lnTo>
                  <a:pt x="14" y="73"/>
                </a:lnTo>
                <a:lnTo>
                  <a:pt x="14" y="73"/>
                </a:lnTo>
                <a:lnTo>
                  <a:pt x="13" y="72"/>
                </a:lnTo>
                <a:lnTo>
                  <a:pt x="12" y="72"/>
                </a:lnTo>
                <a:lnTo>
                  <a:pt x="12" y="72"/>
                </a:lnTo>
                <a:lnTo>
                  <a:pt x="12" y="72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0"/>
                </a:lnTo>
                <a:lnTo>
                  <a:pt x="11" y="69"/>
                </a:lnTo>
                <a:lnTo>
                  <a:pt x="11" y="69"/>
                </a:lnTo>
                <a:lnTo>
                  <a:pt x="11" y="69"/>
                </a:lnTo>
                <a:lnTo>
                  <a:pt x="11" y="68"/>
                </a:lnTo>
                <a:lnTo>
                  <a:pt x="11" y="68"/>
                </a:lnTo>
                <a:lnTo>
                  <a:pt x="11" y="68"/>
                </a:lnTo>
                <a:lnTo>
                  <a:pt x="11" y="67"/>
                </a:lnTo>
                <a:lnTo>
                  <a:pt x="11" y="67"/>
                </a:lnTo>
                <a:lnTo>
                  <a:pt x="11" y="67"/>
                </a:lnTo>
                <a:lnTo>
                  <a:pt x="11" y="66"/>
                </a:lnTo>
                <a:lnTo>
                  <a:pt x="11" y="66"/>
                </a:lnTo>
                <a:lnTo>
                  <a:pt x="11" y="66"/>
                </a:lnTo>
                <a:lnTo>
                  <a:pt x="11" y="65"/>
                </a:lnTo>
                <a:lnTo>
                  <a:pt x="11" y="65"/>
                </a:lnTo>
                <a:lnTo>
                  <a:pt x="11" y="65"/>
                </a:lnTo>
                <a:lnTo>
                  <a:pt x="11" y="65"/>
                </a:lnTo>
                <a:lnTo>
                  <a:pt x="10" y="64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10" y="63"/>
                </a:lnTo>
                <a:lnTo>
                  <a:pt x="10" y="63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1"/>
                </a:lnTo>
                <a:lnTo>
                  <a:pt x="9" y="60"/>
                </a:lnTo>
                <a:lnTo>
                  <a:pt x="9" y="61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60"/>
                </a:lnTo>
                <a:lnTo>
                  <a:pt x="9" y="59"/>
                </a:lnTo>
                <a:lnTo>
                  <a:pt x="9" y="58"/>
                </a:lnTo>
                <a:lnTo>
                  <a:pt x="9" y="58"/>
                </a:lnTo>
                <a:lnTo>
                  <a:pt x="9" y="57"/>
                </a:lnTo>
                <a:lnTo>
                  <a:pt x="9" y="57"/>
                </a:lnTo>
                <a:lnTo>
                  <a:pt x="9" y="56"/>
                </a:lnTo>
                <a:lnTo>
                  <a:pt x="9" y="56"/>
                </a:lnTo>
                <a:lnTo>
                  <a:pt x="9" y="55"/>
                </a:lnTo>
                <a:lnTo>
                  <a:pt x="9" y="55"/>
                </a:lnTo>
                <a:lnTo>
                  <a:pt x="9" y="55"/>
                </a:lnTo>
                <a:lnTo>
                  <a:pt x="9" y="54"/>
                </a:lnTo>
                <a:lnTo>
                  <a:pt x="8" y="54"/>
                </a:lnTo>
                <a:lnTo>
                  <a:pt x="8" y="54"/>
                </a:lnTo>
                <a:lnTo>
                  <a:pt x="8" y="53"/>
                </a:lnTo>
                <a:lnTo>
                  <a:pt x="9" y="53"/>
                </a:lnTo>
                <a:lnTo>
                  <a:pt x="9" y="53"/>
                </a:lnTo>
                <a:lnTo>
                  <a:pt x="9" y="53"/>
                </a:lnTo>
                <a:lnTo>
                  <a:pt x="9" y="52"/>
                </a:lnTo>
                <a:lnTo>
                  <a:pt x="9" y="52"/>
                </a:lnTo>
                <a:lnTo>
                  <a:pt x="9" y="52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51"/>
                </a:lnTo>
                <a:lnTo>
                  <a:pt x="8" y="50"/>
                </a:lnTo>
                <a:lnTo>
                  <a:pt x="8" y="50"/>
                </a:lnTo>
                <a:lnTo>
                  <a:pt x="8" y="50"/>
                </a:lnTo>
                <a:lnTo>
                  <a:pt x="9" y="50"/>
                </a:lnTo>
                <a:lnTo>
                  <a:pt x="9" y="50"/>
                </a:lnTo>
                <a:lnTo>
                  <a:pt x="9" y="50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8" y="49"/>
                </a:lnTo>
                <a:lnTo>
                  <a:pt x="9" y="49"/>
                </a:lnTo>
                <a:lnTo>
                  <a:pt x="9" y="49"/>
                </a:lnTo>
                <a:lnTo>
                  <a:pt x="9" y="48"/>
                </a:lnTo>
                <a:lnTo>
                  <a:pt x="8" y="48"/>
                </a:lnTo>
                <a:lnTo>
                  <a:pt x="8" y="48"/>
                </a:lnTo>
                <a:lnTo>
                  <a:pt x="8" y="48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9" y="47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9" y="46"/>
                </a:lnTo>
                <a:lnTo>
                  <a:pt x="8" y="46"/>
                </a:lnTo>
                <a:lnTo>
                  <a:pt x="9" y="45"/>
                </a:lnTo>
                <a:lnTo>
                  <a:pt x="8" y="45"/>
                </a:lnTo>
                <a:lnTo>
                  <a:pt x="9" y="45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8" y="44"/>
                </a:lnTo>
                <a:lnTo>
                  <a:pt x="7" y="44"/>
                </a:lnTo>
                <a:lnTo>
                  <a:pt x="7" y="43"/>
                </a:lnTo>
                <a:lnTo>
                  <a:pt x="7" y="43"/>
                </a:lnTo>
                <a:lnTo>
                  <a:pt x="7" y="43"/>
                </a:lnTo>
                <a:lnTo>
                  <a:pt x="7" y="43"/>
                </a:lnTo>
                <a:lnTo>
                  <a:pt x="6" y="43"/>
                </a:lnTo>
                <a:lnTo>
                  <a:pt x="6" y="43"/>
                </a:lnTo>
                <a:lnTo>
                  <a:pt x="6" y="43"/>
                </a:lnTo>
                <a:lnTo>
                  <a:pt x="6" y="43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5" y="42"/>
                </a:lnTo>
                <a:lnTo>
                  <a:pt x="5" y="42"/>
                </a:lnTo>
                <a:lnTo>
                  <a:pt x="5" y="41"/>
                </a:lnTo>
                <a:lnTo>
                  <a:pt x="5" y="41"/>
                </a:lnTo>
                <a:lnTo>
                  <a:pt x="5" y="41"/>
                </a:lnTo>
                <a:lnTo>
                  <a:pt x="5" y="41"/>
                </a:lnTo>
                <a:lnTo>
                  <a:pt x="5" y="41"/>
                </a:lnTo>
                <a:lnTo>
                  <a:pt x="4" y="40"/>
                </a:lnTo>
                <a:lnTo>
                  <a:pt x="4" y="40"/>
                </a:lnTo>
                <a:lnTo>
                  <a:pt x="4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39"/>
                </a:lnTo>
                <a:lnTo>
                  <a:pt x="3" y="39"/>
                </a:lnTo>
                <a:lnTo>
                  <a:pt x="3" y="39"/>
                </a:lnTo>
                <a:lnTo>
                  <a:pt x="3" y="38"/>
                </a:lnTo>
                <a:lnTo>
                  <a:pt x="3" y="38"/>
                </a:lnTo>
                <a:lnTo>
                  <a:pt x="3" y="38"/>
                </a:lnTo>
                <a:lnTo>
                  <a:pt x="3" y="38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7"/>
                </a:lnTo>
                <a:lnTo>
                  <a:pt x="3" y="36"/>
                </a:lnTo>
                <a:lnTo>
                  <a:pt x="3" y="36"/>
                </a:lnTo>
                <a:lnTo>
                  <a:pt x="4" y="36"/>
                </a:lnTo>
                <a:lnTo>
                  <a:pt x="4" y="35"/>
                </a:lnTo>
                <a:lnTo>
                  <a:pt x="4" y="35"/>
                </a:lnTo>
                <a:lnTo>
                  <a:pt x="4" y="34"/>
                </a:lnTo>
                <a:lnTo>
                  <a:pt x="3" y="34"/>
                </a:lnTo>
                <a:lnTo>
                  <a:pt x="3" y="34"/>
                </a:lnTo>
                <a:lnTo>
                  <a:pt x="3" y="34"/>
                </a:lnTo>
                <a:lnTo>
                  <a:pt x="3" y="34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4" y="33"/>
                </a:lnTo>
                <a:lnTo>
                  <a:pt x="4" y="32"/>
                </a:lnTo>
                <a:lnTo>
                  <a:pt x="4" y="32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7"/>
                </a:lnTo>
                <a:lnTo>
                  <a:pt x="5" y="26"/>
                </a:lnTo>
                <a:lnTo>
                  <a:pt x="6" y="26"/>
                </a:lnTo>
                <a:lnTo>
                  <a:pt x="5" y="26"/>
                </a:lnTo>
                <a:lnTo>
                  <a:pt x="5" y="26"/>
                </a:lnTo>
                <a:lnTo>
                  <a:pt x="5" y="25"/>
                </a:lnTo>
                <a:lnTo>
                  <a:pt x="5" y="25"/>
                </a:lnTo>
                <a:lnTo>
                  <a:pt x="5" y="25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4"/>
                </a:lnTo>
                <a:lnTo>
                  <a:pt x="5" y="23"/>
                </a:lnTo>
                <a:lnTo>
                  <a:pt x="5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1"/>
                </a:lnTo>
                <a:lnTo>
                  <a:pt x="3" y="21"/>
                </a:lnTo>
                <a:lnTo>
                  <a:pt x="3" y="21"/>
                </a:lnTo>
                <a:lnTo>
                  <a:pt x="3" y="20"/>
                </a:lnTo>
                <a:lnTo>
                  <a:pt x="3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3" y="19"/>
                </a:lnTo>
                <a:lnTo>
                  <a:pt x="2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7"/>
                </a:lnTo>
                <a:lnTo>
                  <a:pt x="3" y="17"/>
                </a:lnTo>
                <a:lnTo>
                  <a:pt x="2" y="17"/>
                </a:lnTo>
                <a:lnTo>
                  <a:pt x="2" y="17"/>
                </a:lnTo>
                <a:lnTo>
                  <a:pt x="2" y="17"/>
                </a:lnTo>
                <a:lnTo>
                  <a:pt x="1" y="17"/>
                </a:lnTo>
                <a:lnTo>
                  <a:pt x="1" y="17"/>
                </a:lnTo>
                <a:lnTo>
                  <a:pt x="1" y="17"/>
                </a:lnTo>
                <a:lnTo>
                  <a:pt x="1" y="17"/>
                </a:lnTo>
                <a:lnTo>
                  <a:pt x="1" y="16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5"/>
                </a:lnTo>
                <a:lnTo>
                  <a:pt x="1" y="14"/>
                </a:lnTo>
                <a:lnTo>
                  <a:pt x="1" y="14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1" y="13"/>
                </a:lnTo>
                <a:lnTo>
                  <a:pt x="1" y="13"/>
                </a:lnTo>
                <a:lnTo>
                  <a:pt x="1" y="13"/>
                </a:lnTo>
                <a:lnTo>
                  <a:pt x="1" y="13"/>
                </a:lnTo>
                <a:lnTo>
                  <a:pt x="1" y="12"/>
                </a:lnTo>
                <a:lnTo>
                  <a:pt x="1" y="12"/>
                </a:lnTo>
                <a:lnTo>
                  <a:pt x="1" y="12"/>
                </a:lnTo>
                <a:lnTo>
                  <a:pt x="1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1"/>
                </a:lnTo>
                <a:lnTo>
                  <a:pt x="0" y="11"/>
                </a:lnTo>
                <a:lnTo>
                  <a:pt x="0" y="11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9" name="Freeform 17">
            <a:extLst>
              <a:ext uri="{FF2B5EF4-FFF2-40B4-BE49-F238E27FC236}">
                <a16:creationId xmlns="" xmlns:a16="http://schemas.microsoft.com/office/drawing/2014/main" id="{E9106B07-8037-4EC9-B202-12BF76610999}"/>
              </a:ext>
            </a:extLst>
          </p:cNvPr>
          <p:cNvSpPr>
            <a:spLocks/>
          </p:cNvSpPr>
          <p:nvPr/>
        </p:nvSpPr>
        <p:spPr bwMode="auto">
          <a:xfrm>
            <a:off x="5818041" y="3918890"/>
            <a:ext cx="160338" cy="95251"/>
          </a:xfrm>
          <a:custGeom>
            <a:avLst/>
            <a:gdLst>
              <a:gd name="T0" fmla="*/ 0 w 17"/>
              <a:gd name="T1" fmla="*/ 6 h 10"/>
              <a:gd name="T2" fmla="*/ 1 w 17"/>
              <a:gd name="T3" fmla="*/ 5 h 10"/>
              <a:gd name="T4" fmla="*/ 1 w 17"/>
              <a:gd name="T5" fmla="*/ 4 h 10"/>
              <a:gd name="T6" fmla="*/ 1 w 17"/>
              <a:gd name="T7" fmla="*/ 4 h 10"/>
              <a:gd name="T8" fmla="*/ 1 w 17"/>
              <a:gd name="T9" fmla="*/ 3 h 10"/>
              <a:gd name="T10" fmla="*/ 1 w 17"/>
              <a:gd name="T11" fmla="*/ 0 h 10"/>
              <a:gd name="T12" fmla="*/ 4 w 17"/>
              <a:gd name="T13" fmla="*/ 0 h 10"/>
              <a:gd name="T14" fmla="*/ 13 w 17"/>
              <a:gd name="T15" fmla="*/ 0 h 10"/>
              <a:gd name="T16" fmla="*/ 15 w 17"/>
              <a:gd name="T17" fmla="*/ 1 h 10"/>
              <a:gd name="T18" fmla="*/ 16 w 17"/>
              <a:gd name="T19" fmla="*/ 1 h 10"/>
              <a:gd name="T20" fmla="*/ 17 w 17"/>
              <a:gd name="T21" fmla="*/ 1 h 10"/>
              <a:gd name="T22" fmla="*/ 17 w 17"/>
              <a:gd name="T23" fmla="*/ 2 h 10"/>
              <a:gd name="T24" fmla="*/ 17 w 17"/>
              <a:gd name="T25" fmla="*/ 3 h 10"/>
              <a:gd name="T26" fmla="*/ 17 w 17"/>
              <a:gd name="T27" fmla="*/ 3 h 10"/>
              <a:gd name="T28" fmla="*/ 17 w 17"/>
              <a:gd name="T29" fmla="*/ 4 h 10"/>
              <a:gd name="T30" fmla="*/ 17 w 17"/>
              <a:gd name="T31" fmla="*/ 4 h 10"/>
              <a:gd name="T32" fmla="*/ 17 w 17"/>
              <a:gd name="T33" fmla="*/ 4 h 10"/>
              <a:gd name="T34" fmla="*/ 17 w 17"/>
              <a:gd name="T35" fmla="*/ 5 h 10"/>
              <a:gd name="T36" fmla="*/ 17 w 17"/>
              <a:gd name="T37" fmla="*/ 5 h 10"/>
              <a:gd name="T38" fmla="*/ 17 w 17"/>
              <a:gd name="T39" fmla="*/ 6 h 10"/>
              <a:gd name="T40" fmla="*/ 16 w 17"/>
              <a:gd name="T41" fmla="*/ 6 h 10"/>
              <a:gd name="T42" fmla="*/ 16 w 17"/>
              <a:gd name="T43" fmla="*/ 6 h 10"/>
              <a:gd name="T44" fmla="*/ 16 w 17"/>
              <a:gd name="T45" fmla="*/ 7 h 10"/>
              <a:gd name="T46" fmla="*/ 16 w 17"/>
              <a:gd name="T47" fmla="*/ 7 h 10"/>
              <a:gd name="T48" fmla="*/ 16 w 17"/>
              <a:gd name="T49" fmla="*/ 7 h 10"/>
              <a:gd name="T50" fmla="*/ 16 w 17"/>
              <a:gd name="T51" fmla="*/ 8 h 10"/>
              <a:gd name="T52" fmla="*/ 16 w 17"/>
              <a:gd name="T53" fmla="*/ 8 h 10"/>
              <a:gd name="T54" fmla="*/ 16 w 17"/>
              <a:gd name="T55" fmla="*/ 8 h 10"/>
              <a:gd name="T56" fmla="*/ 16 w 17"/>
              <a:gd name="T57" fmla="*/ 8 h 10"/>
              <a:gd name="T58" fmla="*/ 16 w 17"/>
              <a:gd name="T59" fmla="*/ 8 h 10"/>
              <a:gd name="T60" fmla="*/ 16 w 17"/>
              <a:gd name="T61" fmla="*/ 9 h 10"/>
              <a:gd name="T62" fmla="*/ 16 w 17"/>
              <a:gd name="T63" fmla="*/ 9 h 10"/>
              <a:gd name="T64" fmla="*/ 17 w 17"/>
              <a:gd name="T65" fmla="*/ 9 h 10"/>
              <a:gd name="T66" fmla="*/ 17 w 17"/>
              <a:gd name="T67" fmla="*/ 10 h 10"/>
              <a:gd name="T68" fmla="*/ 17 w 17"/>
              <a:gd name="T69" fmla="*/ 10 h 10"/>
              <a:gd name="T70" fmla="*/ 17 w 17"/>
              <a:gd name="T71" fmla="*/ 10 h 10"/>
              <a:gd name="T72" fmla="*/ 12 w 17"/>
              <a:gd name="T73" fmla="*/ 10 h 10"/>
              <a:gd name="T74" fmla="*/ 6 w 17"/>
              <a:gd name="T75" fmla="*/ 10 h 10"/>
              <a:gd name="T76" fmla="*/ 3 w 17"/>
              <a:gd name="T77" fmla="*/ 10 h 10"/>
              <a:gd name="T78" fmla="*/ 0 w 17"/>
              <a:gd name="T79" fmla="*/ 10 h 10"/>
              <a:gd name="T80" fmla="*/ 0 w 17"/>
              <a:gd name="T81" fmla="*/ 9 h 10"/>
              <a:gd name="T82" fmla="*/ 0 w 17"/>
              <a:gd name="T83" fmla="*/ 8 h 10"/>
              <a:gd name="T84" fmla="*/ 0 w 17"/>
              <a:gd name="T85" fmla="*/ 8 h 10"/>
              <a:gd name="T86" fmla="*/ 0 w 17"/>
              <a:gd name="T87" fmla="*/ 8 h 10"/>
              <a:gd name="T88" fmla="*/ 0 w 17"/>
              <a:gd name="T89" fmla="*/ 7 h 10"/>
              <a:gd name="T90" fmla="*/ 0 w 17"/>
              <a:gd name="T91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" h="10">
                <a:moveTo>
                  <a:pt x="0" y="6"/>
                </a:moveTo>
                <a:lnTo>
                  <a:pt x="0" y="6"/>
                </a:lnTo>
                <a:lnTo>
                  <a:pt x="0" y="6"/>
                </a:lnTo>
                <a:lnTo>
                  <a:pt x="1" y="5"/>
                </a:lnTo>
                <a:lnTo>
                  <a:pt x="1" y="5"/>
                </a:lnTo>
                <a:lnTo>
                  <a:pt x="1" y="5"/>
                </a:lnTo>
                <a:lnTo>
                  <a:pt x="1" y="5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3"/>
                </a:lnTo>
                <a:lnTo>
                  <a:pt x="1" y="3"/>
                </a:lnTo>
                <a:lnTo>
                  <a:pt x="1" y="3"/>
                </a:lnTo>
                <a:lnTo>
                  <a:pt x="1" y="2"/>
                </a:lnTo>
                <a:lnTo>
                  <a:pt x="1" y="2"/>
                </a:lnTo>
                <a:lnTo>
                  <a:pt x="1" y="0"/>
                </a:lnTo>
                <a:lnTo>
                  <a:pt x="1" y="0"/>
                </a:lnTo>
                <a:lnTo>
                  <a:pt x="4" y="0"/>
                </a:lnTo>
                <a:lnTo>
                  <a:pt x="4" y="0"/>
                </a:lnTo>
                <a:lnTo>
                  <a:pt x="9" y="0"/>
                </a:lnTo>
                <a:lnTo>
                  <a:pt x="11" y="0"/>
                </a:lnTo>
                <a:lnTo>
                  <a:pt x="13" y="0"/>
                </a:lnTo>
                <a:lnTo>
                  <a:pt x="14" y="0"/>
                </a:lnTo>
                <a:lnTo>
                  <a:pt x="15" y="0"/>
                </a:lnTo>
                <a:lnTo>
                  <a:pt x="15" y="1"/>
                </a:lnTo>
                <a:lnTo>
                  <a:pt x="16" y="1"/>
                </a:lnTo>
                <a:lnTo>
                  <a:pt x="16" y="1"/>
                </a:lnTo>
                <a:lnTo>
                  <a:pt x="16" y="1"/>
                </a:lnTo>
                <a:lnTo>
                  <a:pt x="16" y="1"/>
                </a:lnTo>
                <a:lnTo>
                  <a:pt x="16" y="1"/>
                </a:lnTo>
                <a:lnTo>
                  <a:pt x="17" y="1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6"/>
                </a:lnTo>
                <a:lnTo>
                  <a:pt x="17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10"/>
                </a:lnTo>
                <a:lnTo>
                  <a:pt x="17" y="9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2" y="10"/>
                </a:lnTo>
                <a:lnTo>
                  <a:pt x="11" y="10"/>
                </a:lnTo>
                <a:lnTo>
                  <a:pt x="8" y="10"/>
                </a:lnTo>
                <a:lnTo>
                  <a:pt x="6" y="10"/>
                </a:lnTo>
                <a:lnTo>
                  <a:pt x="5" y="10"/>
                </a:lnTo>
                <a:lnTo>
                  <a:pt x="4" y="10"/>
                </a:lnTo>
                <a:lnTo>
                  <a:pt x="3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9"/>
                </a:lnTo>
                <a:lnTo>
                  <a:pt x="0" y="9"/>
                </a:lnTo>
                <a:lnTo>
                  <a:pt x="0" y="9"/>
                </a:lnTo>
                <a:lnTo>
                  <a:pt x="0" y="9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0" name="Freeform 18">
            <a:extLst>
              <a:ext uri="{FF2B5EF4-FFF2-40B4-BE49-F238E27FC236}">
                <a16:creationId xmlns="" xmlns:a16="http://schemas.microsoft.com/office/drawing/2014/main" id="{71275223-03A0-497D-A859-C6E47E1F166E}"/>
              </a:ext>
            </a:extLst>
          </p:cNvPr>
          <p:cNvSpPr>
            <a:spLocks/>
          </p:cNvSpPr>
          <p:nvPr/>
        </p:nvSpPr>
        <p:spPr bwMode="auto">
          <a:xfrm>
            <a:off x="5818041" y="3918890"/>
            <a:ext cx="160338" cy="95251"/>
          </a:xfrm>
          <a:custGeom>
            <a:avLst/>
            <a:gdLst>
              <a:gd name="T0" fmla="*/ 0 w 17"/>
              <a:gd name="T1" fmla="*/ 6 h 10"/>
              <a:gd name="T2" fmla="*/ 1 w 17"/>
              <a:gd name="T3" fmla="*/ 5 h 10"/>
              <a:gd name="T4" fmla="*/ 1 w 17"/>
              <a:gd name="T5" fmla="*/ 4 h 10"/>
              <a:gd name="T6" fmla="*/ 1 w 17"/>
              <a:gd name="T7" fmla="*/ 4 h 10"/>
              <a:gd name="T8" fmla="*/ 1 w 17"/>
              <a:gd name="T9" fmla="*/ 3 h 10"/>
              <a:gd name="T10" fmla="*/ 1 w 17"/>
              <a:gd name="T11" fmla="*/ 0 h 10"/>
              <a:gd name="T12" fmla="*/ 4 w 17"/>
              <a:gd name="T13" fmla="*/ 0 h 10"/>
              <a:gd name="T14" fmla="*/ 13 w 17"/>
              <a:gd name="T15" fmla="*/ 0 h 10"/>
              <a:gd name="T16" fmla="*/ 15 w 17"/>
              <a:gd name="T17" fmla="*/ 1 h 10"/>
              <a:gd name="T18" fmla="*/ 16 w 17"/>
              <a:gd name="T19" fmla="*/ 1 h 10"/>
              <a:gd name="T20" fmla="*/ 17 w 17"/>
              <a:gd name="T21" fmla="*/ 1 h 10"/>
              <a:gd name="T22" fmla="*/ 17 w 17"/>
              <a:gd name="T23" fmla="*/ 2 h 10"/>
              <a:gd name="T24" fmla="*/ 17 w 17"/>
              <a:gd name="T25" fmla="*/ 3 h 10"/>
              <a:gd name="T26" fmla="*/ 17 w 17"/>
              <a:gd name="T27" fmla="*/ 3 h 10"/>
              <a:gd name="T28" fmla="*/ 17 w 17"/>
              <a:gd name="T29" fmla="*/ 4 h 10"/>
              <a:gd name="T30" fmla="*/ 17 w 17"/>
              <a:gd name="T31" fmla="*/ 4 h 10"/>
              <a:gd name="T32" fmla="*/ 17 w 17"/>
              <a:gd name="T33" fmla="*/ 4 h 10"/>
              <a:gd name="T34" fmla="*/ 17 w 17"/>
              <a:gd name="T35" fmla="*/ 5 h 10"/>
              <a:gd name="T36" fmla="*/ 17 w 17"/>
              <a:gd name="T37" fmla="*/ 5 h 10"/>
              <a:gd name="T38" fmla="*/ 17 w 17"/>
              <a:gd name="T39" fmla="*/ 6 h 10"/>
              <a:gd name="T40" fmla="*/ 16 w 17"/>
              <a:gd name="T41" fmla="*/ 6 h 10"/>
              <a:gd name="T42" fmla="*/ 16 w 17"/>
              <a:gd name="T43" fmla="*/ 6 h 10"/>
              <a:gd name="T44" fmla="*/ 16 w 17"/>
              <a:gd name="T45" fmla="*/ 7 h 10"/>
              <a:gd name="T46" fmla="*/ 16 w 17"/>
              <a:gd name="T47" fmla="*/ 7 h 10"/>
              <a:gd name="T48" fmla="*/ 16 w 17"/>
              <a:gd name="T49" fmla="*/ 7 h 10"/>
              <a:gd name="T50" fmla="*/ 16 w 17"/>
              <a:gd name="T51" fmla="*/ 8 h 10"/>
              <a:gd name="T52" fmla="*/ 16 w 17"/>
              <a:gd name="T53" fmla="*/ 8 h 10"/>
              <a:gd name="T54" fmla="*/ 16 w 17"/>
              <a:gd name="T55" fmla="*/ 8 h 10"/>
              <a:gd name="T56" fmla="*/ 16 w 17"/>
              <a:gd name="T57" fmla="*/ 8 h 10"/>
              <a:gd name="T58" fmla="*/ 16 w 17"/>
              <a:gd name="T59" fmla="*/ 8 h 10"/>
              <a:gd name="T60" fmla="*/ 16 w 17"/>
              <a:gd name="T61" fmla="*/ 9 h 10"/>
              <a:gd name="T62" fmla="*/ 16 w 17"/>
              <a:gd name="T63" fmla="*/ 9 h 10"/>
              <a:gd name="T64" fmla="*/ 17 w 17"/>
              <a:gd name="T65" fmla="*/ 9 h 10"/>
              <a:gd name="T66" fmla="*/ 17 w 17"/>
              <a:gd name="T67" fmla="*/ 10 h 10"/>
              <a:gd name="T68" fmla="*/ 17 w 17"/>
              <a:gd name="T69" fmla="*/ 10 h 10"/>
              <a:gd name="T70" fmla="*/ 17 w 17"/>
              <a:gd name="T71" fmla="*/ 10 h 10"/>
              <a:gd name="T72" fmla="*/ 12 w 17"/>
              <a:gd name="T73" fmla="*/ 10 h 10"/>
              <a:gd name="T74" fmla="*/ 6 w 17"/>
              <a:gd name="T75" fmla="*/ 10 h 10"/>
              <a:gd name="T76" fmla="*/ 3 w 17"/>
              <a:gd name="T77" fmla="*/ 10 h 10"/>
              <a:gd name="T78" fmla="*/ 0 w 17"/>
              <a:gd name="T79" fmla="*/ 10 h 10"/>
              <a:gd name="T80" fmla="*/ 0 w 17"/>
              <a:gd name="T81" fmla="*/ 9 h 10"/>
              <a:gd name="T82" fmla="*/ 0 w 17"/>
              <a:gd name="T83" fmla="*/ 8 h 10"/>
              <a:gd name="T84" fmla="*/ 0 w 17"/>
              <a:gd name="T85" fmla="*/ 8 h 10"/>
              <a:gd name="T86" fmla="*/ 0 w 17"/>
              <a:gd name="T87" fmla="*/ 8 h 10"/>
              <a:gd name="T88" fmla="*/ 0 w 17"/>
              <a:gd name="T89" fmla="*/ 7 h 10"/>
              <a:gd name="T90" fmla="*/ 0 w 17"/>
              <a:gd name="T91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" h="10">
                <a:moveTo>
                  <a:pt x="0" y="6"/>
                </a:moveTo>
                <a:lnTo>
                  <a:pt x="0" y="6"/>
                </a:lnTo>
                <a:lnTo>
                  <a:pt x="0" y="6"/>
                </a:lnTo>
                <a:lnTo>
                  <a:pt x="1" y="5"/>
                </a:lnTo>
                <a:lnTo>
                  <a:pt x="1" y="5"/>
                </a:lnTo>
                <a:lnTo>
                  <a:pt x="1" y="5"/>
                </a:lnTo>
                <a:lnTo>
                  <a:pt x="1" y="5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4"/>
                </a:lnTo>
                <a:lnTo>
                  <a:pt x="1" y="3"/>
                </a:lnTo>
                <a:lnTo>
                  <a:pt x="1" y="3"/>
                </a:lnTo>
                <a:lnTo>
                  <a:pt x="1" y="3"/>
                </a:lnTo>
                <a:lnTo>
                  <a:pt x="1" y="2"/>
                </a:lnTo>
                <a:lnTo>
                  <a:pt x="1" y="2"/>
                </a:lnTo>
                <a:lnTo>
                  <a:pt x="1" y="0"/>
                </a:lnTo>
                <a:lnTo>
                  <a:pt x="1" y="0"/>
                </a:lnTo>
                <a:lnTo>
                  <a:pt x="4" y="0"/>
                </a:lnTo>
                <a:lnTo>
                  <a:pt x="4" y="0"/>
                </a:lnTo>
                <a:lnTo>
                  <a:pt x="9" y="0"/>
                </a:lnTo>
                <a:lnTo>
                  <a:pt x="11" y="0"/>
                </a:lnTo>
                <a:lnTo>
                  <a:pt x="13" y="0"/>
                </a:lnTo>
                <a:lnTo>
                  <a:pt x="14" y="0"/>
                </a:lnTo>
                <a:lnTo>
                  <a:pt x="15" y="0"/>
                </a:lnTo>
                <a:lnTo>
                  <a:pt x="15" y="1"/>
                </a:lnTo>
                <a:lnTo>
                  <a:pt x="16" y="1"/>
                </a:lnTo>
                <a:lnTo>
                  <a:pt x="16" y="1"/>
                </a:lnTo>
                <a:lnTo>
                  <a:pt x="16" y="1"/>
                </a:lnTo>
                <a:lnTo>
                  <a:pt x="16" y="1"/>
                </a:lnTo>
                <a:lnTo>
                  <a:pt x="16" y="1"/>
                </a:lnTo>
                <a:lnTo>
                  <a:pt x="17" y="1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6"/>
                </a:lnTo>
                <a:lnTo>
                  <a:pt x="17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6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8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6" y="9"/>
                </a:lnTo>
                <a:lnTo>
                  <a:pt x="17" y="9"/>
                </a:lnTo>
                <a:lnTo>
                  <a:pt x="17" y="9"/>
                </a:lnTo>
                <a:lnTo>
                  <a:pt x="17" y="9"/>
                </a:lnTo>
                <a:lnTo>
                  <a:pt x="17" y="10"/>
                </a:lnTo>
                <a:lnTo>
                  <a:pt x="17" y="9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7" y="10"/>
                </a:lnTo>
                <a:lnTo>
                  <a:pt x="12" y="10"/>
                </a:lnTo>
                <a:lnTo>
                  <a:pt x="11" y="10"/>
                </a:lnTo>
                <a:lnTo>
                  <a:pt x="8" y="10"/>
                </a:lnTo>
                <a:lnTo>
                  <a:pt x="6" y="10"/>
                </a:lnTo>
                <a:lnTo>
                  <a:pt x="5" y="10"/>
                </a:lnTo>
                <a:lnTo>
                  <a:pt x="4" y="10"/>
                </a:lnTo>
                <a:lnTo>
                  <a:pt x="3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9"/>
                </a:lnTo>
                <a:lnTo>
                  <a:pt x="0" y="9"/>
                </a:lnTo>
                <a:lnTo>
                  <a:pt x="0" y="9"/>
                </a:lnTo>
                <a:lnTo>
                  <a:pt x="0" y="9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1" name="Freeform 20">
            <a:extLst>
              <a:ext uri="{FF2B5EF4-FFF2-40B4-BE49-F238E27FC236}">
                <a16:creationId xmlns="" xmlns:a16="http://schemas.microsoft.com/office/drawing/2014/main" id="{D3E5C077-A3FE-4791-88BB-0BA540FFD3F7}"/>
              </a:ext>
            </a:extLst>
          </p:cNvPr>
          <p:cNvSpPr>
            <a:spLocks noEditPoints="1"/>
          </p:cNvSpPr>
          <p:nvPr/>
        </p:nvSpPr>
        <p:spPr bwMode="auto">
          <a:xfrm>
            <a:off x="6907067" y="4336403"/>
            <a:ext cx="368300" cy="595313"/>
          </a:xfrm>
          <a:custGeom>
            <a:avLst/>
            <a:gdLst>
              <a:gd name="T0" fmla="*/ 0 w 39"/>
              <a:gd name="T1" fmla="*/ 52 h 63"/>
              <a:gd name="T2" fmla="*/ 0 w 39"/>
              <a:gd name="T3" fmla="*/ 51 h 63"/>
              <a:gd name="T4" fmla="*/ 1 w 39"/>
              <a:gd name="T5" fmla="*/ 48 h 63"/>
              <a:gd name="T6" fmla="*/ 0 w 39"/>
              <a:gd name="T7" fmla="*/ 45 h 63"/>
              <a:gd name="T8" fmla="*/ 2 w 39"/>
              <a:gd name="T9" fmla="*/ 43 h 63"/>
              <a:gd name="T10" fmla="*/ 9 w 39"/>
              <a:gd name="T11" fmla="*/ 41 h 63"/>
              <a:gd name="T12" fmla="*/ 10 w 39"/>
              <a:gd name="T13" fmla="*/ 38 h 63"/>
              <a:gd name="T14" fmla="*/ 12 w 39"/>
              <a:gd name="T15" fmla="*/ 36 h 63"/>
              <a:gd name="T16" fmla="*/ 12 w 39"/>
              <a:gd name="T17" fmla="*/ 34 h 63"/>
              <a:gd name="T18" fmla="*/ 14 w 39"/>
              <a:gd name="T19" fmla="*/ 32 h 63"/>
              <a:gd name="T20" fmla="*/ 15 w 39"/>
              <a:gd name="T21" fmla="*/ 30 h 63"/>
              <a:gd name="T22" fmla="*/ 16 w 39"/>
              <a:gd name="T23" fmla="*/ 28 h 63"/>
              <a:gd name="T24" fmla="*/ 16 w 39"/>
              <a:gd name="T25" fmla="*/ 26 h 63"/>
              <a:gd name="T26" fmla="*/ 17 w 39"/>
              <a:gd name="T27" fmla="*/ 24 h 63"/>
              <a:gd name="T28" fmla="*/ 16 w 39"/>
              <a:gd name="T29" fmla="*/ 23 h 63"/>
              <a:gd name="T30" fmla="*/ 14 w 39"/>
              <a:gd name="T31" fmla="*/ 22 h 63"/>
              <a:gd name="T32" fmla="*/ 14 w 39"/>
              <a:gd name="T33" fmla="*/ 20 h 63"/>
              <a:gd name="T34" fmla="*/ 13 w 39"/>
              <a:gd name="T35" fmla="*/ 18 h 63"/>
              <a:gd name="T36" fmla="*/ 11 w 39"/>
              <a:gd name="T37" fmla="*/ 18 h 63"/>
              <a:gd name="T38" fmla="*/ 14 w 39"/>
              <a:gd name="T39" fmla="*/ 18 h 63"/>
              <a:gd name="T40" fmla="*/ 17 w 39"/>
              <a:gd name="T41" fmla="*/ 17 h 63"/>
              <a:gd name="T42" fmla="*/ 14 w 39"/>
              <a:gd name="T43" fmla="*/ 14 h 63"/>
              <a:gd name="T44" fmla="*/ 15 w 39"/>
              <a:gd name="T45" fmla="*/ 11 h 63"/>
              <a:gd name="T46" fmla="*/ 13 w 39"/>
              <a:gd name="T47" fmla="*/ 9 h 63"/>
              <a:gd name="T48" fmla="*/ 14 w 39"/>
              <a:gd name="T49" fmla="*/ 6 h 63"/>
              <a:gd name="T50" fmla="*/ 16 w 39"/>
              <a:gd name="T51" fmla="*/ 5 h 63"/>
              <a:gd name="T52" fmla="*/ 17 w 39"/>
              <a:gd name="T53" fmla="*/ 4 h 63"/>
              <a:gd name="T54" fmla="*/ 19 w 39"/>
              <a:gd name="T55" fmla="*/ 4 h 63"/>
              <a:gd name="T56" fmla="*/ 19 w 39"/>
              <a:gd name="T57" fmla="*/ 1 h 63"/>
              <a:gd name="T58" fmla="*/ 20 w 39"/>
              <a:gd name="T59" fmla="*/ 2 h 63"/>
              <a:gd name="T60" fmla="*/ 22 w 39"/>
              <a:gd name="T61" fmla="*/ 1 h 63"/>
              <a:gd name="T62" fmla="*/ 26 w 39"/>
              <a:gd name="T63" fmla="*/ 1 h 63"/>
              <a:gd name="T64" fmla="*/ 28 w 39"/>
              <a:gd name="T65" fmla="*/ 1 h 63"/>
              <a:gd name="T66" fmla="*/ 38 w 39"/>
              <a:gd name="T67" fmla="*/ 11 h 63"/>
              <a:gd name="T68" fmla="*/ 39 w 39"/>
              <a:gd name="T69" fmla="*/ 26 h 63"/>
              <a:gd name="T70" fmla="*/ 32 w 39"/>
              <a:gd name="T71" fmla="*/ 35 h 63"/>
              <a:gd name="T72" fmla="*/ 31 w 39"/>
              <a:gd name="T73" fmla="*/ 38 h 63"/>
              <a:gd name="T74" fmla="*/ 30 w 39"/>
              <a:gd name="T75" fmla="*/ 43 h 63"/>
              <a:gd name="T76" fmla="*/ 28 w 39"/>
              <a:gd name="T77" fmla="*/ 45 h 63"/>
              <a:gd name="T78" fmla="*/ 28 w 39"/>
              <a:gd name="T79" fmla="*/ 45 h 63"/>
              <a:gd name="T80" fmla="*/ 27 w 39"/>
              <a:gd name="T81" fmla="*/ 49 h 63"/>
              <a:gd name="T82" fmla="*/ 25 w 39"/>
              <a:gd name="T83" fmla="*/ 51 h 63"/>
              <a:gd name="T84" fmla="*/ 24 w 39"/>
              <a:gd name="T85" fmla="*/ 51 h 63"/>
              <a:gd name="T86" fmla="*/ 23 w 39"/>
              <a:gd name="T87" fmla="*/ 53 h 63"/>
              <a:gd name="T88" fmla="*/ 22 w 39"/>
              <a:gd name="T89" fmla="*/ 54 h 63"/>
              <a:gd name="T90" fmla="*/ 21 w 39"/>
              <a:gd name="T91" fmla="*/ 54 h 63"/>
              <a:gd name="T92" fmla="*/ 20 w 39"/>
              <a:gd name="T93" fmla="*/ 55 h 63"/>
              <a:gd name="T94" fmla="*/ 19 w 39"/>
              <a:gd name="T95" fmla="*/ 57 h 63"/>
              <a:gd name="T96" fmla="*/ 16 w 39"/>
              <a:gd name="T97" fmla="*/ 63 h 63"/>
              <a:gd name="T98" fmla="*/ 14 w 39"/>
              <a:gd name="T99" fmla="*/ 62 h 63"/>
              <a:gd name="T100" fmla="*/ 12 w 39"/>
              <a:gd name="T101" fmla="*/ 62 h 63"/>
              <a:gd name="T102" fmla="*/ 11 w 39"/>
              <a:gd name="T103" fmla="*/ 62 h 63"/>
              <a:gd name="T104" fmla="*/ 9 w 39"/>
              <a:gd name="T105" fmla="*/ 61 h 63"/>
              <a:gd name="T106" fmla="*/ 7 w 39"/>
              <a:gd name="T107" fmla="*/ 61 h 63"/>
              <a:gd name="T108" fmla="*/ 5 w 39"/>
              <a:gd name="T109" fmla="*/ 61 h 63"/>
              <a:gd name="T110" fmla="*/ 3 w 39"/>
              <a:gd name="T111" fmla="*/ 60 h 63"/>
              <a:gd name="T112" fmla="*/ 2 w 39"/>
              <a:gd name="T113" fmla="*/ 59 h 63"/>
              <a:gd name="T114" fmla="*/ 2 w 39"/>
              <a:gd name="T115" fmla="*/ 58 h 63"/>
              <a:gd name="T116" fmla="*/ 2 w 39"/>
              <a:gd name="T117" fmla="*/ 55 h 63"/>
              <a:gd name="T118" fmla="*/ 1 w 39"/>
              <a:gd name="T119" fmla="*/ 54 h 63"/>
              <a:gd name="T120" fmla="*/ 26 w 39"/>
              <a:gd name="T121" fmla="*/ 50 h 63"/>
              <a:gd name="T122" fmla="*/ 23 w 39"/>
              <a:gd name="T123" fmla="*/ 5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9" h="63">
                <a:moveTo>
                  <a:pt x="0" y="53"/>
                </a:move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0" y="51"/>
                </a:lnTo>
                <a:lnTo>
                  <a:pt x="1" y="51"/>
                </a:lnTo>
                <a:lnTo>
                  <a:pt x="0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0" y="51"/>
                </a:lnTo>
                <a:lnTo>
                  <a:pt x="0" y="51"/>
                </a:lnTo>
                <a:lnTo>
                  <a:pt x="0" y="50"/>
                </a:lnTo>
                <a:lnTo>
                  <a:pt x="0" y="50"/>
                </a:lnTo>
                <a:lnTo>
                  <a:pt x="0" y="50"/>
                </a:lnTo>
                <a:lnTo>
                  <a:pt x="0" y="50"/>
                </a:lnTo>
                <a:lnTo>
                  <a:pt x="0" y="50"/>
                </a:lnTo>
                <a:lnTo>
                  <a:pt x="0" y="49"/>
                </a:lnTo>
                <a:lnTo>
                  <a:pt x="0" y="49"/>
                </a:lnTo>
                <a:lnTo>
                  <a:pt x="1" y="49"/>
                </a:lnTo>
                <a:lnTo>
                  <a:pt x="1" y="49"/>
                </a:lnTo>
                <a:lnTo>
                  <a:pt x="1" y="49"/>
                </a:lnTo>
                <a:lnTo>
                  <a:pt x="1" y="49"/>
                </a:lnTo>
                <a:lnTo>
                  <a:pt x="1" y="49"/>
                </a:lnTo>
                <a:lnTo>
                  <a:pt x="1" y="48"/>
                </a:lnTo>
                <a:lnTo>
                  <a:pt x="1" y="48"/>
                </a:lnTo>
                <a:lnTo>
                  <a:pt x="1" y="48"/>
                </a:lnTo>
                <a:lnTo>
                  <a:pt x="1" y="47"/>
                </a:lnTo>
                <a:lnTo>
                  <a:pt x="1" y="47"/>
                </a:lnTo>
                <a:lnTo>
                  <a:pt x="1" y="47"/>
                </a:lnTo>
                <a:lnTo>
                  <a:pt x="0" y="47"/>
                </a:lnTo>
                <a:lnTo>
                  <a:pt x="0" y="46"/>
                </a:lnTo>
                <a:lnTo>
                  <a:pt x="0" y="46"/>
                </a:lnTo>
                <a:lnTo>
                  <a:pt x="0" y="46"/>
                </a:lnTo>
                <a:lnTo>
                  <a:pt x="0" y="46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1" y="45"/>
                </a:lnTo>
                <a:lnTo>
                  <a:pt x="1" y="45"/>
                </a:lnTo>
                <a:lnTo>
                  <a:pt x="1" y="45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3"/>
                </a:lnTo>
                <a:lnTo>
                  <a:pt x="1" y="43"/>
                </a:lnTo>
                <a:lnTo>
                  <a:pt x="2" y="43"/>
                </a:lnTo>
                <a:lnTo>
                  <a:pt x="2" y="43"/>
                </a:lnTo>
                <a:lnTo>
                  <a:pt x="3" y="43"/>
                </a:lnTo>
                <a:lnTo>
                  <a:pt x="7" y="43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8" y="43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10" y="40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7"/>
                </a:lnTo>
                <a:lnTo>
                  <a:pt x="11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3" y="33"/>
                </a:lnTo>
                <a:lnTo>
                  <a:pt x="13" y="33"/>
                </a:lnTo>
                <a:lnTo>
                  <a:pt x="13" y="32"/>
                </a:lnTo>
                <a:lnTo>
                  <a:pt x="13" y="32"/>
                </a:lnTo>
                <a:lnTo>
                  <a:pt x="13" y="32"/>
                </a:lnTo>
                <a:lnTo>
                  <a:pt x="13" y="32"/>
                </a:lnTo>
                <a:lnTo>
                  <a:pt x="13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1"/>
                </a:lnTo>
                <a:lnTo>
                  <a:pt x="14" y="31"/>
                </a:lnTo>
                <a:lnTo>
                  <a:pt x="14" y="31"/>
                </a:lnTo>
                <a:lnTo>
                  <a:pt x="15" y="31"/>
                </a:lnTo>
                <a:lnTo>
                  <a:pt x="15" y="31"/>
                </a:lnTo>
                <a:lnTo>
                  <a:pt x="14" y="31"/>
                </a:lnTo>
                <a:lnTo>
                  <a:pt x="14" y="30"/>
                </a:lnTo>
                <a:lnTo>
                  <a:pt x="14" y="30"/>
                </a:lnTo>
                <a:lnTo>
                  <a:pt x="14" y="30"/>
                </a:lnTo>
                <a:lnTo>
                  <a:pt x="14" y="30"/>
                </a:lnTo>
                <a:lnTo>
                  <a:pt x="15" y="30"/>
                </a:lnTo>
                <a:lnTo>
                  <a:pt x="15" y="30"/>
                </a:lnTo>
                <a:lnTo>
                  <a:pt x="16" y="30"/>
                </a:lnTo>
                <a:lnTo>
                  <a:pt x="16" y="30"/>
                </a:lnTo>
                <a:lnTo>
                  <a:pt x="16" y="29"/>
                </a:lnTo>
                <a:lnTo>
                  <a:pt x="16" y="29"/>
                </a:lnTo>
                <a:lnTo>
                  <a:pt x="16" y="29"/>
                </a:lnTo>
                <a:lnTo>
                  <a:pt x="16" y="29"/>
                </a:lnTo>
                <a:lnTo>
                  <a:pt x="16" y="29"/>
                </a:lnTo>
                <a:lnTo>
                  <a:pt x="16" y="29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6" y="28"/>
                </a:lnTo>
                <a:lnTo>
                  <a:pt x="16" y="27"/>
                </a:lnTo>
                <a:lnTo>
                  <a:pt x="17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7" y="27"/>
                </a:lnTo>
                <a:lnTo>
                  <a:pt x="17" y="26"/>
                </a:lnTo>
                <a:lnTo>
                  <a:pt x="17" y="26"/>
                </a:lnTo>
                <a:lnTo>
                  <a:pt x="17" y="26"/>
                </a:lnTo>
                <a:lnTo>
                  <a:pt x="17" y="26"/>
                </a:lnTo>
                <a:lnTo>
                  <a:pt x="17" y="26"/>
                </a:lnTo>
                <a:lnTo>
                  <a:pt x="17" y="26"/>
                </a:lnTo>
                <a:lnTo>
                  <a:pt x="16" y="26"/>
                </a:lnTo>
                <a:lnTo>
                  <a:pt x="16" y="26"/>
                </a:lnTo>
                <a:lnTo>
                  <a:pt x="17" y="26"/>
                </a:ln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7" y="26"/>
                </a:lnTo>
                <a:lnTo>
                  <a:pt x="17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7" y="25"/>
                </a:lnTo>
                <a:lnTo>
                  <a:pt x="17" y="24"/>
                </a:lnTo>
                <a:lnTo>
                  <a:pt x="16" y="24"/>
                </a:lnTo>
                <a:lnTo>
                  <a:pt x="17" y="24"/>
                </a:lnTo>
                <a:lnTo>
                  <a:pt x="16" y="24"/>
                </a:lnTo>
                <a:lnTo>
                  <a:pt x="16" y="24"/>
                </a:lnTo>
                <a:lnTo>
                  <a:pt x="16" y="24"/>
                </a:lnTo>
                <a:lnTo>
                  <a:pt x="16" y="24"/>
                </a:lnTo>
                <a:lnTo>
                  <a:pt x="16" y="24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5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14" y="19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13" y="19"/>
                </a:lnTo>
                <a:lnTo>
                  <a:pt x="13" y="18"/>
                </a:lnTo>
                <a:lnTo>
                  <a:pt x="13" y="18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7"/>
                </a:lnTo>
                <a:lnTo>
                  <a:pt x="11" y="17"/>
                </a:lnTo>
                <a:lnTo>
                  <a:pt x="11" y="17"/>
                </a:lnTo>
                <a:lnTo>
                  <a:pt x="12" y="17"/>
                </a:lnTo>
                <a:lnTo>
                  <a:pt x="12" y="17"/>
                </a:lnTo>
                <a:lnTo>
                  <a:pt x="13" y="17"/>
                </a:lnTo>
                <a:lnTo>
                  <a:pt x="13" y="17"/>
                </a:lnTo>
                <a:lnTo>
                  <a:pt x="13" y="17"/>
                </a:lnTo>
                <a:lnTo>
                  <a:pt x="13" y="17"/>
                </a:lnTo>
                <a:lnTo>
                  <a:pt x="13" y="17"/>
                </a:lnTo>
                <a:lnTo>
                  <a:pt x="13" y="18"/>
                </a:lnTo>
                <a:lnTo>
                  <a:pt x="14" y="18"/>
                </a:lnTo>
                <a:lnTo>
                  <a:pt x="14" y="18"/>
                </a:lnTo>
                <a:lnTo>
                  <a:pt x="14" y="18"/>
                </a:lnTo>
                <a:lnTo>
                  <a:pt x="15" y="18"/>
                </a:lnTo>
                <a:lnTo>
                  <a:pt x="16" y="18"/>
                </a:lnTo>
                <a:lnTo>
                  <a:pt x="16" y="17"/>
                </a:lnTo>
                <a:lnTo>
                  <a:pt x="16" y="17"/>
                </a:lnTo>
                <a:lnTo>
                  <a:pt x="16" y="17"/>
                </a:lnTo>
                <a:lnTo>
                  <a:pt x="16" y="17"/>
                </a:lnTo>
                <a:lnTo>
                  <a:pt x="17" y="17"/>
                </a:lnTo>
                <a:lnTo>
                  <a:pt x="17" y="17"/>
                </a:lnTo>
                <a:lnTo>
                  <a:pt x="17" y="17"/>
                </a:lnTo>
                <a:lnTo>
                  <a:pt x="17" y="17"/>
                </a:lnTo>
                <a:lnTo>
                  <a:pt x="16" y="17"/>
                </a:lnTo>
                <a:lnTo>
                  <a:pt x="17" y="17"/>
                </a:lnTo>
                <a:lnTo>
                  <a:pt x="16" y="16"/>
                </a:lnTo>
                <a:lnTo>
                  <a:pt x="16" y="16"/>
                </a:lnTo>
                <a:lnTo>
                  <a:pt x="16" y="16"/>
                </a:lnTo>
                <a:lnTo>
                  <a:pt x="16" y="15"/>
                </a:lnTo>
                <a:lnTo>
                  <a:pt x="16" y="15"/>
                </a:lnTo>
                <a:lnTo>
                  <a:pt x="15" y="15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5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4" y="14"/>
                </a:lnTo>
                <a:lnTo>
                  <a:pt x="15" y="13"/>
                </a:lnTo>
                <a:lnTo>
                  <a:pt x="15" y="13"/>
                </a:lnTo>
                <a:lnTo>
                  <a:pt x="14" y="13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1"/>
                </a:lnTo>
                <a:lnTo>
                  <a:pt x="15" y="11"/>
                </a:lnTo>
                <a:lnTo>
                  <a:pt x="15" y="11"/>
                </a:lnTo>
                <a:lnTo>
                  <a:pt x="15" y="11"/>
                </a:lnTo>
                <a:lnTo>
                  <a:pt x="14" y="10"/>
                </a:lnTo>
                <a:lnTo>
                  <a:pt x="14" y="10"/>
                </a:lnTo>
                <a:lnTo>
                  <a:pt x="12" y="10"/>
                </a:lnTo>
                <a:lnTo>
                  <a:pt x="12" y="10"/>
                </a:lnTo>
                <a:lnTo>
                  <a:pt x="12" y="10"/>
                </a:lnTo>
                <a:lnTo>
                  <a:pt x="12" y="10"/>
                </a:lnTo>
                <a:lnTo>
                  <a:pt x="13" y="10"/>
                </a:lnTo>
                <a:lnTo>
                  <a:pt x="12" y="10"/>
                </a:lnTo>
                <a:lnTo>
                  <a:pt x="12" y="9"/>
                </a:lnTo>
                <a:lnTo>
                  <a:pt x="12" y="9"/>
                </a:lnTo>
                <a:lnTo>
                  <a:pt x="13" y="9"/>
                </a:lnTo>
                <a:lnTo>
                  <a:pt x="13" y="9"/>
                </a:lnTo>
                <a:lnTo>
                  <a:pt x="13" y="9"/>
                </a:lnTo>
                <a:lnTo>
                  <a:pt x="13" y="8"/>
                </a:lnTo>
                <a:lnTo>
                  <a:pt x="12" y="8"/>
                </a:lnTo>
                <a:lnTo>
                  <a:pt x="12" y="8"/>
                </a:lnTo>
                <a:lnTo>
                  <a:pt x="13" y="8"/>
                </a:lnTo>
                <a:lnTo>
                  <a:pt x="13" y="7"/>
                </a:lnTo>
                <a:lnTo>
                  <a:pt x="14" y="7"/>
                </a:lnTo>
                <a:lnTo>
                  <a:pt x="13" y="7"/>
                </a:lnTo>
                <a:lnTo>
                  <a:pt x="13" y="7"/>
                </a:lnTo>
                <a:lnTo>
                  <a:pt x="13" y="6"/>
                </a:lnTo>
                <a:lnTo>
                  <a:pt x="14" y="6"/>
                </a:lnTo>
                <a:lnTo>
                  <a:pt x="14" y="6"/>
                </a:lnTo>
                <a:lnTo>
                  <a:pt x="13" y="6"/>
                </a:lnTo>
                <a:lnTo>
                  <a:pt x="13" y="6"/>
                </a:lnTo>
                <a:lnTo>
                  <a:pt x="14" y="6"/>
                </a:lnTo>
                <a:lnTo>
                  <a:pt x="14" y="6"/>
                </a:lnTo>
                <a:lnTo>
                  <a:pt x="14" y="5"/>
                </a:lnTo>
                <a:lnTo>
                  <a:pt x="14" y="5"/>
                </a:lnTo>
                <a:lnTo>
                  <a:pt x="14" y="5"/>
                </a:lnTo>
                <a:lnTo>
                  <a:pt x="14" y="5"/>
                </a:lnTo>
                <a:lnTo>
                  <a:pt x="15" y="5"/>
                </a:lnTo>
                <a:lnTo>
                  <a:pt x="14" y="5"/>
                </a:lnTo>
                <a:lnTo>
                  <a:pt x="15" y="5"/>
                </a:lnTo>
                <a:lnTo>
                  <a:pt x="15" y="5"/>
                </a:lnTo>
                <a:lnTo>
                  <a:pt x="15" y="5"/>
                </a:lnTo>
                <a:lnTo>
                  <a:pt x="15" y="5"/>
                </a:lnTo>
                <a:lnTo>
                  <a:pt x="15" y="5"/>
                </a:lnTo>
                <a:lnTo>
                  <a:pt x="15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6" y="4"/>
                </a:lnTo>
                <a:lnTo>
                  <a:pt x="16" y="4"/>
                </a:lnTo>
                <a:lnTo>
                  <a:pt x="16" y="5"/>
                </a:lnTo>
                <a:lnTo>
                  <a:pt x="16" y="5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7" y="4"/>
                </a:lnTo>
                <a:lnTo>
                  <a:pt x="18" y="4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9" y="5"/>
                </a:lnTo>
                <a:lnTo>
                  <a:pt x="19" y="5"/>
                </a:lnTo>
                <a:lnTo>
                  <a:pt x="19" y="5"/>
                </a:lnTo>
                <a:lnTo>
                  <a:pt x="19" y="4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7" y="2"/>
                </a:lnTo>
                <a:lnTo>
                  <a:pt x="18" y="2"/>
                </a:lnTo>
                <a:lnTo>
                  <a:pt x="18" y="2"/>
                </a:lnTo>
                <a:lnTo>
                  <a:pt x="18" y="2"/>
                </a:lnTo>
                <a:lnTo>
                  <a:pt x="18" y="1"/>
                </a:lnTo>
                <a:lnTo>
                  <a:pt x="18" y="1"/>
                </a:lnTo>
                <a:lnTo>
                  <a:pt x="18" y="1"/>
                </a:lnTo>
                <a:lnTo>
                  <a:pt x="19" y="1"/>
                </a:lnTo>
                <a:lnTo>
                  <a:pt x="19" y="1"/>
                </a:lnTo>
                <a:lnTo>
                  <a:pt x="19" y="1"/>
                </a:lnTo>
                <a:lnTo>
                  <a:pt x="19" y="1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2"/>
                </a:lnTo>
                <a:lnTo>
                  <a:pt x="20" y="3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1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3" y="1"/>
                </a:lnTo>
                <a:lnTo>
                  <a:pt x="23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6" y="1"/>
                </a:lnTo>
                <a:lnTo>
                  <a:pt x="26" y="1"/>
                </a:lnTo>
                <a:lnTo>
                  <a:pt x="26" y="1"/>
                </a:lnTo>
                <a:lnTo>
                  <a:pt x="26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8" y="1"/>
                </a:lnTo>
                <a:lnTo>
                  <a:pt x="28" y="1"/>
                </a:lnTo>
                <a:lnTo>
                  <a:pt x="28" y="1"/>
                </a:lnTo>
                <a:lnTo>
                  <a:pt x="28" y="1"/>
                </a:lnTo>
                <a:lnTo>
                  <a:pt x="28" y="1"/>
                </a:lnTo>
                <a:lnTo>
                  <a:pt x="29" y="2"/>
                </a:lnTo>
                <a:lnTo>
                  <a:pt x="29" y="2"/>
                </a:lnTo>
                <a:lnTo>
                  <a:pt x="32" y="4"/>
                </a:lnTo>
                <a:lnTo>
                  <a:pt x="34" y="5"/>
                </a:lnTo>
                <a:lnTo>
                  <a:pt x="35" y="5"/>
                </a:lnTo>
                <a:lnTo>
                  <a:pt x="35" y="5"/>
                </a:lnTo>
                <a:lnTo>
                  <a:pt x="39" y="8"/>
                </a:lnTo>
                <a:lnTo>
                  <a:pt x="39" y="8"/>
                </a:lnTo>
                <a:lnTo>
                  <a:pt x="39" y="8"/>
                </a:lnTo>
                <a:lnTo>
                  <a:pt x="39" y="8"/>
                </a:lnTo>
                <a:lnTo>
                  <a:pt x="39" y="9"/>
                </a:lnTo>
                <a:lnTo>
                  <a:pt x="38" y="10"/>
                </a:lnTo>
                <a:lnTo>
                  <a:pt x="38" y="10"/>
                </a:lnTo>
                <a:lnTo>
                  <a:pt x="38" y="11"/>
                </a:lnTo>
                <a:lnTo>
                  <a:pt x="38" y="11"/>
                </a:lnTo>
                <a:lnTo>
                  <a:pt x="38" y="12"/>
                </a:lnTo>
                <a:lnTo>
                  <a:pt x="38" y="12"/>
                </a:lnTo>
                <a:lnTo>
                  <a:pt x="38" y="13"/>
                </a:lnTo>
                <a:lnTo>
                  <a:pt x="38" y="13"/>
                </a:lnTo>
                <a:lnTo>
                  <a:pt x="38" y="14"/>
                </a:lnTo>
                <a:lnTo>
                  <a:pt x="38" y="15"/>
                </a:lnTo>
                <a:lnTo>
                  <a:pt x="38" y="17"/>
                </a:lnTo>
                <a:lnTo>
                  <a:pt x="38" y="18"/>
                </a:lnTo>
                <a:lnTo>
                  <a:pt x="38" y="20"/>
                </a:lnTo>
                <a:lnTo>
                  <a:pt x="38" y="22"/>
                </a:lnTo>
                <a:lnTo>
                  <a:pt x="38" y="24"/>
                </a:lnTo>
                <a:lnTo>
                  <a:pt x="39" y="25"/>
                </a:lnTo>
                <a:lnTo>
                  <a:pt x="39" y="26"/>
                </a:lnTo>
                <a:lnTo>
                  <a:pt x="39" y="27"/>
                </a:lnTo>
                <a:lnTo>
                  <a:pt x="38" y="29"/>
                </a:lnTo>
                <a:lnTo>
                  <a:pt x="37" y="31"/>
                </a:lnTo>
                <a:lnTo>
                  <a:pt x="37" y="32"/>
                </a:lnTo>
                <a:lnTo>
                  <a:pt x="37" y="33"/>
                </a:lnTo>
                <a:lnTo>
                  <a:pt x="36" y="33"/>
                </a:lnTo>
                <a:lnTo>
                  <a:pt x="36" y="33"/>
                </a:lnTo>
                <a:lnTo>
                  <a:pt x="36" y="33"/>
                </a:lnTo>
                <a:lnTo>
                  <a:pt x="35" y="33"/>
                </a:lnTo>
                <a:lnTo>
                  <a:pt x="35" y="33"/>
                </a:lnTo>
                <a:lnTo>
                  <a:pt x="34" y="34"/>
                </a:lnTo>
                <a:lnTo>
                  <a:pt x="33" y="34"/>
                </a:lnTo>
                <a:lnTo>
                  <a:pt x="33" y="35"/>
                </a:lnTo>
                <a:lnTo>
                  <a:pt x="32" y="35"/>
                </a:lnTo>
                <a:lnTo>
                  <a:pt x="32" y="36"/>
                </a:lnTo>
                <a:lnTo>
                  <a:pt x="32" y="36"/>
                </a:lnTo>
                <a:lnTo>
                  <a:pt x="32" y="36"/>
                </a:lnTo>
                <a:lnTo>
                  <a:pt x="32" y="37"/>
                </a:lnTo>
                <a:lnTo>
                  <a:pt x="32" y="37"/>
                </a:lnTo>
                <a:lnTo>
                  <a:pt x="32" y="37"/>
                </a:lnTo>
                <a:lnTo>
                  <a:pt x="32" y="37"/>
                </a:lnTo>
                <a:lnTo>
                  <a:pt x="31" y="37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31" y="39"/>
                </a:lnTo>
                <a:lnTo>
                  <a:pt x="31" y="39"/>
                </a:lnTo>
                <a:lnTo>
                  <a:pt x="30" y="39"/>
                </a:lnTo>
                <a:lnTo>
                  <a:pt x="30" y="39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1"/>
                </a:lnTo>
                <a:lnTo>
                  <a:pt x="30" y="42"/>
                </a:lnTo>
                <a:lnTo>
                  <a:pt x="30" y="42"/>
                </a:lnTo>
                <a:lnTo>
                  <a:pt x="30" y="42"/>
                </a:lnTo>
                <a:lnTo>
                  <a:pt x="30" y="43"/>
                </a:lnTo>
                <a:lnTo>
                  <a:pt x="30" y="43"/>
                </a:lnTo>
                <a:lnTo>
                  <a:pt x="29" y="43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9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6"/>
                </a:lnTo>
                <a:lnTo>
                  <a:pt x="28" y="46"/>
                </a:lnTo>
                <a:lnTo>
                  <a:pt x="27" y="46"/>
                </a:lnTo>
                <a:lnTo>
                  <a:pt x="27" y="47"/>
                </a:lnTo>
                <a:lnTo>
                  <a:pt x="27" y="47"/>
                </a:lnTo>
                <a:lnTo>
                  <a:pt x="27" y="48"/>
                </a:lnTo>
                <a:lnTo>
                  <a:pt x="27" y="48"/>
                </a:lnTo>
                <a:lnTo>
                  <a:pt x="27" y="49"/>
                </a:lnTo>
                <a:lnTo>
                  <a:pt x="27" y="49"/>
                </a:lnTo>
                <a:lnTo>
                  <a:pt x="26" y="49"/>
                </a:lnTo>
                <a:lnTo>
                  <a:pt x="26" y="50"/>
                </a:lnTo>
                <a:lnTo>
                  <a:pt x="26" y="50"/>
                </a:lnTo>
                <a:lnTo>
                  <a:pt x="26" y="51"/>
                </a:lnTo>
                <a:lnTo>
                  <a:pt x="25" y="51"/>
                </a:lnTo>
                <a:lnTo>
                  <a:pt x="26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5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2"/>
                </a:lnTo>
                <a:lnTo>
                  <a:pt x="24" y="52"/>
                </a:lnTo>
                <a:lnTo>
                  <a:pt x="24" y="52"/>
                </a:lnTo>
                <a:lnTo>
                  <a:pt x="24" y="52"/>
                </a:lnTo>
                <a:lnTo>
                  <a:pt x="24" y="53"/>
                </a:lnTo>
                <a:lnTo>
                  <a:pt x="24" y="53"/>
                </a:lnTo>
                <a:lnTo>
                  <a:pt x="24" y="53"/>
                </a:lnTo>
                <a:lnTo>
                  <a:pt x="23" y="53"/>
                </a:lnTo>
                <a:lnTo>
                  <a:pt x="23" y="53"/>
                </a:lnTo>
                <a:lnTo>
                  <a:pt x="23" y="53"/>
                </a:lnTo>
                <a:lnTo>
                  <a:pt x="23" y="53"/>
                </a:lnTo>
                <a:lnTo>
                  <a:pt x="23" y="54"/>
                </a:lnTo>
                <a:lnTo>
                  <a:pt x="23" y="54"/>
                </a:lnTo>
                <a:lnTo>
                  <a:pt x="23" y="54"/>
                </a:lnTo>
                <a:lnTo>
                  <a:pt x="23" y="54"/>
                </a:lnTo>
                <a:lnTo>
                  <a:pt x="23" y="54"/>
                </a:lnTo>
                <a:lnTo>
                  <a:pt x="22" y="54"/>
                </a:lnTo>
                <a:lnTo>
                  <a:pt x="22" y="54"/>
                </a:lnTo>
                <a:lnTo>
                  <a:pt x="22" y="54"/>
                </a:lnTo>
                <a:lnTo>
                  <a:pt x="22" y="55"/>
                </a:lnTo>
                <a:lnTo>
                  <a:pt x="22" y="55"/>
                </a:lnTo>
                <a:lnTo>
                  <a:pt x="22" y="54"/>
                </a:lnTo>
                <a:lnTo>
                  <a:pt x="22" y="54"/>
                </a:lnTo>
                <a:lnTo>
                  <a:pt x="22" y="54"/>
                </a:lnTo>
                <a:lnTo>
                  <a:pt x="21" y="54"/>
                </a:lnTo>
                <a:lnTo>
                  <a:pt x="22" y="54"/>
                </a:lnTo>
                <a:lnTo>
                  <a:pt x="22" y="53"/>
                </a:lnTo>
                <a:lnTo>
                  <a:pt x="22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1" y="54"/>
                </a:lnTo>
                <a:lnTo>
                  <a:pt x="20" y="55"/>
                </a:lnTo>
                <a:lnTo>
                  <a:pt x="20" y="55"/>
                </a:lnTo>
                <a:lnTo>
                  <a:pt x="20" y="54"/>
                </a:lnTo>
                <a:lnTo>
                  <a:pt x="20" y="54"/>
                </a:lnTo>
                <a:lnTo>
                  <a:pt x="20" y="55"/>
                </a:lnTo>
                <a:lnTo>
                  <a:pt x="20" y="54"/>
                </a:lnTo>
                <a:lnTo>
                  <a:pt x="20" y="55"/>
                </a:lnTo>
                <a:lnTo>
                  <a:pt x="20" y="55"/>
                </a:lnTo>
                <a:lnTo>
                  <a:pt x="20" y="55"/>
                </a:lnTo>
                <a:lnTo>
                  <a:pt x="20" y="55"/>
                </a:lnTo>
                <a:lnTo>
                  <a:pt x="20" y="55"/>
                </a:lnTo>
                <a:lnTo>
                  <a:pt x="20" y="55"/>
                </a:lnTo>
                <a:lnTo>
                  <a:pt x="20" y="55"/>
                </a:lnTo>
                <a:lnTo>
                  <a:pt x="19" y="55"/>
                </a:lnTo>
                <a:lnTo>
                  <a:pt x="19" y="55"/>
                </a:lnTo>
                <a:lnTo>
                  <a:pt x="19" y="55"/>
                </a:lnTo>
                <a:lnTo>
                  <a:pt x="19" y="55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6"/>
                </a:lnTo>
                <a:lnTo>
                  <a:pt x="19" y="57"/>
                </a:lnTo>
                <a:lnTo>
                  <a:pt x="19" y="57"/>
                </a:lnTo>
                <a:lnTo>
                  <a:pt x="19" y="58"/>
                </a:lnTo>
                <a:lnTo>
                  <a:pt x="19" y="58"/>
                </a:lnTo>
                <a:lnTo>
                  <a:pt x="19" y="58"/>
                </a:lnTo>
                <a:lnTo>
                  <a:pt x="19" y="58"/>
                </a:lnTo>
                <a:lnTo>
                  <a:pt x="18" y="58"/>
                </a:lnTo>
                <a:lnTo>
                  <a:pt x="18" y="60"/>
                </a:lnTo>
                <a:lnTo>
                  <a:pt x="17" y="60"/>
                </a:lnTo>
                <a:lnTo>
                  <a:pt x="17" y="60"/>
                </a:lnTo>
                <a:lnTo>
                  <a:pt x="17" y="61"/>
                </a:lnTo>
                <a:lnTo>
                  <a:pt x="17" y="61"/>
                </a:lnTo>
                <a:lnTo>
                  <a:pt x="16" y="62"/>
                </a:lnTo>
                <a:lnTo>
                  <a:pt x="16" y="62"/>
                </a:lnTo>
                <a:lnTo>
                  <a:pt x="16" y="63"/>
                </a:lnTo>
                <a:lnTo>
                  <a:pt x="16" y="63"/>
                </a:lnTo>
                <a:lnTo>
                  <a:pt x="16" y="63"/>
                </a:lnTo>
                <a:lnTo>
                  <a:pt x="16" y="63"/>
                </a:lnTo>
                <a:lnTo>
                  <a:pt x="16" y="63"/>
                </a:lnTo>
                <a:lnTo>
                  <a:pt x="16" y="63"/>
                </a:lnTo>
                <a:lnTo>
                  <a:pt x="16" y="63"/>
                </a:lnTo>
                <a:lnTo>
                  <a:pt x="16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2"/>
                </a:lnTo>
                <a:lnTo>
                  <a:pt x="15" y="62"/>
                </a:lnTo>
                <a:lnTo>
                  <a:pt x="15" y="62"/>
                </a:lnTo>
                <a:lnTo>
                  <a:pt x="15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3" y="62"/>
                </a:lnTo>
                <a:lnTo>
                  <a:pt x="13" y="62"/>
                </a:lnTo>
                <a:lnTo>
                  <a:pt x="13" y="62"/>
                </a:lnTo>
                <a:lnTo>
                  <a:pt x="13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2" y="62"/>
                </a:lnTo>
                <a:lnTo>
                  <a:pt x="11" y="62"/>
                </a:lnTo>
                <a:lnTo>
                  <a:pt x="11" y="62"/>
                </a:lnTo>
                <a:lnTo>
                  <a:pt x="11" y="62"/>
                </a:lnTo>
                <a:lnTo>
                  <a:pt x="11" y="62"/>
                </a:lnTo>
                <a:lnTo>
                  <a:pt x="11" y="62"/>
                </a:lnTo>
                <a:lnTo>
                  <a:pt x="11" y="62"/>
                </a:lnTo>
                <a:lnTo>
                  <a:pt x="11" y="62"/>
                </a:lnTo>
                <a:lnTo>
                  <a:pt x="11" y="62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2"/>
                </a:lnTo>
                <a:lnTo>
                  <a:pt x="10" y="61"/>
                </a:lnTo>
                <a:lnTo>
                  <a:pt x="10" y="62"/>
                </a:lnTo>
                <a:lnTo>
                  <a:pt x="10" y="61"/>
                </a:lnTo>
                <a:lnTo>
                  <a:pt x="9" y="61"/>
                </a:lnTo>
                <a:lnTo>
                  <a:pt x="9" y="61"/>
                </a:lnTo>
                <a:lnTo>
                  <a:pt x="9" y="61"/>
                </a:lnTo>
                <a:lnTo>
                  <a:pt x="9" y="61"/>
                </a:lnTo>
                <a:lnTo>
                  <a:pt x="9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8" y="61"/>
                </a:lnTo>
                <a:lnTo>
                  <a:pt x="7" y="61"/>
                </a:lnTo>
                <a:lnTo>
                  <a:pt x="7" y="61"/>
                </a:lnTo>
                <a:lnTo>
                  <a:pt x="7" y="61"/>
                </a:lnTo>
                <a:lnTo>
                  <a:pt x="7" y="61"/>
                </a:lnTo>
                <a:lnTo>
                  <a:pt x="7" y="61"/>
                </a:lnTo>
                <a:lnTo>
                  <a:pt x="7" y="61"/>
                </a:lnTo>
                <a:lnTo>
                  <a:pt x="6" y="61"/>
                </a:lnTo>
                <a:lnTo>
                  <a:pt x="6" y="61"/>
                </a:lnTo>
                <a:lnTo>
                  <a:pt x="6" y="61"/>
                </a:lnTo>
                <a:lnTo>
                  <a:pt x="6" y="61"/>
                </a:lnTo>
                <a:lnTo>
                  <a:pt x="6" y="61"/>
                </a:lnTo>
                <a:lnTo>
                  <a:pt x="6" y="61"/>
                </a:lnTo>
                <a:lnTo>
                  <a:pt x="5" y="61"/>
                </a:lnTo>
                <a:lnTo>
                  <a:pt x="5" y="61"/>
                </a:lnTo>
                <a:lnTo>
                  <a:pt x="5" y="61"/>
                </a:lnTo>
                <a:lnTo>
                  <a:pt x="5" y="61"/>
                </a:lnTo>
                <a:lnTo>
                  <a:pt x="5" y="61"/>
                </a:lnTo>
                <a:lnTo>
                  <a:pt x="5" y="60"/>
                </a:lnTo>
                <a:lnTo>
                  <a:pt x="5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4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3" y="60"/>
                </a:lnTo>
                <a:lnTo>
                  <a:pt x="2" y="60"/>
                </a:lnTo>
                <a:lnTo>
                  <a:pt x="2" y="60"/>
                </a:lnTo>
                <a:lnTo>
                  <a:pt x="3" y="60"/>
                </a:lnTo>
                <a:lnTo>
                  <a:pt x="3" y="59"/>
                </a:lnTo>
                <a:lnTo>
                  <a:pt x="2" y="59"/>
                </a:lnTo>
                <a:lnTo>
                  <a:pt x="2" y="59"/>
                </a:lnTo>
                <a:lnTo>
                  <a:pt x="2" y="59"/>
                </a:lnTo>
                <a:lnTo>
                  <a:pt x="2" y="59"/>
                </a:lnTo>
                <a:lnTo>
                  <a:pt x="2" y="59"/>
                </a:lnTo>
                <a:lnTo>
                  <a:pt x="2" y="59"/>
                </a:lnTo>
                <a:lnTo>
                  <a:pt x="2" y="59"/>
                </a:lnTo>
                <a:lnTo>
                  <a:pt x="2" y="59"/>
                </a:lnTo>
                <a:lnTo>
                  <a:pt x="2" y="58"/>
                </a:lnTo>
                <a:lnTo>
                  <a:pt x="2" y="58"/>
                </a:lnTo>
                <a:lnTo>
                  <a:pt x="2" y="59"/>
                </a:lnTo>
                <a:lnTo>
                  <a:pt x="2" y="59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7"/>
                </a:lnTo>
                <a:lnTo>
                  <a:pt x="2" y="57"/>
                </a:lnTo>
                <a:lnTo>
                  <a:pt x="2" y="57"/>
                </a:lnTo>
                <a:lnTo>
                  <a:pt x="2" y="57"/>
                </a:lnTo>
                <a:lnTo>
                  <a:pt x="2" y="57"/>
                </a:lnTo>
                <a:lnTo>
                  <a:pt x="2" y="56"/>
                </a:lnTo>
                <a:lnTo>
                  <a:pt x="2" y="56"/>
                </a:lnTo>
                <a:lnTo>
                  <a:pt x="2" y="56"/>
                </a:lnTo>
                <a:lnTo>
                  <a:pt x="2" y="56"/>
                </a:lnTo>
                <a:lnTo>
                  <a:pt x="2" y="56"/>
                </a:lnTo>
                <a:lnTo>
                  <a:pt x="2" y="56"/>
                </a:lnTo>
                <a:lnTo>
                  <a:pt x="2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4"/>
                </a:lnTo>
                <a:lnTo>
                  <a:pt x="2" y="54"/>
                </a:lnTo>
                <a:lnTo>
                  <a:pt x="2" y="54"/>
                </a:lnTo>
                <a:lnTo>
                  <a:pt x="2" y="54"/>
                </a:lnTo>
                <a:lnTo>
                  <a:pt x="2" y="54"/>
                </a:lnTo>
                <a:lnTo>
                  <a:pt x="2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0" y="54"/>
                </a:lnTo>
                <a:lnTo>
                  <a:pt x="0" y="54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lnTo>
                  <a:pt x="0" y="53"/>
                </a:lnTo>
                <a:close/>
                <a:moveTo>
                  <a:pt x="27" y="49"/>
                </a:moveTo>
                <a:lnTo>
                  <a:pt x="27" y="49"/>
                </a:lnTo>
                <a:close/>
                <a:moveTo>
                  <a:pt x="26" y="50"/>
                </a:moveTo>
                <a:lnTo>
                  <a:pt x="26" y="50"/>
                </a:lnTo>
                <a:close/>
                <a:moveTo>
                  <a:pt x="26" y="50"/>
                </a:moveTo>
                <a:lnTo>
                  <a:pt x="26" y="50"/>
                </a:lnTo>
                <a:close/>
                <a:moveTo>
                  <a:pt x="24" y="51"/>
                </a:move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lnTo>
                  <a:pt x="23" y="51"/>
                </a:lnTo>
                <a:lnTo>
                  <a:pt x="23" y="51"/>
                </a:lnTo>
                <a:lnTo>
                  <a:pt x="23" y="51"/>
                </a:lnTo>
                <a:lnTo>
                  <a:pt x="23" y="51"/>
                </a:lnTo>
                <a:lnTo>
                  <a:pt x="24" y="51"/>
                </a:lnTo>
                <a:lnTo>
                  <a:pt x="23" y="52"/>
                </a:lnTo>
                <a:lnTo>
                  <a:pt x="24" y="52"/>
                </a:lnTo>
                <a:lnTo>
                  <a:pt x="24" y="52"/>
                </a:lnTo>
                <a:lnTo>
                  <a:pt x="24" y="52"/>
                </a:lnTo>
                <a:lnTo>
                  <a:pt x="24" y="51"/>
                </a:lnTo>
                <a:lnTo>
                  <a:pt x="24" y="51"/>
                </a:lnTo>
                <a:lnTo>
                  <a:pt x="24" y="51"/>
                </a:lnTo>
                <a:close/>
                <a:moveTo>
                  <a:pt x="26" y="50"/>
                </a:moveTo>
                <a:lnTo>
                  <a:pt x="26" y="50"/>
                </a:lnTo>
                <a:close/>
                <a:moveTo>
                  <a:pt x="28" y="46"/>
                </a:moveTo>
                <a:lnTo>
                  <a:pt x="28" y="4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2" name="Freeform 35">
            <a:extLst>
              <a:ext uri="{FF2B5EF4-FFF2-40B4-BE49-F238E27FC236}">
                <a16:creationId xmlns="" xmlns:a16="http://schemas.microsoft.com/office/drawing/2014/main" id="{57BEF0E3-54E0-43CA-AC86-DDBE8FCCFA5C}"/>
              </a:ext>
            </a:extLst>
          </p:cNvPr>
          <p:cNvSpPr>
            <a:spLocks/>
          </p:cNvSpPr>
          <p:nvPr/>
        </p:nvSpPr>
        <p:spPr bwMode="auto">
          <a:xfrm>
            <a:off x="7427769" y="2263127"/>
            <a:ext cx="671513" cy="396875"/>
          </a:xfrm>
          <a:custGeom>
            <a:avLst/>
            <a:gdLst>
              <a:gd name="T0" fmla="*/ 3 w 71"/>
              <a:gd name="T1" fmla="*/ 14 h 42"/>
              <a:gd name="T2" fmla="*/ 2 w 71"/>
              <a:gd name="T3" fmla="*/ 12 h 42"/>
              <a:gd name="T4" fmla="*/ 4 w 71"/>
              <a:gd name="T5" fmla="*/ 8 h 42"/>
              <a:gd name="T6" fmla="*/ 4 w 71"/>
              <a:gd name="T7" fmla="*/ 6 h 42"/>
              <a:gd name="T8" fmla="*/ 6 w 71"/>
              <a:gd name="T9" fmla="*/ 7 h 42"/>
              <a:gd name="T10" fmla="*/ 9 w 71"/>
              <a:gd name="T11" fmla="*/ 9 h 42"/>
              <a:gd name="T12" fmla="*/ 13 w 71"/>
              <a:gd name="T13" fmla="*/ 8 h 42"/>
              <a:gd name="T14" fmla="*/ 15 w 71"/>
              <a:gd name="T15" fmla="*/ 7 h 42"/>
              <a:gd name="T16" fmla="*/ 18 w 71"/>
              <a:gd name="T17" fmla="*/ 5 h 42"/>
              <a:gd name="T18" fmla="*/ 21 w 71"/>
              <a:gd name="T19" fmla="*/ 3 h 42"/>
              <a:gd name="T20" fmla="*/ 25 w 71"/>
              <a:gd name="T21" fmla="*/ 1 h 42"/>
              <a:gd name="T22" fmla="*/ 29 w 71"/>
              <a:gd name="T23" fmla="*/ 2 h 42"/>
              <a:gd name="T24" fmla="*/ 25 w 71"/>
              <a:gd name="T25" fmla="*/ 6 h 42"/>
              <a:gd name="T26" fmla="*/ 23 w 71"/>
              <a:gd name="T27" fmla="*/ 10 h 42"/>
              <a:gd name="T28" fmla="*/ 27 w 71"/>
              <a:gd name="T29" fmla="*/ 14 h 42"/>
              <a:gd name="T30" fmla="*/ 32 w 71"/>
              <a:gd name="T31" fmla="*/ 14 h 42"/>
              <a:gd name="T32" fmla="*/ 37 w 71"/>
              <a:gd name="T33" fmla="*/ 18 h 42"/>
              <a:gd name="T34" fmla="*/ 40 w 71"/>
              <a:gd name="T35" fmla="*/ 13 h 42"/>
              <a:gd name="T36" fmla="*/ 42 w 71"/>
              <a:gd name="T37" fmla="*/ 10 h 42"/>
              <a:gd name="T38" fmla="*/ 44 w 71"/>
              <a:gd name="T39" fmla="*/ 5 h 42"/>
              <a:gd name="T40" fmla="*/ 47 w 71"/>
              <a:gd name="T41" fmla="*/ 8 h 42"/>
              <a:gd name="T42" fmla="*/ 52 w 71"/>
              <a:gd name="T43" fmla="*/ 9 h 42"/>
              <a:gd name="T44" fmla="*/ 58 w 71"/>
              <a:gd name="T45" fmla="*/ 9 h 42"/>
              <a:gd name="T46" fmla="*/ 60 w 71"/>
              <a:gd name="T47" fmla="*/ 9 h 42"/>
              <a:gd name="T48" fmla="*/ 65 w 71"/>
              <a:gd name="T49" fmla="*/ 10 h 42"/>
              <a:gd name="T50" fmla="*/ 69 w 71"/>
              <a:gd name="T51" fmla="*/ 12 h 42"/>
              <a:gd name="T52" fmla="*/ 70 w 71"/>
              <a:gd name="T53" fmla="*/ 16 h 42"/>
              <a:gd name="T54" fmla="*/ 70 w 71"/>
              <a:gd name="T55" fmla="*/ 18 h 42"/>
              <a:gd name="T56" fmla="*/ 71 w 71"/>
              <a:gd name="T57" fmla="*/ 21 h 42"/>
              <a:gd name="T58" fmla="*/ 71 w 71"/>
              <a:gd name="T59" fmla="*/ 27 h 42"/>
              <a:gd name="T60" fmla="*/ 68 w 71"/>
              <a:gd name="T61" fmla="*/ 28 h 42"/>
              <a:gd name="T62" fmla="*/ 65 w 71"/>
              <a:gd name="T63" fmla="*/ 25 h 42"/>
              <a:gd name="T64" fmla="*/ 61 w 71"/>
              <a:gd name="T65" fmla="*/ 26 h 42"/>
              <a:gd name="T66" fmla="*/ 58 w 71"/>
              <a:gd name="T67" fmla="*/ 29 h 42"/>
              <a:gd name="T68" fmla="*/ 56 w 71"/>
              <a:gd name="T69" fmla="*/ 31 h 42"/>
              <a:gd name="T70" fmla="*/ 53 w 71"/>
              <a:gd name="T71" fmla="*/ 32 h 42"/>
              <a:gd name="T72" fmla="*/ 48 w 71"/>
              <a:gd name="T73" fmla="*/ 33 h 42"/>
              <a:gd name="T74" fmla="*/ 44 w 71"/>
              <a:gd name="T75" fmla="*/ 33 h 42"/>
              <a:gd name="T76" fmla="*/ 41 w 71"/>
              <a:gd name="T77" fmla="*/ 35 h 42"/>
              <a:gd name="T78" fmla="*/ 38 w 71"/>
              <a:gd name="T79" fmla="*/ 38 h 42"/>
              <a:gd name="T80" fmla="*/ 36 w 71"/>
              <a:gd name="T81" fmla="*/ 40 h 42"/>
              <a:gd name="T82" fmla="*/ 31 w 71"/>
              <a:gd name="T83" fmla="*/ 41 h 42"/>
              <a:gd name="T84" fmla="*/ 29 w 71"/>
              <a:gd name="T85" fmla="*/ 38 h 42"/>
              <a:gd name="T86" fmla="*/ 27 w 71"/>
              <a:gd name="T87" fmla="*/ 36 h 42"/>
              <a:gd name="T88" fmla="*/ 26 w 71"/>
              <a:gd name="T89" fmla="*/ 35 h 42"/>
              <a:gd name="T90" fmla="*/ 29 w 71"/>
              <a:gd name="T91" fmla="*/ 33 h 42"/>
              <a:gd name="T92" fmla="*/ 29 w 71"/>
              <a:gd name="T93" fmla="*/ 29 h 42"/>
              <a:gd name="T94" fmla="*/ 32 w 71"/>
              <a:gd name="T95" fmla="*/ 26 h 42"/>
              <a:gd name="T96" fmla="*/ 29 w 71"/>
              <a:gd name="T97" fmla="*/ 24 h 42"/>
              <a:gd name="T98" fmla="*/ 24 w 71"/>
              <a:gd name="T99" fmla="*/ 25 h 42"/>
              <a:gd name="T100" fmla="*/ 22 w 71"/>
              <a:gd name="T101" fmla="*/ 27 h 42"/>
              <a:gd name="T102" fmla="*/ 18 w 71"/>
              <a:gd name="T103" fmla="*/ 30 h 42"/>
              <a:gd name="T104" fmla="*/ 16 w 71"/>
              <a:gd name="T105" fmla="*/ 31 h 42"/>
              <a:gd name="T106" fmla="*/ 14 w 71"/>
              <a:gd name="T107" fmla="*/ 32 h 42"/>
              <a:gd name="T108" fmla="*/ 10 w 71"/>
              <a:gd name="T109" fmla="*/ 33 h 42"/>
              <a:gd name="T110" fmla="*/ 8 w 71"/>
              <a:gd name="T111" fmla="*/ 31 h 42"/>
              <a:gd name="T112" fmla="*/ 6 w 71"/>
              <a:gd name="T113" fmla="*/ 32 h 42"/>
              <a:gd name="T114" fmla="*/ 2 w 71"/>
              <a:gd name="T115" fmla="*/ 31 h 42"/>
              <a:gd name="T116" fmla="*/ 2 w 71"/>
              <a:gd name="T117" fmla="*/ 28 h 42"/>
              <a:gd name="T118" fmla="*/ 3 w 71"/>
              <a:gd name="T119" fmla="*/ 25 h 42"/>
              <a:gd name="T120" fmla="*/ 3 w 71"/>
              <a:gd name="T121" fmla="*/ 22 h 42"/>
              <a:gd name="T122" fmla="*/ 2 w 71"/>
              <a:gd name="T123" fmla="*/ 19 h 42"/>
              <a:gd name="T124" fmla="*/ 0 w 71"/>
              <a:gd name="T125" fmla="*/ 1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1" h="42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2" y="16"/>
                </a:lnTo>
                <a:lnTo>
                  <a:pt x="2" y="16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3" y="14"/>
                </a:lnTo>
                <a:lnTo>
                  <a:pt x="3" y="14"/>
                </a:lnTo>
                <a:lnTo>
                  <a:pt x="2" y="14"/>
                </a:lnTo>
                <a:lnTo>
                  <a:pt x="3" y="14"/>
                </a:lnTo>
                <a:lnTo>
                  <a:pt x="3" y="14"/>
                </a:lnTo>
                <a:lnTo>
                  <a:pt x="3" y="14"/>
                </a:lnTo>
                <a:lnTo>
                  <a:pt x="3" y="14"/>
                </a:lnTo>
                <a:lnTo>
                  <a:pt x="3" y="14"/>
                </a:lnTo>
                <a:lnTo>
                  <a:pt x="2" y="14"/>
                </a:lnTo>
                <a:lnTo>
                  <a:pt x="2" y="14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3" y="11"/>
                </a:lnTo>
                <a:lnTo>
                  <a:pt x="3" y="11"/>
                </a:lnTo>
                <a:lnTo>
                  <a:pt x="2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5" y="7"/>
                </a:lnTo>
                <a:lnTo>
                  <a:pt x="5" y="7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4" y="7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6" y="6"/>
                </a:lnTo>
                <a:lnTo>
                  <a:pt x="5" y="6"/>
                </a:lnTo>
                <a:lnTo>
                  <a:pt x="5" y="6"/>
                </a:lnTo>
                <a:lnTo>
                  <a:pt x="5" y="7"/>
                </a:lnTo>
                <a:lnTo>
                  <a:pt x="5" y="7"/>
                </a:lnTo>
                <a:lnTo>
                  <a:pt x="6" y="7"/>
                </a:lnTo>
                <a:lnTo>
                  <a:pt x="6" y="7"/>
                </a:lnTo>
                <a:lnTo>
                  <a:pt x="6" y="7"/>
                </a:lnTo>
                <a:lnTo>
                  <a:pt x="6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10" y="9"/>
                </a:lnTo>
                <a:lnTo>
                  <a:pt x="10" y="9"/>
                </a:lnTo>
                <a:lnTo>
                  <a:pt x="10" y="9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6"/>
                </a:lnTo>
                <a:lnTo>
                  <a:pt x="16" y="7"/>
                </a:lnTo>
                <a:lnTo>
                  <a:pt x="16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3"/>
                </a:lnTo>
                <a:lnTo>
                  <a:pt x="18" y="3"/>
                </a:lnTo>
                <a:lnTo>
                  <a:pt x="19" y="3"/>
                </a:lnTo>
                <a:lnTo>
                  <a:pt x="19" y="3"/>
                </a:lnTo>
                <a:lnTo>
                  <a:pt x="19" y="3"/>
                </a:lnTo>
                <a:lnTo>
                  <a:pt x="20" y="3"/>
                </a:lnTo>
                <a:lnTo>
                  <a:pt x="20" y="3"/>
                </a:lnTo>
                <a:lnTo>
                  <a:pt x="20" y="3"/>
                </a:lnTo>
                <a:lnTo>
                  <a:pt x="21" y="3"/>
                </a:lnTo>
                <a:lnTo>
                  <a:pt x="21" y="3"/>
                </a:lnTo>
                <a:lnTo>
                  <a:pt x="21" y="3"/>
                </a:lnTo>
                <a:lnTo>
                  <a:pt x="22" y="3"/>
                </a:lnTo>
                <a:lnTo>
                  <a:pt x="22" y="3"/>
                </a:lnTo>
                <a:lnTo>
                  <a:pt x="22" y="3"/>
                </a:lnTo>
                <a:lnTo>
                  <a:pt x="22" y="2"/>
                </a:lnTo>
                <a:lnTo>
                  <a:pt x="22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5" y="2"/>
                </a:lnTo>
                <a:lnTo>
                  <a:pt x="25" y="2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6" y="1"/>
                </a:lnTo>
                <a:lnTo>
                  <a:pt x="26" y="1"/>
                </a:lnTo>
                <a:lnTo>
                  <a:pt x="26" y="1"/>
                </a:lnTo>
                <a:lnTo>
                  <a:pt x="27" y="1"/>
                </a:lnTo>
                <a:lnTo>
                  <a:pt x="27" y="1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9" y="0"/>
                </a:lnTo>
                <a:lnTo>
                  <a:pt x="29" y="1"/>
                </a:lnTo>
                <a:lnTo>
                  <a:pt x="29" y="1"/>
                </a:lnTo>
                <a:lnTo>
                  <a:pt x="29" y="1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3"/>
                </a:lnTo>
                <a:lnTo>
                  <a:pt x="29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4"/>
                </a:lnTo>
                <a:lnTo>
                  <a:pt x="28" y="4"/>
                </a:lnTo>
                <a:lnTo>
                  <a:pt x="28" y="4"/>
                </a:lnTo>
                <a:lnTo>
                  <a:pt x="27" y="4"/>
                </a:lnTo>
                <a:lnTo>
                  <a:pt x="27" y="4"/>
                </a:lnTo>
                <a:lnTo>
                  <a:pt x="27" y="5"/>
                </a:lnTo>
                <a:lnTo>
                  <a:pt x="27" y="5"/>
                </a:lnTo>
                <a:lnTo>
                  <a:pt x="26" y="5"/>
                </a:lnTo>
                <a:lnTo>
                  <a:pt x="26" y="5"/>
                </a:lnTo>
                <a:lnTo>
                  <a:pt x="26" y="5"/>
                </a:lnTo>
                <a:lnTo>
                  <a:pt x="26" y="5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7"/>
                </a:lnTo>
                <a:lnTo>
                  <a:pt x="25" y="7"/>
                </a:lnTo>
                <a:lnTo>
                  <a:pt x="25" y="7"/>
                </a:lnTo>
                <a:lnTo>
                  <a:pt x="25" y="7"/>
                </a:lnTo>
                <a:lnTo>
                  <a:pt x="25" y="7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9"/>
                </a:lnTo>
                <a:lnTo>
                  <a:pt x="24" y="9"/>
                </a:lnTo>
                <a:lnTo>
                  <a:pt x="24" y="9"/>
                </a:lnTo>
                <a:lnTo>
                  <a:pt x="24" y="9"/>
                </a:lnTo>
                <a:lnTo>
                  <a:pt x="24" y="9"/>
                </a:lnTo>
                <a:lnTo>
                  <a:pt x="23" y="9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1"/>
                </a:lnTo>
                <a:lnTo>
                  <a:pt x="23" y="11"/>
                </a:lnTo>
                <a:lnTo>
                  <a:pt x="23" y="11"/>
                </a:lnTo>
                <a:lnTo>
                  <a:pt x="23" y="11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3"/>
                </a:lnTo>
                <a:lnTo>
                  <a:pt x="25" y="13"/>
                </a:lnTo>
                <a:lnTo>
                  <a:pt x="25" y="13"/>
                </a:lnTo>
                <a:lnTo>
                  <a:pt x="26" y="13"/>
                </a:lnTo>
                <a:lnTo>
                  <a:pt x="26" y="12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5"/>
                </a:lnTo>
                <a:lnTo>
                  <a:pt x="28" y="15"/>
                </a:lnTo>
                <a:lnTo>
                  <a:pt x="28" y="15"/>
                </a:lnTo>
                <a:lnTo>
                  <a:pt x="29" y="14"/>
                </a:lnTo>
                <a:lnTo>
                  <a:pt x="29" y="14"/>
                </a:lnTo>
                <a:lnTo>
                  <a:pt x="30" y="14"/>
                </a:lnTo>
                <a:lnTo>
                  <a:pt x="30" y="14"/>
                </a:lnTo>
                <a:lnTo>
                  <a:pt x="31" y="13"/>
                </a:lnTo>
                <a:lnTo>
                  <a:pt x="31" y="13"/>
                </a:lnTo>
                <a:lnTo>
                  <a:pt x="31" y="13"/>
                </a:lnTo>
                <a:lnTo>
                  <a:pt x="32" y="13"/>
                </a:lnTo>
                <a:lnTo>
                  <a:pt x="32" y="13"/>
                </a:lnTo>
                <a:lnTo>
                  <a:pt x="32" y="13"/>
                </a:lnTo>
                <a:lnTo>
                  <a:pt x="32" y="13"/>
                </a:lnTo>
                <a:lnTo>
                  <a:pt x="32" y="14"/>
                </a:lnTo>
                <a:lnTo>
                  <a:pt x="32" y="14"/>
                </a:lnTo>
                <a:lnTo>
                  <a:pt x="32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4" y="14"/>
                </a:lnTo>
                <a:lnTo>
                  <a:pt x="34" y="13"/>
                </a:lnTo>
                <a:lnTo>
                  <a:pt x="35" y="13"/>
                </a:lnTo>
                <a:lnTo>
                  <a:pt x="36" y="14"/>
                </a:lnTo>
                <a:lnTo>
                  <a:pt x="36" y="15"/>
                </a:lnTo>
                <a:lnTo>
                  <a:pt x="37" y="15"/>
                </a:lnTo>
                <a:lnTo>
                  <a:pt x="36" y="16"/>
                </a:lnTo>
                <a:lnTo>
                  <a:pt x="36" y="16"/>
                </a:lnTo>
                <a:lnTo>
                  <a:pt x="36" y="17"/>
                </a:lnTo>
                <a:lnTo>
                  <a:pt x="36" y="17"/>
                </a:lnTo>
                <a:lnTo>
                  <a:pt x="36" y="17"/>
                </a:lnTo>
                <a:lnTo>
                  <a:pt x="37" y="18"/>
                </a:lnTo>
                <a:lnTo>
                  <a:pt x="37" y="18"/>
                </a:lnTo>
                <a:lnTo>
                  <a:pt x="37" y="17"/>
                </a:lnTo>
                <a:lnTo>
                  <a:pt x="38" y="17"/>
                </a:lnTo>
                <a:lnTo>
                  <a:pt x="38" y="17"/>
                </a:lnTo>
                <a:lnTo>
                  <a:pt x="39" y="17"/>
                </a:lnTo>
                <a:lnTo>
                  <a:pt x="39" y="17"/>
                </a:lnTo>
                <a:lnTo>
                  <a:pt x="40" y="16"/>
                </a:lnTo>
                <a:lnTo>
                  <a:pt x="40" y="16"/>
                </a:lnTo>
                <a:lnTo>
                  <a:pt x="39" y="15"/>
                </a:lnTo>
                <a:lnTo>
                  <a:pt x="40" y="15"/>
                </a:lnTo>
                <a:lnTo>
                  <a:pt x="40" y="15"/>
                </a:lnTo>
                <a:lnTo>
                  <a:pt x="40" y="15"/>
                </a:lnTo>
                <a:lnTo>
                  <a:pt x="40" y="15"/>
                </a:lnTo>
                <a:lnTo>
                  <a:pt x="41" y="15"/>
                </a:lnTo>
                <a:lnTo>
                  <a:pt x="41" y="15"/>
                </a:lnTo>
                <a:lnTo>
                  <a:pt x="41" y="14"/>
                </a:lnTo>
                <a:lnTo>
                  <a:pt x="41" y="14"/>
                </a:lnTo>
                <a:lnTo>
                  <a:pt x="41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2"/>
                </a:lnTo>
                <a:lnTo>
                  <a:pt x="40" y="11"/>
                </a:lnTo>
                <a:lnTo>
                  <a:pt x="40" y="11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0"/>
                </a:lnTo>
                <a:lnTo>
                  <a:pt x="42" y="10"/>
                </a:lnTo>
                <a:lnTo>
                  <a:pt x="42" y="10"/>
                </a:lnTo>
                <a:lnTo>
                  <a:pt x="41" y="10"/>
                </a:lnTo>
                <a:lnTo>
                  <a:pt x="41" y="10"/>
                </a:lnTo>
                <a:lnTo>
                  <a:pt x="41" y="9"/>
                </a:lnTo>
                <a:lnTo>
                  <a:pt x="41" y="9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1" y="7"/>
                </a:lnTo>
                <a:lnTo>
                  <a:pt x="41" y="7"/>
                </a:lnTo>
                <a:lnTo>
                  <a:pt x="41" y="6"/>
                </a:lnTo>
                <a:lnTo>
                  <a:pt x="42" y="6"/>
                </a:lnTo>
                <a:lnTo>
                  <a:pt x="42" y="6"/>
                </a:lnTo>
                <a:lnTo>
                  <a:pt x="43" y="5"/>
                </a:lnTo>
                <a:lnTo>
                  <a:pt x="43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5" y="5"/>
                </a:lnTo>
                <a:lnTo>
                  <a:pt x="45" y="5"/>
                </a:lnTo>
                <a:lnTo>
                  <a:pt x="45" y="6"/>
                </a:lnTo>
                <a:lnTo>
                  <a:pt x="44" y="6"/>
                </a:lnTo>
                <a:lnTo>
                  <a:pt x="44" y="7"/>
                </a:lnTo>
                <a:lnTo>
                  <a:pt x="44" y="7"/>
                </a:lnTo>
                <a:lnTo>
                  <a:pt x="44" y="7"/>
                </a:lnTo>
                <a:lnTo>
                  <a:pt x="45" y="7"/>
                </a:lnTo>
                <a:lnTo>
                  <a:pt x="45" y="7"/>
                </a:lnTo>
                <a:lnTo>
                  <a:pt x="45" y="7"/>
                </a:lnTo>
                <a:lnTo>
                  <a:pt x="45" y="8"/>
                </a:lnTo>
                <a:lnTo>
                  <a:pt x="46" y="8"/>
                </a:lnTo>
                <a:lnTo>
                  <a:pt x="46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8" y="8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9" y="7"/>
                </a:lnTo>
                <a:lnTo>
                  <a:pt x="49" y="7"/>
                </a:lnTo>
                <a:lnTo>
                  <a:pt x="49" y="8"/>
                </a:lnTo>
                <a:lnTo>
                  <a:pt x="49" y="8"/>
                </a:lnTo>
                <a:lnTo>
                  <a:pt x="50" y="8"/>
                </a:lnTo>
                <a:lnTo>
                  <a:pt x="50" y="8"/>
                </a:lnTo>
                <a:lnTo>
                  <a:pt x="50" y="8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1" y="9"/>
                </a:lnTo>
                <a:lnTo>
                  <a:pt x="52" y="9"/>
                </a:lnTo>
                <a:lnTo>
                  <a:pt x="54" y="9"/>
                </a:lnTo>
                <a:lnTo>
                  <a:pt x="54" y="9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9"/>
                </a:lnTo>
                <a:lnTo>
                  <a:pt x="57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8"/>
                </a:lnTo>
                <a:lnTo>
                  <a:pt x="58" y="9"/>
                </a:lnTo>
                <a:lnTo>
                  <a:pt x="58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1" y="9"/>
                </a:lnTo>
                <a:lnTo>
                  <a:pt x="61" y="9"/>
                </a:lnTo>
                <a:lnTo>
                  <a:pt x="61" y="10"/>
                </a:lnTo>
                <a:lnTo>
                  <a:pt x="62" y="10"/>
                </a:lnTo>
                <a:lnTo>
                  <a:pt x="63" y="10"/>
                </a:lnTo>
                <a:lnTo>
                  <a:pt x="63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5" y="10"/>
                </a:lnTo>
                <a:lnTo>
                  <a:pt x="65" y="10"/>
                </a:lnTo>
                <a:lnTo>
                  <a:pt x="65" y="10"/>
                </a:lnTo>
                <a:lnTo>
                  <a:pt x="65" y="9"/>
                </a:lnTo>
                <a:lnTo>
                  <a:pt x="65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11"/>
                </a:lnTo>
                <a:lnTo>
                  <a:pt x="68" y="11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5"/>
                </a:lnTo>
                <a:lnTo>
                  <a:pt x="69" y="15"/>
                </a:lnTo>
                <a:lnTo>
                  <a:pt x="69" y="16"/>
                </a:lnTo>
                <a:lnTo>
                  <a:pt x="70" y="16"/>
                </a:lnTo>
                <a:lnTo>
                  <a:pt x="70" y="16"/>
                </a:lnTo>
                <a:lnTo>
                  <a:pt x="70" y="16"/>
                </a:lnTo>
                <a:lnTo>
                  <a:pt x="70" y="17"/>
                </a:lnTo>
                <a:lnTo>
                  <a:pt x="70" y="17"/>
                </a:lnTo>
                <a:lnTo>
                  <a:pt x="70" y="17"/>
                </a:lnTo>
                <a:lnTo>
                  <a:pt x="70" y="17"/>
                </a:lnTo>
                <a:lnTo>
                  <a:pt x="70" y="17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9"/>
                </a:lnTo>
                <a:lnTo>
                  <a:pt x="70" y="19"/>
                </a:lnTo>
                <a:lnTo>
                  <a:pt x="70" y="18"/>
                </a:lnTo>
                <a:lnTo>
                  <a:pt x="71" y="18"/>
                </a:lnTo>
                <a:lnTo>
                  <a:pt x="71" y="18"/>
                </a:lnTo>
                <a:lnTo>
                  <a:pt x="70" y="17"/>
                </a:lnTo>
                <a:lnTo>
                  <a:pt x="71" y="17"/>
                </a:lnTo>
                <a:lnTo>
                  <a:pt x="71" y="18"/>
                </a:lnTo>
                <a:lnTo>
                  <a:pt x="71" y="19"/>
                </a:lnTo>
                <a:lnTo>
                  <a:pt x="70" y="19"/>
                </a:lnTo>
                <a:lnTo>
                  <a:pt x="70" y="19"/>
                </a:lnTo>
                <a:lnTo>
                  <a:pt x="71" y="19"/>
                </a:lnTo>
                <a:lnTo>
                  <a:pt x="71" y="19"/>
                </a:lnTo>
                <a:lnTo>
                  <a:pt x="71" y="20"/>
                </a:lnTo>
                <a:lnTo>
                  <a:pt x="71" y="20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1" y="23"/>
                </a:lnTo>
                <a:lnTo>
                  <a:pt x="71" y="23"/>
                </a:lnTo>
                <a:lnTo>
                  <a:pt x="71" y="24"/>
                </a:lnTo>
                <a:lnTo>
                  <a:pt x="71" y="24"/>
                </a:lnTo>
                <a:lnTo>
                  <a:pt x="71" y="24"/>
                </a:lnTo>
                <a:lnTo>
                  <a:pt x="71" y="24"/>
                </a:lnTo>
                <a:lnTo>
                  <a:pt x="71" y="25"/>
                </a:lnTo>
                <a:lnTo>
                  <a:pt x="71" y="25"/>
                </a:lnTo>
                <a:lnTo>
                  <a:pt x="71" y="25"/>
                </a:lnTo>
                <a:lnTo>
                  <a:pt x="71" y="26"/>
                </a:lnTo>
                <a:lnTo>
                  <a:pt x="71" y="27"/>
                </a:lnTo>
                <a:lnTo>
                  <a:pt x="71" y="27"/>
                </a:lnTo>
                <a:lnTo>
                  <a:pt x="71" y="27"/>
                </a:lnTo>
                <a:lnTo>
                  <a:pt x="71" y="27"/>
                </a:lnTo>
                <a:lnTo>
                  <a:pt x="71" y="27"/>
                </a:lnTo>
                <a:lnTo>
                  <a:pt x="71" y="28"/>
                </a:lnTo>
                <a:lnTo>
                  <a:pt x="71" y="28"/>
                </a:lnTo>
                <a:lnTo>
                  <a:pt x="71" y="28"/>
                </a:lnTo>
                <a:lnTo>
                  <a:pt x="71" y="28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8" y="28"/>
                </a:lnTo>
                <a:lnTo>
                  <a:pt x="68" y="28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68" y="26"/>
                </a:lnTo>
                <a:lnTo>
                  <a:pt x="67" y="26"/>
                </a:lnTo>
                <a:lnTo>
                  <a:pt x="67" y="26"/>
                </a:lnTo>
                <a:lnTo>
                  <a:pt x="66" y="26"/>
                </a:lnTo>
                <a:lnTo>
                  <a:pt x="66" y="25"/>
                </a:lnTo>
                <a:lnTo>
                  <a:pt x="66" y="25"/>
                </a:lnTo>
                <a:lnTo>
                  <a:pt x="66" y="26"/>
                </a:lnTo>
                <a:lnTo>
                  <a:pt x="66" y="26"/>
                </a:lnTo>
                <a:lnTo>
                  <a:pt x="65" y="26"/>
                </a:lnTo>
                <a:lnTo>
                  <a:pt x="65" y="26"/>
                </a:lnTo>
                <a:lnTo>
                  <a:pt x="65" y="25"/>
                </a:lnTo>
                <a:lnTo>
                  <a:pt x="65" y="25"/>
                </a:lnTo>
                <a:lnTo>
                  <a:pt x="65" y="25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3" y="25"/>
                </a:lnTo>
                <a:lnTo>
                  <a:pt x="63" y="25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26"/>
                </a:lnTo>
                <a:lnTo>
                  <a:pt x="60" y="26"/>
                </a:lnTo>
                <a:lnTo>
                  <a:pt x="59" y="26"/>
                </a:lnTo>
                <a:lnTo>
                  <a:pt x="59" y="26"/>
                </a:lnTo>
                <a:lnTo>
                  <a:pt x="59" y="27"/>
                </a:lnTo>
                <a:lnTo>
                  <a:pt x="59" y="27"/>
                </a:lnTo>
                <a:lnTo>
                  <a:pt x="59" y="28"/>
                </a:lnTo>
                <a:lnTo>
                  <a:pt x="59" y="28"/>
                </a:lnTo>
                <a:lnTo>
                  <a:pt x="58" y="28"/>
                </a:lnTo>
                <a:lnTo>
                  <a:pt x="58" y="28"/>
                </a:lnTo>
                <a:lnTo>
                  <a:pt x="58" y="28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30"/>
                </a:lnTo>
                <a:lnTo>
                  <a:pt x="58" y="30"/>
                </a:lnTo>
                <a:lnTo>
                  <a:pt x="58" y="30"/>
                </a:lnTo>
                <a:lnTo>
                  <a:pt x="58" y="30"/>
                </a:lnTo>
                <a:lnTo>
                  <a:pt x="58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2"/>
                </a:lnTo>
                <a:lnTo>
                  <a:pt x="53" y="32"/>
                </a:lnTo>
                <a:lnTo>
                  <a:pt x="53" y="32"/>
                </a:lnTo>
                <a:lnTo>
                  <a:pt x="53" y="32"/>
                </a:lnTo>
                <a:lnTo>
                  <a:pt x="53" y="32"/>
                </a:lnTo>
                <a:lnTo>
                  <a:pt x="53" y="32"/>
                </a:lnTo>
                <a:lnTo>
                  <a:pt x="52" y="32"/>
                </a:lnTo>
                <a:lnTo>
                  <a:pt x="52" y="32"/>
                </a:lnTo>
                <a:lnTo>
                  <a:pt x="52" y="32"/>
                </a:lnTo>
                <a:lnTo>
                  <a:pt x="52" y="32"/>
                </a:lnTo>
                <a:lnTo>
                  <a:pt x="52" y="32"/>
                </a:lnTo>
                <a:lnTo>
                  <a:pt x="51" y="33"/>
                </a:lnTo>
                <a:lnTo>
                  <a:pt x="51" y="33"/>
                </a:lnTo>
                <a:lnTo>
                  <a:pt x="51" y="33"/>
                </a:lnTo>
                <a:lnTo>
                  <a:pt x="51" y="33"/>
                </a:lnTo>
                <a:lnTo>
                  <a:pt x="50" y="33"/>
                </a:lnTo>
                <a:lnTo>
                  <a:pt x="50" y="33"/>
                </a:lnTo>
                <a:lnTo>
                  <a:pt x="50" y="33"/>
                </a:lnTo>
                <a:lnTo>
                  <a:pt x="50" y="33"/>
                </a:lnTo>
                <a:lnTo>
                  <a:pt x="50" y="33"/>
                </a:lnTo>
                <a:lnTo>
                  <a:pt x="49" y="33"/>
                </a:lnTo>
                <a:lnTo>
                  <a:pt x="49" y="33"/>
                </a:lnTo>
                <a:lnTo>
                  <a:pt x="49" y="33"/>
                </a:lnTo>
                <a:lnTo>
                  <a:pt x="49" y="33"/>
                </a:lnTo>
                <a:lnTo>
                  <a:pt x="48" y="33"/>
                </a:lnTo>
                <a:lnTo>
                  <a:pt x="48" y="32"/>
                </a:lnTo>
                <a:lnTo>
                  <a:pt x="48" y="33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6" y="33"/>
                </a:lnTo>
                <a:lnTo>
                  <a:pt x="46" y="32"/>
                </a:lnTo>
                <a:lnTo>
                  <a:pt x="46" y="32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4" y="33"/>
                </a:lnTo>
                <a:lnTo>
                  <a:pt x="44" y="33"/>
                </a:lnTo>
                <a:lnTo>
                  <a:pt x="43" y="33"/>
                </a:lnTo>
                <a:lnTo>
                  <a:pt x="43" y="33"/>
                </a:lnTo>
                <a:lnTo>
                  <a:pt x="43" y="33"/>
                </a:lnTo>
                <a:lnTo>
                  <a:pt x="43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4"/>
                </a:lnTo>
                <a:lnTo>
                  <a:pt x="42" y="34"/>
                </a:lnTo>
                <a:lnTo>
                  <a:pt x="42" y="34"/>
                </a:lnTo>
                <a:lnTo>
                  <a:pt x="42" y="34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0" y="35"/>
                </a:lnTo>
                <a:lnTo>
                  <a:pt x="40" y="35"/>
                </a:lnTo>
                <a:lnTo>
                  <a:pt x="40" y="35"/>
                </a:lnTo>
                <a:lnTo>
                  <a:pt x="39" y="35"/>
                </a:lnTo>
                <a:lnTo>
                  <a:pt x="39" y="35"/>
                </a:lnTo>
                <a:lnTo>
                  <a:pt x="39" y="35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8" y="36"/>
                </a:lnTo>
                <a:lnTo>
                  <a:pt x="38" y="37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40"/>
                </a:lnTo>
                <a:lnTo>
                  <a:pt x="37" y="40"/>
                </a:lnTo>
                <a:lnTo>
                  <a:pt x="37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5" y="40"/>
                </a:lnTo>
                <a:lnTo>
                  <a:pt x="35" y="40"/>
                </a:lnTo>
                <a:lnTo>
                  <a:pt x="34" y="41"/>
                </a:lnTo>
                <a:lnTo>
                  <a:pt x="34" y="41"/>
                </a:lnTo>
                <a:lnTo>
                  <a:pt x="34" y="41"/>
                </a:lnTo>
                <a:lnTo>
                  <a:pt x="34" y="41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2" y="42"/>
                </a:lnTo>
                <a:lnTo>
                  <a:pt x="32" y="42"/>
                </a:lnTo>
                <a:lnTo>
                  <a:pt x="31" y="42"/>
                </a:lnTo>
                <a:lnTo>
                  <a:pt x="31" y="41"/>
                </a:lnTo>
                <a:lnTo>
                  <a:pt x="31" y="41"/>
                </a:lnTo>
                <a:lnTo>
                  <a:pt x="30" y="41"/>
                </a:lnTo>
                <a:lnTo>
                  <a:pt x="30" y="41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6"/>
                </a:lnTo>
                <a:lnTo>
                  <a:pt x="29" y="36"/>
                </a:lnTo>
                <a:lnTo>
                  <a:pt x="29" y="36"/>
                </a:lnTo>
                <a:lnTo>
                  <a:pt x="29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7" y="36"/>
                </a:lnTo>
                <a:lnTo>
                  <a:pt x="27" y="36"/>
                </a:lnTo>
                <a:lnTo>
                  <a:pt x="27" y="36"/>
                </a:lnTo>
                <a:lnTo>
                  <a:pt x="27" y="36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25" y="36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7" y="35"/>
                </a:lnTo>
                <a:lnTo>
                  <a:pt x="27" y="34"/>
                </a:lnTo>
                <a:lnTo>
                  <a:pt x="27" y="34"/>
                </a:lnTo>
                <a:lnTo>
                  <a:pt x="27" y="34"/>
                </a:lnTo>
                <a:lnTo>
                  <a:pt x="27" y="34"/>
                </a:lnTo>
                <a:lnTo>
                  <a:pt x="28" y="34"/>
                </a:lnTo>
                <a:lnTo>
                  <a:pt x="28" y="33"/>
                </a:lnTo>
                <a:lnTo>
                  <a:pt x="28" y="33"/>
                </a:lnTo>
                <a:lnTo>
                  <a:pt x="27" y="33"/>
                </a:lnTo>
                <a:lnTo>
                  <a:pt x="28" y="33"/>
                </a:lnTo>
                <a:lnTo>
                  <a:pt x="28" y="33"/>
                </a:lnTo>
                <a:lnTo>
                  <a:pt x="28" y="33"/>
                </a:lnTo>
                <a:lnTo>
                  <a:pt x="28" y="33"/>
                </a:lnTo>
                <a:lnTo>
                  <a:pt x="28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2"/>
                </a:lnTo>
                <a:lnTo>
                  <a:pt x="29" y="32"/>
                </a:lnTo>
                <a:lnTo>
                  <a:pt x="29" y="32"/>
                </a:lnTo>
                <a:lnTo>
                  <a:pt x="29" y="32"/>
                </a:lnTo>
                <a:lnTo>
                  <a:pt x="29" y="32"/>
                </a:lnTo>
                <a:lnTo>
                  <a:pt x="29" y="31"/>
                </a:lnTo>
                <a:lnTo>
                  <a:pt x="29" y="31"/>
                </a:lnTo>
                <a:lnTo>
                  <a:pt x="29" y="31"/>
                </a:lnTo>
                <a:lnTo>
                  <a:pt x="29" y="31"/>
                </a:lnTo>
                <a:lnTo>
                  <a:pt x="29" y="30"/>
                </a:lnTo>
                <a:lnTo>
                  <a:pt x="29" y="30"/>
                </a:lnTo>
                <a:lnTo>
                  <a:pt x="28" y="30"/>
                </a:lnTo>
                <a:lnTo>
                  <a:pt x="28" y="30"/>
                </a:lnTo>
                <a:lnTo>
                  <a:pt x="28" y="30"/>
                </a:lnTo>
                <a:lnTo>
                  <a:pt x="28" y="30"/>
                </a:lnTo>
                <a:lnTo>
                  <a:pt x="29" y="30"/>
                </a:lnTo>
                <a:lnTo>
                  <a:pt x="29" y="29"/>
                </a:lnTo>
                <a:lnTo>
                  <a:pt x="29" y="29"/>
                </a:lnTo>
                <a:lnTo>
                  <a:pt x="29" y="29"/>
                </a:lnTo>
                <a:lnTo>
                  <a:pt x="29" y="28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31" y="28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6"/>
                </a:lnTo>
                <a:lnTo>
                  <a:pt x="32" y="26"/>
                </a:lnTo>
                <a:lnTo>
                  <a:pt x="31" y="26"/>
                </a:lnTo>
                <a:lnTo>
                  <a:pt x="32" y="26"/>
                </a:lnTo>
                <a:lnTo>
                  <a:pt x="32" y="26"/>
                </a:lnTo>
                <a:lnTo>
                  <a:pt x="31" y="26"/>
                </a:lnTo>
                <a:lnTo>
                  <a:pt x="32" y="26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29" y="24"/>
                </a:lnTo>
                <a:lnTo>
                  <a:pt x="29" y="25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8" y="24"/>
                </a:lnTo>
                <a:lnTo>
                  <a:pt x="28" y="23"/>
                </a:lnTo>
                <a:lnTo>
                  <a:pt x="28" y="23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6" y="23"/>
                </a:lnTo>
                <a:lnTo>
                  <a:pt x="26" y="23"/>
                </a:lnTo>
                <a:lnTo>
                  <a:pt x="26" y="23"/>
                </a:lnTo>
                <a:lnTo>
                  <a:pt x="26" y="24"/>
                </a:lnTo>
                <a:lnTo>
                  <a:pt x="25" y="24"/>
                </a:lnTo>
                <a:lnTo>
                  <a:pt x="26" y="24"/>
                </a:lnTo>
                <a:lnTo>
                  <a:pt x="25" y="25"/>
                </a:lnTo>
                <a:lnTo>
                  <a:pt x="25" y="25"/>
                </a:lnTo>
                <a:lnTo>
                  <a:pt x="24" y="25"/>
                </a:lnTo>
                <a:lnTo>
                  <a:pt x="24" y="25"/>
                </a:lnTo>
                <a:lnTo>
                  <a:pt x="24" y="25"/>
                </a:lnTo>
                <a:lnTo>
                  <a:pt x="24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2" y="26"/>
                </a:lnTo>
                <a:lnTo>
                  <a:pt x="22" y="26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1" y="27"/>
                </a:lnTo>
                <a:lnTo>
                  <a:pt x="21" y="27"/>
                </a:lnTo>
                <a:lnTo>
                  <a:pt x="21" y="28"/>
                </a:lnTo>
                <a:lnTo>
                  <a:pt x="21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19" y="28"/>
                </a:lnTo>
                <a:lnTo>
                  <a:pt x="19" y="28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8" y="29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9" y="30"/>
                </a:lnTo>
                <a:lnTo>
                  <a:pt x="19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7" y="30"/>
                </a:lnTo>
                <a:lnTo>
                  <a:pt x="17" y="30"/>
                </a:lnTo>
                <a:lnTo>
                  <a:pt x="16" y="30"/>
                </a:lnTo>
                <a:lnTo>
                  <a:pt x="16" y="30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5" y="31"/>
                </a:lnTo>
                <a:lnTo>
                  <a:pt x="15" y="32"/>
                </a:lnTo>
                <a:lnTo>
                  <a:pt x="15" y="32"/>
                </a:lnTo>
                <a:lnTo>
                  <a:pt x="15" y="32"/>
                </a:lnTo>
                <a:lnTo>
                  <a:pt x="15" y="32"/>
                </a:lnTo>
                <a:lnTo>
                  <a:pt x="15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3" y="32"/>
                </a:lnTo>
                <a:lnTo>
                  <a:pt x="13" y="32"/>
                </a:lnTo>
                <a:lnTo>
                  <a:pt x="13" y="32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1" y="33"/>
                </a:lnTo>
                <a:lnTo>
                  <a:pt x="11" y="33"/>
                </a:lnTo>
                <a:lnTo>
                  <a:pt x="11" y="32"/>
                </a:lnTo>
                <a:lnTo>
                  <a:pt x="11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9" y="33"/>
                </a:lnTo>
                <a:lnTo>
                  <a:pt x="9" y="33"/>
                </a:lnTo>
                <a:lnTo>
                  <a:pt x="9" y="34"/>
                </a:lnTo>
                <a:lnTo>
                  <a:pt x="9" y="33"/>
                </a:lnTo>
                <a:lnTo>
                  <a:pt x="9" y="33"/>
                </a:lnTo>
                <a:lnTo>
                  <a:pt x="8" y="33"/>
                </a:lnTo>
                <a:lnTo>
                  <a:pt x="9" y="32"/>
                </a:lnTo>
                <a:lnTo>
                  <a:pt x="8" y="32"/>
                </a:lnTo>
                <a:lnTo>
                  <a:pt x="9" y="32"/>
                </a:lnTo>
                <a:lnTo>
                  <a:pt x="8" y="32"/>
                </a:lnTo>
                <a:lnTo>
                  <a:pt x="8" y="32"/>
                </a:lnTo>
                <a:lnTo>
                  <a:pt x="8" y="32"/>
                </a:lnTo>
                <a:lnTo>
                  <a:pt x="8" y="32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2"/>
                </a:lnTo>
                <a:lnTo>
                  <a:pt x="7" y="32"/>
                </a:lnTo>
                <a:lnTo>
                  <a:pt x="6" y="32"/>
                </a:lnTo>
                <a:lnTo>
                  <a:pt x="6" y="31"/>
                </a:lnTo>
                <a:lnTo>
                  <a:pt x="6" y="31"/>
                </a:lnTo>
                <a:lnTo>
                  <a:pt x="6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1" y="30"/>
                </a:lnTo>
                <a:lnTo>
                  <a:pt x="1" y="30"/>
                </a:lnTo>
                <a:lnTo>
                  <a:pt x="1" y="30"/>
                </a:lnTo>
                <a:lnTo>
                  <a:pt x="1" y="29"/>
                </a:lnTo>
                <a:lnTo>
                  <a:pt x="1" y="29"/>
                </a:lnTo>
                <a:lnTo>
                  <a:pt x="1" y="29"/>
                </a:lnTo>
                <a:lnTo>
                  <a:pt x="1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7"/>
                </a:lnTo>
                <a:lnTo>
                  <a:pt x="3" y="27"/>
                </a:lnTo>
                <a:lnTo>
                  <a:pt x="3" y="27"/>
                </a:lnTo>
                <a:lnTo>
                  <a:pt x="2" y="27"/>
                </a:lnTo>
                <a:lnTo>
                  <a:pt x="2" y="27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5"/>
                </a:lnTo>
                <a:lnTo>
                  <a:pt x="4" y="25"/>
                </a:lnTo>
                <a:lnTo>
                  <a:pt x="4" y="25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2"/>
                </a:lnTo>
                <a:lnTo>
                  <a:pt x="3" y="23"/>
                </a:lnTo>
                <a:lnTo>
                  <a:pt x="3" y="23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2" y="22"/>
                </a:lnTo>
                <a:lnTo>
                  <a:pt x="2" y="22"/>
                </a:lnTo>
                <a:lnTo>
                  <a:pt x="2" y="22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1" y="18"/>
                </a:lnTo>
                <a:lnTo>
                  <a:pt x="1" y="18"/>
                </a:lnTo>
                <a:lnTo>
                  <a:pt x="1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1" y="18"/>
                </a:lnTo>
                <a:lnTo>
                  <a:pt x="1" y="18"/>
                </a:lnTo>
                <a:lnTo>
                  <a:pt x="1" y="17"/>
                </a:lnTo>
                <a:lnTo>
                  <a:pt x="1" y="17"/>
                </a:lnTo>
                <a:lnTo>
                  <a:pt x="0" y="17"/>
                </a:lnTo>
                <a:lnTo>
                  <a:pt x="0" y="17"/>
                </a:lnTo>
                <a:lnTo>
                  <a:pt x="0" y="17"/>
                </a:lnTo>
                <a:lnTo>
                  <a:pt x="0" y="17"/>
                </a:lnTo>
                <a:lnTo>
                  <a:pt x="0" y="17"/>
                </a:lnTo>
                <a:lnTo>
                  <a:pt x="0" y="16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3" name="Freeform 36">
            <a:extLst>
              <a:ext uri="{FF2B5EF4-FFF2-40B4-BE49-F238E27FC236}">
                <a16:creationId xmlns="" xmlns:a16="http://schemas.microsoft.com/office/drawing/2014/main" id="{FF550D77-A2F4-46B0-8DEE-397CAE22D3E2}"/>
              </a:ext>
            </a:extLst>
          </p:cNvPr>
          <p:cNvSpPr>
            <a:spLocks/>
          </p:cNvSpPr>
          <p:nvPr/>
        </p:nvSpPr>
        <p:spPr bwMode="auto">
          <a:xfrm>
            <a:off x="7427769" y="2263127"/>
            <a:ext cx="671513" cy="396875"/>
          </a:xfrm>
          <a:custGeom>
            <a:avLst/>
            <a:gdLst>
              <a:gd name="T0" fmla="*/ 3 w 71"/>
              <a:gd name="T1" fmla="*/ 14 h 42"/>
              <a:gd name="T2" fmla="*/ 2 w 71"/>
              <a:gd name="T3" fmla="*/ 12 h 42"/>
              <a:gd name="T4" fmla="*/ 4 w 71"/>
              <a:gd name="T5" fmla="*/ 8 h 42"/>
              <a:gd name="T6" fmla="*/ 4 w 71"/>
              <a:gd name="T7" fmla="*/ 6 h 42"/>
              <a:gd name="T8" fmla="*/ 6 w 71"/>
              <a:gd name="T9" fmla="*/ 7 h 42"/>
              <a:gd name="T10" fmla="*/ 9 w 71"/>
              <a:gd name="T11" fmla="*/ 9 h 42"/>
              <a:gd name="T12" fmla="*/ 13 w 71"/>
              <a:gd name="T13" fmla="*/ 8 h 42"/>
              <a:gd name="T14" fmla="*/ 15 w 71"/>
              <a:gd name="T15" fmla="*/ 7 h 42"/>
              <a:gd name="T16" fmla="*/ 18 w 71"/>
              <a:gd name="T17" fmla="*/ 5 h 42"/>
              <a:gd name="T18" fmla="*/ 21 w 71"/>
              <a:gd name="T19" fmla="*/ 3 h 42"/>
              <a:gd name="T20" fmla="*/ 25 w 71"/>
              <a:gd name="T21" fmla="*/ 1 h 42"/>
              <a:gd name="T22" fmla="*/ 29 w 71"/>
              <a:gd name="T23" fmla="*/ 2 h 42"/>
              <a:gd name="T24" fmla="*/ 25 w 71"/>
              <a:gd name="T25" fmla="*/ 6 h 42"/>
              <a:gd name="T26" fmla="*/ 23 w 71"/>
              <a:gd name="T27" fmla="*/ 10 h 42"/>
              <a:gd name="T28" fmla="*/ 27 w 71"/>
              <a:gd name="T29" fmla="*/ 14 h 42"/>
              <a:gd name="T30" fmla="*/ 32 w 71"/>
              <a:gd name="T31" fmla="*/ 14 h 42"/>
              <a:gd name="T32" fmla="*/ 37 w 71"/>
              <a:gd name="T33" fmla="*/ 18 h 42"/>
              <a:gd name="T34" fmla="*/ 40 w 71"/>
              <a:gd name="T35" fmla="*/ 13 h 42"/>
              <a:gd name="T36" fmla="*/ 42 w 71"/>
              <a:gd name="T37" fmla="*/ 10 h 42"/>
              <a:gd name="T38" fmla="*/ 44 w 71"/>
              <a:gd name="T39" fmla="*/ 5 h 42"/>
              <a:gd name="T40" fmla="*/ 47 w 71"/>
              <a:gd name="T41" fmla="*/ 8 h 42"/>
              <a:gd name="T42" fmla="*/ 52 w 71"/>
              <a:gd name="T43" fmla="*/ 9 h 42"/>
              <a:gd name="T44" fmla="*/ 58 w 71"/>
              <a:gd name="T45" fmla="*/ 9 h 42"/>
              <a:gd name="T46" fmla="*/ 60 w 71"/>
              <a:gd name="T47" fmla="*/ 9 h 42"/>
              <a:gd name="T48" fmla="*/ 65 w 71"/>
              <a:gd name="T49" fmla="*/ 10 h 42"/>
              <a:gd name="T50" fmla="*/ 69 w 71"/>
              <a:gd name="T51" fmla="*/ 12 h 42"/>
              <a:gd name="T52" fmla="*/ 70 w 71"/>
              <a:gd name="T53" fmla="*/ 16 h 42"/>
              <a:gd name="T54" fmla="*/ 70 w 71"/>
              <a:gd name="T55" fmla="*/ 18 h 42"/>
              <a:gd name="T56" fmla="*/ 71 w 71"/>
              <a:gd name="T57" fmla="*/ 21 h 42"/>
              <a:gd name="T58" fmla="*/ 71 w 71"/>
              <a:gd name="T59" fmla="*/ 27 h 42"/>
              <a:gd name="T60" fmla="*/ 68 w 71"/>
              <a:gd name="T61" fmla="*/ 28 h 42"/>
              <a:gd name="T62" fmla="*/ 65 w 71"/>
              <a:gd name="T63" fmla="*/ 25 h 42"/>
              <a:gd name="T64" fmla="*/ 61 w 71"/>
              <a:gd name="T65" fmla="*/ 26 h 42"/>
              <a:gd name="T66" fmla="*/ 58 w 71"/>
              <a:gd name="T67" fmla="*/ 29 h 42"/>
              <a:gd name="T68" fmla="*/ 56 w 71"/>
              <a:gd name="T69" fmla="*/ 31 h 42"/>
              <a:gd name="T70" fmla="*/ 53 w 71"/>
              <a:gd name="T71" fmla="*/ 32 h 42"/>
              <a:gd name="T72" fmla="*/ 48 w 71"/>
              <a:gd name="T73" fmla="*/ 33 h 42"/>
              <a:gd name="T74" fmla="*/ 44 w 71"/>
              <a:gd name="T75" fmla="*/ 33 h 42"/>
              <a:gd name="T76" fmla="*/ 41 w 71"/>
              <a:gd name="T77" fmla="*/ 35 h 42"/>
              <a:gd name="T78" fmla="*/ 38 w 71"/>
              <a:gd name="T79" fmla="*/ 38 h 42"/>
              <a:gd name="T80" fmla="*/ 36 w 71"/>
              <a:gd name="T81" fmla="*/ 40 h 42"/>
              <a:gd name="T82" fmla="*/ 31 w 71"/>
              <a:gd name="T83" fmla="*/ 41 h 42"/>
              <a:gd name="T84" fmla="*/ 29 w 71"/>
              <a:gd name="T85" fmla="*/ 38 h 42"/>
              <a:gd name="T86" fmla="*/ 27 w 71"/>
              <a:gd name="T87" fmla="*/ 36 h 42"/>
              <a:gd name="T88" fmla="*/ 26 w 71"/>
              <a:gd name="T89" fmla="*/ 35 h 42"/>
              <a:gd name="T90" fmla="*/ 29 w 71"/>
              <a:gd name="T91" fmla="*/ 33 h 42"/>
              <a:gd name="T92" fmla="*/ 29 w 71"/>
              <a:gd name="T93" fmla="*/ 29 h 42"/>
              <a:gd name="T94" fmla="*/ 32 w 71"/>
              <a:gd name="T95" fmla="*/ 26 h 42"/>
              <a:gd name="T96" fmla="*/ 29 w 71"/>
              <a:gd name="T97" fmla="*/ 24 h 42"/>
              <a:gd name="T98" fmla="*/ 24 w 71"/>
              <a:gd name="T99" fmla="*/ 25 h 42"/>
              <a:gd name="T100" fmla="*/ 22 w 71"/>
              <a:gd name="T101" fmla="*/ 27 h 42"/>
              <a:gd name="T102" fmla="*/ 18 w 71"/>
              <a:gd name="T103" fmla="*/ 30 h 42"/>
              <a:gd name="T104" fmla="*/ 16 w 71"/>
              <a:gd name="T105" fmla="*/ 31 h 42"/>
              <a:gd name="T106" fmla="*/ 14 w 71"/>
              <a:gd name="T107" fmla="*/ 32 h 42"/>
              <a:gd name="T108" fmla="*/ 10 w 71"/>
              <a:gd name="T109" fmla="*/ 33 h 42"/>
              <a:gd name="T110" fmla="*/ 8 w 71"/>
              <a:gd name="T111" fmla="*/ 31 h 42"/>
              <a:gd name="T112" fmla="*/ 6 w 71"/>
              <a:gd name="T113" fmla="*/ 32 h 42"/>
              <a:gd name="T114" fmla="*/ 2 w 71"/>
              <a:gd name="T115" fmla="*/ 31 h 42"/>
              <a:gd name="T116" fmla="*/ 2 w 71"/>
              <a:gd name="T117" fmla="*/ 28 h 42"/>
              <a:gd name="T118" fmla="*/ 3 w 71"/>
              <a:gd name="T119" fmla="*/ 25 h 42"/>
              <a:gd name="T120" fmla="*/ 3 w 71"/>
              <a:gd name="T121" fmla="*/ 22 h 42"/>
              <a:gd name="T122" fmla="*/ 2 w 71"/>
              <a:gd name="T123" fmla="*/ 19 h 42"/>
              <a:gd name="T124" fmla="*/ 0 w 71"/>
              <a:gd name="T125" fmla="*/ 1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1" h="42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1" y="16"/>
                </a:lnTo>
                <a:lnTo>
                  <a:pt x="2" y="16"/>
                </a:lnTo>
                <a:lnTo>
                  <a:pt x="2" y="16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3" y="14"/>
                </a:lnTo>
                <a:lnTo>
                  <a:pt x="3" y="14"/>
                </a:lnTo>
                <a:lnTo>
                  <a:pt x="2" y="14"/>
                </a:lnTo>
                <a:lnTo>
                  <a:pt x="3" y="14"/>
                </a:lnTo>
                <a:lnTo>
                  <a:pt x="3" y="14"/>
                </a:lnTo>
                <a:lnTo>
                  <a:pt x="3" y="14"/>
                </a:lnTo>
                <a:lnTo>
                  <a:pt x="3" y="14"/>
                </a:lnTo>
                <a:lnTo>
                  <a:pt x="3" y="14"/>
                </a:lnTo>
                <a:lnTo>
                  <a:pt x="2" y="14"/>
                </a:lnTo>
                <a:lnTo>
                  <a:pt x="2" y="14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3" y="11"/>
                </a:lnTo>
                <a:lnTo>
                  <a:pt x="3" y="11"/>
                </a:lnTo>
                <a:lnTo>
                  <a:pt x="2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5" y="7"/>
                </a:lnTo>
                <a:lnTo>
                  <a:pt x="5" y="7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4" y="7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6" y="6"/>
                </a:lnTo>
                <a:lnTo>
                  <a:pt x="5" y="6"/>
                </a:lnTo>
                <a:lnTo>
                  <a:pt x="5" y="6"/>
                </a:lnTo>
                <a:lnTo>
                  <a:pt x="5" y="7"/>
                </a:lnTo>
                <a:lnTo>
                  <a:pt x="5" y="7"/>
                </a:lnTo>
                <a:lnTo>
                  <a:pt x="6" y="7"/>
                </a:lnTo>
                <a:lnTo>
                  <a:pt x="6" y="7"/>
                </a:lnTo>
                <a:lnTo>
                  <a:pt x="6" y="7"/>
                </a:lnTo>
                <a:lnTo>
                  <a:pt x="6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10" y="9"/>
                </a:lnTo>
                <a:lnTo>
                  <a:pt x="10" y="9"/>
                </a:lnTo>
                <a:lnTo>
                  <a:pt x="10" y="9"/>
                </a:lnTo>
                <a:lnTo>
                  <a:pt x="11" y="9"/>
                </a:lnTo>
                <a:lnTo>
                  <a:pt x="11" y="9"/>
                </a:lnTo>
                <a:lnTo>
                  <a:pt x="11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2" y="9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3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7"/>
                </a:lnTo>
                <a:lnTo>
                  <a:pt x="16" y="6"/>
                </a:lnTo>
                <a:lnTo>
                  <a:pt x="16" y="7"/>
                </a:lnTo>
                <a:lnTo>
                  <a:pt x="16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7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5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8" y="3"/>
                </a:lnTo>
                <a:lnTo>
                  <a:pt x="18" y="3"/>
                </a:lnTo>
                <a:lnTo>
                  <a:pt x="19" y="3"/>
                </a:lnTo>
                <a:lnTo>
                  <a:pt x="19" y="3"/>
                </a:lnTo>
                <a:lnTo>
                  <a:pt x="19" y="3"/>
                </a:lnTo>
                <a:lnTo>
                  <a:pt x="20" y="3"/>
                </a:lnTo>
                <a:lnTo>
                  <a:pt x="20" y="3"/>
                </a:lnTo>
                <a:lnTo>
                  <a:pt x="20" y="3"/>
                </a:lnTo>
                <a:lnTo>
                  <a:pt x="21" y="3"/>
                </a:lnTo>
                <a:lnTo>
                  <a:pt x="21" y="3"/>
                </a:lnTo>
                <a:lnTo>
                  <a:pt x="21" y="3"/>
                </a:lnTo>
                <a:lnTo>
                  <a:pt x="22" y="3"/>
                </a:lnTo>
                <a:lnTo>
                  <a:pt x="22" y="3"/>
                </a:lnTo>
                <a:lnTo>
                  <a:pt x="22" y="3"/>
                </a:lnTo>
                <a:lnTo>
                  <a:pt x="22" y="2"/>
                </a:lnTo>
                <a:lnTo>
                  <a:pt x="22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3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4" y="2"/>
                </a:lnTo>
                <a:lnTo>
                  <a:pt x="25" y="2"/>
                </a:lnTo>
                <a:lnTo>
                  <a:pt x="25" y="2"/>
                </a:lnTo>
                <a:lnTo>
                  <a:pt x="25" y="1"/>
                </a:lnTo>
                <a:lnTo>
                  <a:pt x="25" y="1"/>
                </a:lnTo>
                <a:lnTo>
                  <a:pt x="25" y="1"/>
                </a:lnTo>
                <a:lnTo>
                  <a:pt x="26" y="1"/>
                </a:lnTo>
                <a:lnTo>
                  <a:pt x="26" y="1"/>
                </a:lnTo>
                <a:lnTo>
                  <a:pt x="26" y="1"/>
                </a:lnTo>
                <a:lnTo>
                  <a:pt x="27" y="1"/>
                </a:lnTo>
                <a:lnTo>
                  <a:pt x="27" y="1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29" y="0"/>
                </a:lnTo>
                <a:lnTo>
                  <a:pt x="29" y="1"/>
                </a:lnTo>
                <a:lnTo>
                  <a:pt x="29" y="1"/>
                </a:lnTo>
                <a:lnTo>
                  <a:pt x="29" y="1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3"/>
                </a:lnTo>
                <a:lnTo>
                  <a:pt x="29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4"/>
                </a:lnTo>
                <a:lnTo>
                  <a:pt x="28" y="4"/>
                </a:lnTo>
                <a:lnTo>
                  <a:pt x="28" y="4"/>
                </a:lnTo>
                <a:lnTo>
                  <a:pt x="27" y="4"/>
                </a:lnTo>
                <a:lnTo>
                  <a:pt x="27" y="4"/>
                </a:lnTo>
                <a:lnTo>
                  <a:pt x="27" y="5"/>
                </a:lnTo>
                <a:lnTo>
                  <a:pt x="27" y="5"/>
                </a:lnTo>
                <a:lnTo>
                  <a:pt x="26" y="5"/>
                </a:lnTo>
                <a:lnTo>
                  <a:pt x="26" y="5"/>
                </a:lnTo>
                <a:lnTo>
                  <a:pt x="26" y="5"/>
                </a:lnTo>
                <a:lnTo>
                  <a:pt x="26" y="5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6"/>
                </a:lnTo>
                <a:lnTo>
                  <a:pt x="25" y="7"/>
                </a:lnTo>
                <a:lnTo>
                  <a:pt x="25" y="7"/>
                </a:lnTo>
                <a:lnTo>
                  <a:pt x="25" y="7"/>
                </a:lnTo>
                <a:lnTo>
                  <a:pt x="25" y="7"/>
                </a:lnTo>
                <a:lnTo>
                  <a:pt x="25" y="7"/>
                </a:lnTo>
                <a:lnTo>
                  <a:pt x="25" y="8"/>
                </a:lnTo>
                <a:lnTo>
                  <a:pt x="25" y="8"/>
                </a:lnTo>
                <a:lnTo>
                  <a:pt x="25" y="8"/>
                </a:lnTo>
                <a:lnTo>
                  <a:pt x="25" y="9"/>
                </a:lnTo>
                <a:lnTo>
                  <a:pt x="24" y="9"/>
                </a:lnTo>
                <a:lnTo>
                  <a:pt x="24" y="9"/>
                </a:lnTo>
                <a:lnTo>
                  <a:pt x="24" y="9"/>
                </a:lnTo>
                <a:lnTo>
                  <a:pt x="24" y="9"/>
                </a:lnTo>
                <a:lnTo>
                  <a:pt x="23" y="9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1"/>
                </a:lnTo>
                <a:lnTo>
                  <a:pt x="23" y="11"/>
                </a:lnTo>
                <a:lnTo>
                  <a:pt x="23" y="11"/>
                </a:lnTo>
                <a:lnTo>
                  <a:pt x="23" y="11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2"/>
                </a:lnTo>
                <a:lnTo>
                  <a:pt x="23" y="13"/>
                </a:lnTo>
                <a:lnTo>
                  <a:pt x="25" y="13"/>
                </a:lnTo>
                <a:lnTo>
                  <a:pt x="25" y="13"/>
                </a:lnTo>
                <a:lnTo>
                  <a:pt x="26" y="13"/>
                </a:lnTo>
                <a:lnTo>
                  <a:pt x="26" y="12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4"/>
                </a:lnTo>
                <a:lnTo>
                  <a:pt x="27" y="15"/>
                </a:lnTo>
                <a:lnTo>
                  <a:pt x="28" y="15"/>
                </a:lnTo>
                <a:lnTo>
                  <a:pt x="28" y="15"/>
                </a:lnTo>
                <a:lnTo>
                  <a:pt x="29" y="14"/>
                </a:lnTo>
                <a:lnTo>
                  <a:pt x="29" y="14"/>
                </a:lnTo>
                <a:lnTo>
                  <a:pt x="30" y="14"/>
                </a:lnTo>
                <a:lnTo>
                  <a:pt x="30" y="14"/>
                </a:lnTo>
                <a:lnTo>
                  <a:pt x="31" y="13"/>
                </a:lnTo>
                <a:lnTo>
                  <a:pt x="31" y="13"/>
                </a:lnTo>
                <a:lnTo>
                  <a:pt x="31" y="13"/>
                </a:lnTo>
                <a:lnTo>
                  <a:pt x="32" y="13"/>
                </a:lnTo>
                <a:lnTo>
                  <a:pt x="32" y="13"/>
                </a:lnTo>
                <a:lnTo>
                  <a:pt x="32" y="13"/>
                </a:lnTo>
                <a:lnTo>
                  <a:pt x="32" y="13"/>
                </a:lnTo>
                <a:lnTo>
                  <a:pt x="32" y="14"/>
                </a:lnTo>
                <a:lnTo>
                  <a:pt x="32" y="14"/>
                </a:lnTo>
                <a:lnTo>
                  <a:pt x="32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3" y="14"/>
                </a:lnTo>
                <a:lnTo>
                  <a:pt x="34" y="14"/>
                </a:lnTo>
                <a:lnTo>
                  <a:pt x="34" y="13"/>
                </a:lnTo>
                <a:lnTo>
                  <a:pt x="35" y="13"/>
                </a:lnTo>
                <a:lnTo>
                  <a:pt x="36" y="14"/>
                </a:lnTo>
                <a:lnTo>
                  <a:pt x="36" y="15"/>
                </a:lnTo>
                <a:lnTo>
                  <a:pt x="37" y="15"/>
                </a:lnTo>
                <a:lnTo>
                  <a:pt x="36" y="16"/>
                </a:lnTo>
                <a:lnTo>
                  <a:pt x="36" y="16"/>
                </a:lnTo>
                <a:lnTo>
                  <a:pt x="36" y="17"/>
                </a:lnTo>
                <a:lnTo>
                  <a:pt x="36" y="17"/>
                </a:lnTo>
                <a:lnTo>
                  <a:pt x="36" y="17"/>
                </a:lnTo>
                <a:lnTo>
                  <a:pt x="37" y="18"/>
                </a:lnTo>
                <a:lnTo>
                  <a:pt x="37" y="18"/>
                </a:lnTo>
                <a:lnTo>
                  <a:pt x="37" y="17"/>
                </a:lnTo>
                <a:lnTo>
                  <a:pt x="38" y="17"/>
                </a:lnTo>
                <a:lnTo>
                  <a:pt x="38" y="17"/>
                </a:lnTo>
                <a:lnTo>
                  <a:pt x="39" y="17"/>
                </a:lnTo>
                <a:lnTo>
                  <a:pt x="39" y="17"/>
                </a:lnTo>
                <a:lnTo>
                  <a:pt x="40" y="16"/>
                </a:lnTo>
                <a:lnTo>
                  <a:pt x="40" y="16"/>
                </a:lnTo>
                <a:lnTo>
                  <a:pt x="39" y="15"/>
                </a:lnTo>
                <a:lnTo>
                  <a:pt x="40" y="15"/>
                </a:lnTo>
                <a:lnTo>
                  <a:pt x="40" y="15"/>
                </a:lnTo>
                <a:lnTo>
                  <a:pt x="40" y="15"/>
                </a:lnTo>
                <a:lnTo>
                  <a:pt x="40" y="15"/>
                </a:lnTo>
                <a:lnTo>
                  <a:pt x="41" y="15"/>
                </a:lnTo>
                <a:lnTo>
                  <a:pt x="41" y="15"/>
                </a:lnTo>
                <a:lnTo>
                  <a:pt x="41" y="14"/>
                </a:lnTo>
                <a:lnTo>
                  <a:pt x="41" y="14"/>
                </a:lnTo>
                <a:lnTo>
                  <a:pt x="41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3"/>
                </a:lnTo>
                <a:lnTo>
                  <a:pt x="40" y="12"/>
                </a:lnTo>
                <a:lnTo>
                  <a:pt x="40" y="11"/>
                </a:lnTo>
                <a:lnTo>
                  <a:pt x="40" y="11"/>
                </a:lnTo>
                <a:lnTo>
                  <a:pt x="41" y="11"/>
                </a:lnTo>
                <a:lnTo>
                  <a:pt x="41" y="11"/>
                </a:lnTo>
                <a:lnTo>
                  <a:pt x="41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0"/>
                </a:lnTo>
                <a:lnTo>
                  <a:pt x="42" y="10"/>
                </a:lnTo>
                <a:lnTo>
                  <a:pt x="42" y="10"/>
                </a:lnTo>
                <a:lnTo>
                  <a:pt x="41" y="10"/>
                </a:lnTo>
                <a:lnTo>
                  <a:pt x="41" y="10"/>
                </a:lnTo>
                <a:lnTo>
                  <a:pt x="41" y="9"/>
                </a:lnTo>
                <a:lnTo>
                  <a:pt x="41" y="9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1" y="7"/>
                </a:lnTo>
                <a:lnTo>
                  <a:pt x="41" y="7"/>
                </a:lnTo>
                <a:lnTo>
                  <a:pt x="41" y="6"/>
                </a:lnTo>
                <a:lnTo>
                  <a:pt x="42" y="6"/>
                </a:lnTo>
                <a:lnTo>
                  <a:pt x="42" y="6"/>
                </a:lnTo>
                <a:lnTo>
                  <a:pt x="43" y="5"/>
                </a:lnTo>
                <a:lnTo>
                  <a:pt x="43" y="5"/>
                </a:lnTo>
                <a:lnTo>
                  <a:pt x="44" y="5"/>
                </a:lnTo>
                <a:lnTo>
                  <a:pt x="44" y="5"/>
                </a:lnTo>
                <a:lnTo>
                  <a:pt x="44" y="5"/>
                </a:lnTo>
                <a:lnTo>
                  <a:pt x="45" y="5"/>
                </a:lnTo>
                <a:lnTo>
                  <a:pt x="45" y="5"/>
                </a:lnTo>
                <a:lnTo>
                  <a:pt x="45" y="6"/>
                </a:lnTo>
                <a:lnTo>
                  <a:pt x="44" y="6"/>
                </a:lnTo>
                <a:lnTo>
                  <a:pt x="44" y="7"/>
                </a:lnTo>
                <a:lnTo>
                  <a:pt x="44" y="7"/>
                </a:lnTo>
                <a:lnTo>
                  <a:pt x="44" y="7"/>
                </a:lnTo>
                <a:lnTo>
                  <a:pt x="45" y="7"/>
                </a:lnTo>
                <a:lnTo>
                  <a:pt x="45" y="7"/>
                </a:lnTo>
                <a:lnTo>
                  <a:pt x="45" y="7"/>
                </a:lnTo>
                <a:lnTo>
                  <a:pt x="45" y="8"/>
                </a:lnTo>
                <a:lnTo>
                  <a:pt x="46" y="8"/>
                </a:lnTo>
                <a:lnTo>
                  <a:pt x="46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7" y="8"/>
                </a:lnTo>
                <a:lnTo>
                  <a:pt x="48" y="8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9" y="7"/>
                </a:lnTo>
                <a:lnTo>
                  <a:pt x="49" y="7"/>
                </a:lnTo>
                <a:lnTo>
                  <a:pt x="49" y="8"/>
                </a:lnTo>
                <a:lnTo>
                  <a:pt x="49" y="8"/>
                </a:lnTo>
                <a:lnTo>
                  <a:pt x="50" y="8"/>
                </a:lnTo>
                <a:lnTo>
                  <a:pt x="50" y="8"/>
                </a:lnTo>
                <a:lnTo>
                  <a:pt x="50" y="8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1" y="9"/>
                </a:lnTo>
                <a:lnTo>
                  <a:pt x="52" y="9"/>
                </a:lnTo>
                <a:lnTo>
                  <a:pt x="54" y="9"/>
                </a:lnTo>
                <a:lnTo>
                  <a:pt x="54" y="9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9"/>
                </a:lnTo>
                <a:lnTo>
                  <a:pt x="57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8"/>
                </a:lnTo>
                <a:lnTo>
                  <a:pt x="58" y="9"/>
                </a:lnTo>
                <a:lnTo>
                  <a:pt x="58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1" y="9"/>
                </a:lnTo>
                <a:lnTo>
                  <a:pt x="61" y="9"/>
                </a:lnTo>
                <a:lnTo>
                  <a:pt x="61" y="10"/>
                </a:lnTo>
                <a:lnTo>
                  <a:pt x="62" y="10"/>
                </a:lnTo>
                <a:lnTo>
                  <a:pt x="63" y="10"/>
                </a:lnTo>
                <a:lnTo>
                  <a:pt x="63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10"/>
                </a:lnTo>
                <a:lnTo>
                  <a:pt x="64" y="10"/>
                </a:lnTo>
                <a:lnTo>
                  <a:pt x="64" y="10"/>
                </a:lnTo>
                <a:lnTo>
                  <a:pt x="65" y="10"/>
                </a:lnTo>
                <a:lnTo>
                  <a:pt x="65" y="10"/>
                </a:lnTo>
                <a:lnTo>
                  <a:pt x="65" y="10"/>
                </a:lnTo>
                <a:lnTo>
                  <a:pt x="65" y="9"/>
                </a:lnTo>
                <a:lnTo>
                  <a:pt x="65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11"/>
                </a:lnTo>
                <a:lnTo>
                  <a:pt x="68" y="11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4"/>
                </a:lnTo>
                <a:lnTo>
                  <a:pt x="69" y="15"/>
                </a:lnTo>
                <a:lnTo>
                  <a:pt x="69" y="15"/>
                </a:lnTo>
                <a:lnTo>
                  <a:pt x="69" y="16"/>
                </a:lnTo>
                <a:lnTo>
                  <a:pt x="70" y="16"/>
                </a:lnTo>
                <a:lnTo>
                  <a:pt x="70" y="16"/>
                </a:lnTo>
                <a:lnTo>
                  <a:pt x="70" y="16"/>
                </a:lnTo>
                <a:lnTo>
                  <a:pt x="70" y="17"/>
                </a:lnTo>
                <a:lnTo>
                  <a:pt x="70" y="17"/>
                </a:lnTo>
                <a:lnTo>
                  <a:pt x="70" y="17"/>
                </a:lnTo>
                <a:lnTo>
                  <a:pt x="70" y="17"/>
                </a:lnTo>
                <a:lnTo>
                  <a:pt x="70" y="17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8"/>
                </a:lnTo>
                <a:lnTo>
                  <a:pt x="70" y="19"/>
                </a:lnTo>
                <a:lnTo>
                  <a:pt x="70" y="19"/>
                </a:lnTo>
                <a:lnTo>
                  <a:pt x="70" y="18"/>
                </a:lnTo>
                <a:lnTo>
                  <a:pt x="71" y="18"/>
                </a:lnTo>
                <a:lnTo>
                  <a:pt x="71" y="18"/>
                </a:lnTo>
                <a:lnTo>
                  <a:pt x="70" y="17"/>
                </a:lnTo>
                <a:lnTo>
                  <a:pt x="71" y="17"/>
                </a:lnTo>
                <a:lnTo>
                  <a:pt x="71" y="18"/>
                </a:lnTo>
                <a:lnTo>
                  <a:pt x="71" y="19"/>
                </a:lnTo>
                <a:lnTo>
                  <a:pt x="70" y="19"/>
                </a:lnTo>
                <a:lnTo>
                  <a:pt x="70" y="19"/>
                </a:lnTo>
                <a:lnTo>
                  <a:pt x="71" y="19"/>
                </a:lnTo>
                <a:lnTo>
                  <a:pt x="71" y="19"/>
                </a:lnTo>
                <a:lnTo>
                  <a:pt x="71" y="20"/>
                </a:lnTo>
                <a:lnTo>
                  <a:pt x="71" y="20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1" y="23"/>
                </a:lnTo>
                <a:lnTo>
                  <a:pt x="71" y="23"/>
                </a:lnTo>
                <a:lnTo>
                  <a:pt x="71" y="24"/>
                </a:lnTo>
                <a:lnTo>
                  <a:pt x="71" y="24"/>
                </a:lnTo>
                <a:lnTo>
                  <a:pt x="71" y="24"/>
                </a:lnTo>
                <a:lnTo>
                  <a:pt x="71" y="24"/>
                </a:lnTo>
                <a:lnTo>
                  <a:pt x="71" y="25"/>
                </a:lnTo>
                <a:lnTo>
                  <a:pt x="71" y="25"/>
                </a:lnTo>
                <a:lnTo>
                  <a:pt x="71" y="25"/>
                </a:lnTo>
                <a:lnTo>
                  <a:pt x="71" y="26"/>
                </a:lnTo>
                <a:lnTo>
                  <a:pt x="71" y="27"/>
                </a:lnTo>
                <a:lnTo>
                  <a:pt x="71" y="27"/>
                </a:lnTo>
                <a:lnTo>
                  <a:pt x="71" y="27"/>
                </a:lnTo>
                <a:lnTo>
                  <a:pt x="71" y="27"/>
                </a:lnTo>
                <a:lnTo>
                  <a:pt x="71" y="27"/>
                </a:lnTo>
                <a:lnTo>
                  <a:pt x="71" y="28"/>
                </a:lnTo>
                <a:lnTo>
                  <a:pt x="71" y="28"/>
                </a:lnTo>
                <a:lnTo>
                  <a:pt x="71" y="28"/>
                </a:lnTo>
                <a:lnTo>
                  <a:pt x="71" y="28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9" y="28"/>
                </a:lnTo>
                <a:lnTo>
                  <a:pt x="68" y="28"/>
                </a:lnTo>
                <a:lnTo>
                  <a:pt x="68" y="28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68" y="27"/>
                </a:lnTo>
                <a:lnTo>
                  <a:pt x="68" y="26"/>
                </a:lnTo>
                <a:lnTo>
                  <a:pt x="67" y="26"/>
                </a:lnTo>
                <a:lnTo>
                  <a:pt x="67" y="26"/>
                </a:lnTo>
                <a:lnTo>
                  <a:pt x="66" y="26"/>
                </a:lnTo>
                <a:lnTo>
                  <a:pt x="66" y="25"/>
                </a:lnTo>
                <a:lnTo>
                  <a:pt x="66" y="25"/>
                </a:lnTo>
                <a:lnTo>
                  <a:pt x="66" y="26"/>
                </a:lnTo>
                <a:lnTo>
                  <a:pt x="66" y="26"/>
                </a:lnTo>
                <a:lnTo>
                  <a:pt x="65" y="26"/>
                </a:lnTo>
                <a:lnTo>
                  <a:pt x="65" y="26"/>
                </a:lnTo>
                <a:lnTo>
                  <a:pt x="65" y="25"/>
                </a:lnTo>
                <a:lnTo>
                  <a:pt x="65" y="25"/>
                </a:lnTo>
                <a:lnTo>
                  <a:pt x="65" y="25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4" y="25"/>
                </a:lnTo>
                <a:lnTo>
                  <a:pt x="63" y="25"/>
                </a:lnTo>
                <a:lnTo>
                  <a:pt x="63" y="25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2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1" y="26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27"/>
                </a:lnTo>
                <a:lnTo>
                  <a:pt x="60" y="26"/>
                </a:lnTo>
                <a:lnTo>
                  <a:pt x="60" y="26"/>
                </a:lnTo>
                <a:lnTo>
                  <a:pt x="59" y="26"/>
                </a:lnTo>
                <a:lnTo>
                  <a:pt x="59" y="26"/>
                </a:lnTo>
                <a:lnTo>
                  <a:pt x="59" y="27"/>
                </a:lnTo>
                <a:lnTo>
                  <a:pt x="59" y="27"/>
                </a:lnTo>
                <a:lnTo>
                  <a:pt x="59" y="28"/>
                </a:lnTo>
                <a:lnTo>
                  <a:pt x="59" y="28"/>
                </a:lnTo>
                <a:lnTo>
                  <a:pt x="58" y="28"/>
                </a:lnTo>
                <a:lnTo>
                  <a:pt x="58" y="28"/>
                </a:lnTo>
                <a:lnTo>
                  <a:pt x="58" y="28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29"/>
                </a:lnTo>
                <a:lnTo>
                  <a:pt x="58" y="30"/>
                </a:lnTo>
                <a:lnTo>
                  <a:pt x="58" y="30"/>
                </a:lnTo>
                <a:lnTo>
                  <a:pt x="58" y="30"/>
                </a:lnTo>
                <a:lnTo>
                  <a:pt x="58" y="30"/>
                </a:lnTo>
                <a:lnTo>
                  <a:pt x="58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2"/>
                </a:lnTo>
                <a:lnTo>
                  <a:pt x="53" y="32"/>
                </a:lnTo>
                <a:lnTo>
                  <a:pt x="53" y="32"/>
                </a:lnTo>
                <a:lnTo>
                  <a:pt x="53" y="32"/>
                </a:lnTo>
                <a:lnTo>
                  <a:pt x="53" y="32"/>
                </a:lnTo>
                <a:lnTo>
                  <a:pt x="53" y="32"/>
                </a:lnTo>
                <a:lnTo>
                  <a:pt x="52" y="32"/>
                </a:lnTo>
                <a:lnTo>
                  <a:pt x="52" y="32"/>
                </a:lnTo>
                <a:lnTo>
                  <a:pt x="52" y="32"/>
                </a:lnTo>
                <a:lnTo>
                  <a:pt x="52" y="32"/>
                </a:lnTo>
                <a:lnTo>
                  <a:pt x="52" y="32"/>
                </a:lnTo>
                <a:lnTo>
                  <a:pt x="51" y="33"/>
                </a:lnTo>
                <a:lnTo>
                  <a:pt x="51" y="33"/>
                </a:lnTo>
                <a:lnTo>
                  <a:pt x="51" y="33"/>
                </a:lnTo>
                <a:lnTo>
                  <a:pt x="51" y="33"/>
                </a:lnTo>
                <a:lnTo>
                  <a:pt x="50" y="33"/>
                </a:lnTo>
                <a:lnTo>
                  <a:pt x="50" y="33"/>
                </a:lnTo>
                <a:lnTo>
                  <a:pt x="50" y="33"/>
                </a:lnTo>
                <a:lnTo>
                  <a:pt x="50" y="33"/>
                </a:lnTo>
                <a:lnTo>
                  <a:pt x="50" y="33"/>
                </a:lnTo>
                <a:lnTo>
                  <a:pt x="49" y="33"/>
                </a:lnTo>
                <a:lnTo>
                  <a:pt x="49" y="33"/>
                </a:lnTo>
                <a:lnTo>
                  <a:pt x="49" y="33"/>
                </a:lnTo>
                <a:lnTo>
                  <a:pt x="49" y="33"/>
                </a:lnTo>
                <a:lnTo>
                  <a:pt x="48" y="33"/>
                </a:lnTo>
                <a:lnTo>
                  <a:pt x="48" y="32"/>
                </a:lnTo>
                <a:lnTo>
                  <a:pt x="48" y="33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6" y="33"/>
                </a:lnTo>
                <a:lnTo>
                  <a:pt x="46" y="32"/>
                </a:lnTo>
                <a:lnTo>
                  <a:pt x="46" y="32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5" y="33"/>
                </a:lnTo>
                <a:lnTo>
                  <a:pt x="44" y="33"/>
                </a:lnTo>
                <a:lnTo>
                  <a:pt x="44" y="33"/>
                </a:lnTo>
                <a:lnTo>
                  <a:pt x="43" y="33"/>
                </a:lnTo>
                <a:lnTo>
                  <a:pt x="43" y="33"/>
                </a:lnTo>
                <a:lnTo>
                  <a:pt x="43" y="33"/>
                </a:lnTo>
                <a:lnTo>
                  <a:pt x="43" y="33"/>
                </a:lnTo>
                <a:lnTo>
                  <a:pt x="42" y="33"/>
                </a:lnTo>
                <a:lnTo>
                  <a:pt x="42" y="33"/>
                </a:lnTo>
                <a:lnTo>
                  <a:pt x="42" y="33"/>
                </a:lnTo>
                <a:lnTo>
                  <a:pt x="42" y="34"/>
                </a:lnTo>
                <a:lnTo>
                  <a:pt x="42" y="34"/>
                </a:lnTo>
                <a:lnTo>
                  <a:pt x="42" y="34"/>
                </a:lnTo>
                <a:lnTo>
                  <a:pt x="42" y="34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0" y="35"/>
                </a:lnTo>
                <a:lnTo>
                  <a:pt x="40" y="35"/>
                </a:lnTo>
                <a:lnTo>
                  <a:pt x="40" y="35"/>
                </a:lnTo>
                <a:lnTo>
                  <a:pt x="39" y="35"/>
                </a:lnTo>
                <a:lnTo>
                  <a:pt x="39" y="35"/>
                </a:lnTo>
                <a:lnTo>
                  <a:pt x="39" y="35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9" y="36"/>
                </a:lnTo>
                <a:lnTo>
                  <a:pt x="38" y="36"/>
                </a:lnTo>
                <a:lnTo>
                  <a:pt x="38" y="37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8"/>
                </a:lnTo>
                <a:lnTo>
                  <a:pt x="38" y="39"/>
                </a:lnTo>
                <a:lnTo>
                  <a:pt x="38" y="39"/>
                </a:lnTo>
                <a:lnTo>
                  <a:pt x="38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39"/>
                </a:lnTo>
                <a:lnTo>
                  <a:pt x="37" y="40"/>
                </a:lnTo>
                <a:lnTo>
                  <a:pt x="37" y="40"/>
                </a:lnTo>
                <a:lnTo>
                  <a:pt x="37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6" y="40"/>
                </a:lnTo>
                <a:lnTo>
                  <a:pt x="35" y="40"/>
                </a:lnTo>
                <a:lnTo>
                  <a:pt x="35" y="40"/>
                </a:lnTo>
                <a:lnTo>
                  <a:pt x="34" y="41"/>
                </a:lnTo>
                <a:lnTo>
                  <a:pt x="34" y="41"/>
                </a:lnTo>
                <a:lnTo>
                  <a:pt x="34" y="41"/>
                </a:lnTo>
                <a:lnTo>
                  <a:pt x="34" y="41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3" y="42"/>
                </a:lnTo>
                <a:lnTo>
                  <a:pt x="32" y="42"/>
                </a:lnTo>
                <a:lnTo>
                  <a:pt x="32" y="42"/>
                </a:lnTo>
                <a:lnTo>
                  <a:pt x="31" y="42"/>
                </a:lnTo>
                <a:lnTo>
                  <a:pt x="31" y="41"/>
                </a:lnTo>
                <a:lnTo>
                  <a:pt x="31" y="41"/>
                </a:lnTo>
                <a:lnTo>
                  <a:pt x="30" y="41"/>
                </a:lnTo>
                <a:lnTo>
                  <a:pt x="30" y="41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29" y="40"/>
                </a:lnTo>
                <a:lnTo>
                  <a:pt x="29" y="40"/>
                </a:lnTo>
                <a:lnTo>
                  <a:pt x="29" y="40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6"/>
                </a:lnTo>
                <a:lnTo>
                  <a:pt x="29" y="36"/>
                </a:lnTo>
                <a:lnTo>
                  <a:pt x="29" y="36"/>
                </a:lnTo>
                <a:lnTo>
                  <a:pt x="29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8" y="36"/>
                </a:lnTo>
                <a:lnTo>
                  <a:pt x="27" y="36"/>
                </a:lnTo>
                <a:lnTo>
                  <a:pt x="27" y="36"/>
                </a:lnTo>
                <a:lnTo>
                  <a:pt x="27" y="36"/>
                </a:lnTo>
                <a:lnTo>
                  <a:pt x="27" y="36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25" y="36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6" y="35"/>
                </a:lnTo>
                <a:lnTo>
                  <a:pt x="27" y="35"/>
                </a:lnTo>
                <a:lnTo>
                  <a:pt x="27" y="34"/>
                </a:lnTo>
                <a:lnTo>
                  <a:pt x="27" y="34"/>
                </a:lnTo>
                <a:lnTo>
                  <a:pt x="27" y="34"/>
                </a:lnTo>
                <a:lnTo>
                  <a:pt x="27" y="34"/>
                </a:lnTo>
                <a:lnTo>
                  <a:pt x="28" y="34"/>
                </a:lnTo>
                <a:lnTo>
                  <a:pt x="28" y="33"/>
                </a:lnTo>
                <a:lnTo>
                  <a:pt x="28" y="33"/>
                </a:lnTo>
                <a:lnTo>
                  <a:pt x="27" y="33"/>
                </a:lnTo>
                <a:lnTo>
                  <a:pt x="28" y="33"/>
                </a:lnTo>
                <a:lnTo>
                  <a:pt x="28" y="33"/>
                </a:lnTo>
                <a:lnTo>
                  <a:pt x="28" y="33"/>
                </a:lnTo>
                <a:lnTo>
                  <a:pt x="28" y="33"/>
                </a:lnTo>
                <a:lnTo>
                  <a:pt x="28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2"/>
                </a:lnTo>
                <a:lnTo>
                  <a:pt x="29" y="32"/>
                </a:lnTo>
                <a:lnTo>
                  <a:pt x="29" y="32"/>
                </a:lnTo>
                <a:lnTo>
                  <a:pt x="29" y="32"/>
                </a:lnTo>
                <a:lnTo>
                  <a:pt x="29" y="32"/>
                </a:lnTo>
                <a:lnTo>
                  <a:pt x="29" y="31"/>
                </a:lnTo>
                <a:lnTo>
                  <a:pt x="29" y="31"/>
                </a:lnTo>
                <a:lnTo>
                  <a:pt x="29" y="31"/>
                </a:lnTo>
                <a:lnTo>
                  <a:pt x="29" y="31"/>
                </a:lnTo>
                <a:lnTo>
                  <a:pt x="29" y="30"/>
                </a:lnTo>
                <a:lnTo>
                  <a:pt x="29" y="30"/>
                </a:lnTo>
                <a:lnTo>
                  <a:pt x="28" y="30"/>
                </a:lnTo>
                <a:lnTo>
                  <a:pt x="28" y="30"/>
                </a:lnTo>
                <a:lnTo>
                  <a:pt x="28" y="30"/>
                </a:lnTo>
                <a:lnTo>
                  <a:pt x="28" y="30"/>
                </a:lnTo>
                <a:lnTo>
                  <a:pt x="29" y="30"/>
                </a:lnTo>
                <a:lnTo>
                  <a:pt x="29" y="29"/>
                </a:lnTo>
                <a:lnTo>
                  <a:pt x="29" y="29"/>
                </a:lnTo>
                <a:lnTo>
                  <a:pt x="29" y="29"/>
                </a:lnTo>
                <a:lnTo>
                  <a:pt x="29" y="28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31" y="28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7"/>
                </a:lnTo>
                <a:lnTo>
                  <a:pt x="32" y="26"/>
                </a:lnTo>
                <a:lnTo>
                  <a:pt x="32" y="26"/>
                </a:lnTo>
                <a:lnTo>
                  <a:pt x="31" y="26"/>
                </a:lnTo>
                <a:lnTo>
                  <a:pt x="32" y="26"/>
                </a:lnTo>
                <a:lnTo>
                  <a:pt x="32" y="26"/>
                </a:lnTo>
                <a:lnTo>
                  <a:pt x="31" y="26"/>
                </a:lnTo>
                <a:lnTo>
                  <a:pt x="32" y="26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29" y="24"/>
                </a:lnTo>
                <a:lnTo>
                  <a:pt x="29" y="25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8" y="24"/>
                </a:lnTo>
                <a:lnTo>
                  <a:pt x="28" y="23"/>
                </a:lnTo>
                <a:lnTo>
                  <a:pt x="28" y="23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6" y="23"/>
                </a:lnTo>
                <a:lnTo>
                  <a:pt x="26" y="23"/>
                </a:lnTo>
                <a:lnTo>
                  <a:pt x="26" y="23"/>
                </a:lnTo>
                <a:lnTo>
                  <a:pt x="26" y="24"/>
                </a:lnTo>
                <a:lnTo>
                  <a:pt x="25" y="24"/>
                </a:lnTo>
                <a:lnTo>
                  <a:pt x="26" y="24"/>
                </a:lnTo>
                <a:lnTo>
                  <a:pt x="25" y="25"/>
                </a:lnTo>
                <a:lnTo>
                  <a:pt x="25" y="25"/>
                </a:lnTo>
                <a:lnTo>
                  <a:pt x="24" y="25"/>
                </a:lnTo>
                <a:lnTo>
                  <a:pt x="24" y="25"/>
                </a:lnTo>
                <a:lnTo>
                  <a:pt x="24" y="25"/>
                </a:lnTo>
                <a:lnTo>
                  <a:pt x="24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2" y="26"/>
                </a:lnTo>
                <a:lnTo>
                  <a:pt x="22" y="26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1" y="27"/>
                </a:lnTo>
                <a:lnTo>
                  <a:pt x="21" y="27"/>
                </a:lnTo>
                <a:lnTo>
                  <a:pt x="21" y="28"/>
                </a:lnTo>
                <a:lnTo>
                  <a:pt x="21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20" y="28"/>
                </a:lnTo>
                <a:lnTo>
                  <a:pt x="19" y="28"/>
                </a:lnTo>
                <a:lnTo>
                  <a:pt x="19" y="28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8" y="29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9" y="30"/>
                </a:lnTo>
                <a:lnTo>
                  <a:pt x="19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7" y="30"/>
                </a:lnTo>
                <a:lnTo>
                  <a:pt x="17" y="30"/>
                </a:lnTo>
                <a:lnTo>
                  <a:pt x="16" y="30"/>
                </a:lnTo>
                <a:lnTo>
                  <a:pt x="16" y="30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6" y="31"/>
                </a:lnTo>
                <a:lnTo>
                  <a:pt x="15" y="31"/>
                </a:lnTo>
                <a:lnTo>
                  <a:pt x="15" y="32"/>
                </a:lnTo>
                <a:lnTo>
                  <a:pt x="15" y="32"/>
                </a:lnTo>
                <a:lnTo>
                  <a:pt x="15" y="32"/>
                </a:lnTo>
                <a:lnTo>
                  <a:pt x="15" y="32"/>
                </a:lnTo>
                <a:lnTo>
                  <a:pt x="15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4" y="32"/>
                </a:lnTo>
                <a:lnTo>
                  <a:pt x="13" y="32"/>
                </a:lnTo>
                <a:lnTo>
                  <a:pt x="13" y="32"/>
                </a:lnTo>
                <a:lnTo>
                  <a:pt x="13" y="32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2" y="33"/>
                </a:lnTo>
                <a:lnTo>
                  <a:pt x="11" y="33"/>
                </a:lnTo>
                <a:lnTo>
                  <a:pt x="11" y="33"/>
                </a:lnTo>
                <a:lnTo>
                  <a:pt x="11" y="32"/>
                </a:lnTo>
                <a:lnTo>
                  <a:pt x="11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9" y="33"/>
                </a:lnTo>
                <a:lnTo>
                  <a:pt x="9" y="33"/>
                </a:lnTo>
                <a:lnTo>
                  <a:pt x="9" y="34"/>
                </a:lnTo>
                <a:lnTo>
                  <a:pt x="9" y="33"/>
                </a:lnTo>
                <a:lnTo>
                  <a:pt x="9" y="33"/>
                </a:lnTo>
                <a:lnTo>
                  <a:pt x="8" y="33"/>
                </a:lnTo>
                <a:lnTo>
                  <a:pt x="9" y="32"/>
                </a:lnTo>
                <a:lnTo>
                  <a:pt x="8" y="32"/>
                </a:lnTo>
                <a:lnTo>
                  <a:pt x="9" y="32"/>
                </a:lnTo>
                <a:lnTo>
                  <a:pt x="8" y="32"/>
                </a:lnTo>
                <a:lnTo>
                  <a:pt x="8" y="32"/>
                </a:lnTo>
                <a:lnTo>
                  <a:pt x="8" y="32"/>
                </a:lnTo>
                <a:lnTo>
                  <a:pt x="8" y="32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7" y="32"/>
                </a:lnTo>
                <a:lnTo>
                  <a:pt x="7" y="32"/>
                </a:lnTo>
                <a:lnTo>
                  <a:pt x="6" y="32"/>
                </a:lnTo>
                <a:lnTo>
                  <a:pt x="6" y="31"/>
                </a:lnTo>
                <a:lnTo>
                  <a:pt x="6" y="31"/>
                </a:lnTo>
                <a:lnTo>
                  <a:pt x="6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3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1" y="30"/>
                </a:lnTo>
                <a:lnTo>
                  <a:pt x="1" y="30"/>
                </a:lnTo>
                <a:lnTo>
                  <a:pt x="1" y="30"/>
                </a:lnTo>
                <a:lnTo>
                  <a:pt x="1" y="29"/>
                </a:lnTo>
                <a:lnTo>
                  <a:pt x="1" y="29"/>
                </a:lnTo>
                <a:lnTo>
                  <a:pt x="1" y="29"/>
                </a:lnTo>
                <a:lnTo>
                  <a:pt x="1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7"/>
                </a:lnTo>
                <a:lnTo>
                  <a:pt x="3" y="27"/>
                </a:lnTo>
                <a:lnTo>
                  <a:pt x="3" y="27"/>
                </a:lnTo>
                <a:lnTo>
                  <a:pt x="2" y="27"/>
                </a:lnTo>
                <a:lnTo>
                  <a:pt x="2" y="27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6"/>
                </a:lnTo>
                <a:lnTo>
                  <a:pt x="3" y="25"/>
                </a:lnTo>
                <a:lnTo>
                  <a:pt x="4" y="25"/>
                </a:lnTo>
                <a:lnTo>
                  <a:pt x="4" y="25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4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2"/>
                </a:lnTo>
                <a:lnTo>
                  <a:pt x="3" y="23"/>
                </a:lnTo>
                <a:lnTo>
                  <a:pt x="3" y="23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2" y="22"/>
                </a:lnTo>
                <a:lnTo>
                  <a:pt x="2" y="22"/>
                </a:lnTo>
                <a:lnTo>
                  <a:pt x="2" y="22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1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2" y="19"/>
                </a:lnTo>
                <a:lnTo>
                  <a:pt x="1" y="18"/>
                </a:lnTo>
                <a:lnTo>
                  <a:pt x="1" y="18"/>
                </a:lnTo>
                <a:lnTo>
                  <a:pt x="1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1" y="18"/>
                </a:lnTo>
                <a:lnTo>
                  <a:pt x="1" y="18"/>
                </a:lnTo>
                <a:lnTo>
                  <a:pt x="1" y="17"/>
                </a:lnTo>
                <a:lnTo>
                  <a:pt x="1" y="17"/>
                </a:lnTo>
                <a:lnTo>
                  <a:pt x="0" y="17"/>
                </a:lnTo>
                <a:lnTo>
                  <a:pt x="0" y="17"/>
                </a:lnTo>
                <a:lnTo>
                  <a:pt x="0" y="17"/>
                </a:lnTo>
                <a:lnTo>
                  <a:pt x="0" y="17"/>
                </a:lnTo>
                <a:lnTo>
                  <a:pt x="0" y="17"/>
                </a:lnTo>
                <a:lnTo>
                  <a:pt x="0" y="16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4" name="Freeform 37">
            <a:extLst>
              <a:ext uri="{FF2B5EF4-FFF2-40B4-BE49-F238E27FC236}">
                <a16:creationId xmlns="" xmlns:a16="http://schemas.microsoft.com/office/drawing/2014/main" id="{8634568E-1FD3-4CC6-8EF3-DF22DDAB2DC8}"/>
              </a:ext>
            </a:extLst>
          </p:cNvPr>
          <p:cNvSpPr>
            <a:spLocks/>
          </p:cNvSpPr>
          <p:nvPr/>
        </p:nvSpPr>
        <p:spPr bwMode="auto">
          <a:xfrm>
            <a:off x="6991204" y="2480615"/>
            <a:ext cx="1108076" cy="387351"/>
          </a:xfrm>
          <a:custGeom>
            <a:avLst/>
            <a:gdLst>
              <a:gd name="T0" fmla="*/ 4 w 117"/>
              <a:gd name="T1" fmla="*/ 23 h 41"/>
              <a:gd name="T2" fmla="*/ 8 w 117"/>
              <a:gd name="T3" fmla="*/ 20 h 41"/>
              <a:gd name="T4" fmla="*/ 12 w 117"/>
              <a:gd name="T5" fmla="*/ 17 h 41"/>
              <a:gd name="T6" fmla="*/ 14 w 117"/>
              <a:gd name="T7" fmla="*/ 10 h 41"/>
              <a:gd name="T8" fmla="*/ 15 w 117"/>
              <a:gd name="T9" fmla="*/ 2 h 41"/>
              <a:gd name="T10" fmla="*/ 30 w 117"/>
              <a:gd name="T11" fmla="*/ 1 h 41"/>
              <a:gd name="T12" fmla="*/ 36 w 117"/>
              <a:gd name="T13" fmla="*/ 5 h 41"/>
              <a:gd name="T14" fmla="*/ 39 w 117"/>
              <a:gd name="T15" fmla="*/ 8 h 41"/>
              <a:gd name="T16" fmla="*/ 43 w 117"/>
              <a:gd name="T17" fmla="*/ 10 h 41"/>
              <a:gd name="T18" fmla="*/ 45 w 117"/>
              <a:gd name="T19" fmla="*/ 7 h 41"/>
              <a:gd name="T20" fmla="*/ 49 w 117"/>
              <a:gd name="T21" fmla="*/ 8 h 41"/>
              <a:gd name="T22" fmla="*/ 53 w 117"/>
              <a:gd name="T23" fmla="*/ 8 h 41"/>
              <a:gd name="T24" fmla="*/ 55 w 117"/>
              <a:gd name="T25" fmla="*/ 10 h 41"/>
              <a:gd name="T26" fmla="*/ 60 w 117"/>
              <a:gd name="T27" fmla="*/ 9 h 41"/>
              <a:gd name="T28" fmla="*/ 64 w 117"/>
              <a:gd name="T29" fmla="*/ 7 h 41"/>
              <a:gd name="T30" fmla="*/ 66 w 117"/>
              <a:gd name="T31" fmla="*/ 5 h 41"/>
              <a:gd name="T32" fmla="*/ 70 w 117"/>
              <a:gd name="T33" fmla="*/ 2 h 41"/>
              <a:gd name="T34" fmla="*/ 76 w 117"/>
              <a:gd name="T35" fmla="*/ 2 h 41"/>
              <a:gd name="T36" fmla="*/ 77 w 117"/>
              <a:gd name="T37" fmla="*/ 4 h 41"/>
              <a:gd name="T38" fmla="*/ 75 w 117"/>
              <a:gd name="T39" fmla="*/ 10 h 41"/>
              <a:gd name="T40" fmla="*/ 72 w 117"/>
              <a:gd name="T41" fmla="*/ 12 h 41"/>
              <a:gd name="T42" fmla="*/ 74 w 117"/>
              <a:gd name="T43" fmla="*/ 13 h 41"/>
              <a:gd name="T44" fmla="*/ 76 w 117"/>
              <a:gd name="T45" fmla="*/ 17 h 41"/>
              <a:gd name="T46" fmla="*/ 83 w 117"/>
              <a:gd name="T47" fmla="*/ 17 h 41"/>
              <a:gd name="T48" fmla="*/ 85 w 117"/>
              <a:gd name="T49" fmla="*/ 13 h 41"/>
              <a:gd name="T50" fmla="*/ 89 w 117"/>
              <a:gd name="T51" fmla="*/ 10 h 41"/>
              <a:gd name="T52" fmla="*/ 95 w 117"/>
              <a:gd name="T53" fmla="*/ 10 h 41"/>
              <a:gd name="T54" fmla="*/ 100 w 117"/>
              <a:gd name="T55" fmla="*/ 8 h 41"/>
              <a:gd name="T56" fmla="*/ 104 w 117"/>
              <a:gd name="T57" fmla="*/ 6 h 41"/>
              <a:gd name="T58" fmla="*/ 107 w 117"/>
              <a:gd name="T59" fmla="*/ 3 h 41"/>
              <a:gd name="T60" fmla="*/ 112 w 117"/>
              <a:gd name="T61" fmla="*/ 2 h 41"/>
              <a:gd name="T62" fmla="*/ 117 w 117"/>
              <a:gd name="T63" fmla="*/ 5 h 41"/>
              <a:gd name="T64" fmla="*/ 116 w 117"/>
              <a:gd name="T65" fmla="*/ 11 h 41"/>
              <a:gd name="T66" fmla="*/ 115 w 117"/>
              <a:gd name="T67" fmla="*/ 20 h 41"/>
              <a:gd name="T68" fmla="*/ 113 w 117"/>
              <a:gd name="T69" fmla="*/ 25 h 41"/>
              <a:gd name="T70" fmla="*/ 110 w 117"/>
              <a:gd name="T71" fmla="*/ 30 h 41"/>
              <a:gd name="T72" fmla="*/ 105 w 117"/>
              <a:gd name="T73" fmla="*/ 29 h 41"/>
              <a:gd name="T74" fmla="*/ 101 w 117"/>
              <a:gd name="T75" fmla="*/ 30 h 41"/>
              <a:gd name="T76" fmla="*/ 97 w 117"/>
              <a:gd name="T77" fmla="*/ 29 h 41"/>
              <a:gd name="T78" fmla="*/ 93 w 117"/>
              <a:gd name="T79" fmla="*/ 33 h 41"/>
              <a:gd name="T80" fmla="*/ 91 w 117"/>
              <a:gd name="T81" fmla="*/ 35 h 41"/>
              <a:gd name="T82" fmla="*/ 88 w 117"/>
              <a:gd name="T83" fmla="*/ 36 h 41"/>
              <a:gd name="T84" fmla="*/ 85 w 117"/>
              <a:gd name="T85" fmla="*/ 38 h 41"/>
              <a:gd name="T86" fmla="*/ 80 w 117"/>
              <a:gd name="T87" fmla="*/ 37 h 41"/>
              <a:gd name="T88" fmla="*/ 75 w 117"/>
              <a:gd name="T89" fmla="*/ 37 h 41"/>
              <a:gd name="T90" fmla="*/ 72 w 117"/>
              <a:gd name="T91" fmla="*/ 34 h 41"/>
              <a:gd name="T92" fmla="*/ 66 w 117"/>
              <a:gd name="T93" fmla="*/ 32 h 41"/>
              <a:gd name="T94" fmla="*/ 63 w 117"/>
              <a:gd name="T95" fmla="*/ 30 h 41"/>
              <a:gd name="T96" fmla="*/ 59 w 117"/>
              <a:gd name="T97" fmla="*/ 35 h 41"/>
              <a:gd name="T98" fmla="*/ 54 w 117"/>
              <a:gd name="T99" fmla="*/ 34 h 41"/>
              <a:gd name="T100" fmla="*/ 51 w 117"/>
              <a:gd name="T101" fmla="*/ 30 h 41"/>
              <a:gd name="T102" fmla="*/ 45 w 117"/>
              <a:gd name="T103" fmla="*/ 28 h 41"/>
              <a:gd name="T104" fmla="*/ 38 w 117"/>
              <a:gd name="T105" fmla="*/ 27 h 41"/>
              <a:gd name="T106" fmla="*/ 34 w 117"/>
              <a:gd name="T107" fmla="*/ 24 h 41"/>
              <a:gd name="T108" fmla="*/ 29 w 117"/>
              <a:gd name="T109" fmla="*/ 28 h 41"/>
              <a:gd name="T110" fmla="*/ 22 w 117"/>
              <a:gd name="T111" fmla="*/ 34 h 41"/>
              <a:gd name="T112" fmla="*/ 17 w 117"/>
              <a:gd name="T113" fmla="*/ 38 h 41"/>
              <a:gd name="T114" fmla="*/ 10 w 117"/>
              <a:gd name="T115" fmla="*/ 40 h 41"/>
              <a:gd name="T116" fmla="*/ 12 w 117"/>
              <a:gd name="T117" fmla="*/ 36 h 41"/>
              <a:gd name="T118" fmla="*/ 9 w 117"/>
              <a:gd name="T119" fmla="*/ 32 h 41"/>
              <a:gd name="T120" fmla="*/ 5 w 117"/>
              <a:gd name="T121" fmla="*/ 28 h 41"/>
              <a:gd name="T122" fmla="*/ 2 w 117"/>
              <a:gd name="T123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7" h="41">
                <a:moveTo>
                  <a:pt x="0" y="27"/>
                </a:moveTo>
                <a:lnTo>
                  <a:pt x="0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2" y="26"/>
                </a:lnTo>
                <a:lnTo>
                  <a:pt x="2" y="26"/>
                </a:lnTo>
                <a:lnTo>
                  <a:pt x="2" y="25"/>
                </a:lnTo>
                <a:lnTo>
                  <a:pt x="2" y="25"/>
                </a:lnTo>
                <a:lnTo>
                  <a:pt x="3" y="25"/>
                </a:lnTo>
                <a:lnTo>
                  <a:pt x="2" y="25"/>
                </a:lnTo>
                <a:lnTo>
                  <a:pt x="2" y="25"/>
                </a:lnTo>
                <a:lnTo>
                  <a:pt x="3" y="25"/>
                </a:lnTo>
                <a:lnTo>
                  <a:pt x="3" y="25"/>
                </a:lnTo>
                <a:lnTo>
                  <a:pt x="3" y="25"/>
                </a:lnTo>
                <a:lnTo>
                  <a:pt x="3" y="24"/>
                </a:lnTo>
                <a:lnTo>
                  <a:pt x="3" y="24"/>
                </a:lnTo>
                <a:lnTo>
                  <a:pt x="3" y="24"/>
                </a:lnTo>
                <a:lnTo>
                  <a:pt x="4" y="24"/>
                </a:lnTo>
                <a:lnTo>
                  <a:pt x="4" y="23"/>
                </a:lnTo>
                <a:lnTo>
                  <a:pt x="4" y="23"/>
                </a:lnTo>
                <a:lnTo>
                  <a:pt x="4" y="24"/>
                </a:lnTo>
                <a:lnTo>
                  <a:pt x="4" y="24"/>
                </a:lnTo>
                <a:lnTo>
                  <a:pt x="4" y="23"/>
                </a:lnTo>
                <a:lnTo>
                  <a:pt x="4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2"/>
                </a:lnTo>
                <a:lnTo>
                  <a:pt x="5" y="22"/>
                </a:lnTo>
                <a:lnTo>
                  <a:pt x="5" y="22"/>
                </a:lnTo>
                <a:lnTo>
                  <a:pt x="5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2"/>
                </a:lnTo>
                <a:lnTo>
                  <a:pt x="8" y="22"/>
                </a:lnTo>
                <a:lnTo>
                  <a:pt x="8" y="22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21"/>
                </a:lnTo>
                <a:lnTo>
                  <a:pt x="9" y="21"/>
                </a:lnTo>
                <a:lnTo>
                  <a:pt x="10" y="20"/>
                </a:lnTo>
                <a:lnTo>
                  <a:pt x="9" y="20"/>
                </a:lnTo>
                <a:lnTo>
                  <a:pt x="10" y="20"/>
                </a:lnTo>
                <a:lnTo>
                  <a:pt x="10" y="20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8"/>
                </a:lnTo>
                <a:lnTo>
                  <a:pt x="10" y="18"/>
                </a:lnTo>
                <a:lnTo>
                  <a:pt x="10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4" y="16"/>
                </a:lnTo>
                <a:lnTo>
                  <a:pt x="14" y="16"/>
                </a:lnTo>
                <a:lnTo>
                  <a:pt x="13" y="16"/>
                </a:lnTo>
                <a:lnTo>
                  <a:pt x="13" y="16"/>
                </a:lnTo>
                <a:lnTo>
                  <a:pt x="13" y="15"/>
                </a:lnTo>
                <a:lnTo>
                  <a:pt x="14" y="14"/>
                </a:lnTo>
                <a:lnTo>
                  <a:pt x="14" y="14"/>
                </a:lnTo>
                <a:lnTo>
                  <a:pt x="14" y="13"/>
                </a:lnTo>
                <a:lnTo>
                  <a:pt x="14" y="13"/>
                </a:lnTo>
                <a:lnTo>
                  <a:pt x="14" y="13"/>
                </a:lnTo>
                <a:lnTo>
                  <a:pt x="14" y="11"/>
                </a:lnTo>
                <a:lnTo>
                  <a:pt x="14" y="11"/>
                </a:lnTo>
                <a:lnTo>
                  <a:pt x="14" y="11"/>
                </a:lnTo>
                <a:lnTo>
                  <a:pt x="14" y="10"/>
                </a:lnTo>
                <a:lnTo>
                  <a:pt x="14" y="10"/>
                </a:lnTo>
                <a:lnTo>
                  <a:pt x="14" y="10"/>
                </a:lnTo>
                <a:lnTo>
                  <a:pt x="14" y="10"/>
                </a:lnTo>
                <a:lnTo>
                  <a:pt x="13" y="10"/>
                </a:lnTo>
                <a:lnTo>
                  <a:pt x="12" y="10"/>
                </a:lnTo>
                <a:lnTo>
                  <a:pt x="12" y="9"/>
                </a:lnTo>
                <a:lnTo>
                  <a:pt x="12" y="8"/>
                </a:lnTo>
                <a:lnTo>
                  <a:pt x="12" y="8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6"/>
                </a:lnTo>
                <a:lnTo>
                  <a:pt x="13" y="6"/>
                </a:lnTo>
                <a:lnTo>
                  <a:pt x="12" y="6"/>
                </a:lnTo>
                <a:lnTo>
                  <a:pt x="12" y="6"/>
                </a:lnTo>
                <a:lnTo>
                  <a:pt x="12" y="5"/>
                </a:lnTo>
                <a:lnTo>
                  <a:pt x="12" y="5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12" y="3"/>
                </a:lnTo>
                <a:lnTo>
                  <a:pt x="12" y="3"/>
                </a:lnTo>
                <a:lnTo>
                  <a:pt x="12" y="3"/>
                </a:lnTo>
                <a:lnTo>
                  <a:pt x="14" y="2"/>
                </a:lnTo>
                <a:lnTo>
                  <a:pt x="15" y="2"/>
                </a:lnTo>
                <a:lnTo>
                  <a:pt x="17" y="2"/>
                </a:lnTo>
                <a:lnTo>
                  <a:pt x="17" y="2"/>
                </a:lnTo>
                <a:lnTo>
                  <a:pt x="18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20" y="3"/>
                </a:lnTo>
                <a:lnTo>
                  <a:pt x="21" y="3"/>
                </a:lnTo>
                <a:lnTo>
                  <a:pt x="23" y="3"/>
                </a:lnTo>
                <a:lnTo>
                  <a:pt x="24" y="3"/>
                </a:lnTo>
                <a:lnTo>
                  <a:pt x="24" y="2"/>
                </a:lnTo>
                <a:lnTo>
                  <a:pt x="24" y="2"/>
                </a:lnTo>
                <a:lnTo>
                  <a:pt x="25" y="2"/>
                </a:lnTo>
                <a:lnTo>
                  <a:pt x="26" y="1"/>
                </a:lnTo>
                <a:lnTo>
                  <a:pt x="26" y="1"/>
                </a:lnTo>
                <a:lnTo>
                  <a:pt x="26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8" y="1"/>
                </a:lnTo>
                <a:lnTo>
                  <a:pt x="28" y="1"/>
                </a:lnTo>
                <a:lnTo>
                  <a:pt x="28" y="1"/>
                </a:lnTo>
                <a:lnTo>
                  <a:pt x="29" y="1"/>
                </a:lnTo>
                <a:lnTo>
                  <a:pt x="30" y="1"/>
                </a:lnTo>
                <a:lnTo>
                  <a:pt x="30" y="1"/>
                </a:lnTo>
                <a:lnTo>
                  <a:pt x="30" y="1"/>
                </a:lnTo>
                <a:lnTo>
                  <a:pt x="30" y="1"/>
                </a:lnTo>
                <a:lnTo>
                  <a:pt x="31" y="1"/>
                </a:lnTo>
                <a:lnTo>
                  <a:pt x="31" y="1"/>
                </a:lnTo>
                <a:lnTo>
                  <a:pt x="31" y="1"/>
                </a:lnTo>
                <a:lnTo>
                  <a:pt x="31" y="1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4" y="3"/>
                </a:lnTo>
                <a:lnTo>
                  <a:pt x="34" y="3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6" y="4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6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6" y="7"/>
                </a:lnTo>
                <a:lnTo>
                  <a:pt x="36" y="7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7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9" y="8"/>
                </a:lnTo>
                <a:lnTo>
                  <a:pt x="39" y="8"/>
                </a:lnTo>
                <a:lnTo>
                  <a:pt x="39" y="8"/>
                </a:lnTo>
                <a:lnTo>
                  <a:pt x="40" y="8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40" y="10"/>
                </a:lnTo>
                <a:lnTo>
                  <a:pt x="40" y="10"/>
                </a:lnTo>
                <a:lnTo>
                  <a:pt x="40" y="10"/>
                </a:lnTo>
                <a:lnTo>
                  <a:pt x="40" y="11"/>
                </a:lnTo>
                <a:lnTo>
                  <a:pt x="40" y="11"/>
                </a:lnTo>
                <a:lnTo>
                  <a:pt x="40" y="11"/>
                </a:lnTo>
                <a:lnTo>
                  <a:pt x="41" y="11"/>
                </a:lnTo>
                <a:lnTo>
                  <a:pt x="41" y="10"/>
                </a:lnTo>
                <a:lnTo>
                  <a:pt x="42" y="10"/>
                </a:lnTo>
                <a:lnTo>
                  <a:pt x="42" y="10"/>
                </a:lnTo>
                <a:lnTo>
                  <a:pt x="42" y="10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3" y="11"/>
                </a:lnTo>
                <a:lnTo>
                  <a:pt x="43" y="11"/>
                </a:lnTo>
                <a:lnTo>
                  <a:pt x="43" y="11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4" y="9"/>
                </a:lnTo>
                <a:lnTo>
                  <a:pt x="44" y="9"/>
                </a:lnTo>
                <a:lnTo>
                  <a:pt x="44" y="9"/>
                </a:lnTo>
                <a:lnTo>
                  <a:pt x="44" y="9"/>
                </a:lnTo>
                <a:lnTo>
                  <a:pt x="44" y="9"/>
                </a:lnTo>
                <a:lnTo>
                  <a:pt x="44" y="8"/>
                </a:lnTo>
                <a:lnTo>
                  <a:pt x="44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7"/>
                </a:lnTo>
                <a:lnTo>
                  <a:pt x="45" y="7"/>
                </a:lnTo>
                <a:lnTo>
                  <a:pt x="45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8"/>
                </a:lnTo>
                <a:lnTo>
                  <a:pt x="48" y="8"/>
                </a:lnTo>
                <a:lnTo>
                  <a:pt x="48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1" y="9"/>
                </a:lnTo>
                <a:lnTo>
                  <a:pt x="51" y="9"/>
                </a:lnTo>
                <a:lnTo>
                  <a:pt x="51" y="9"/>
                </a:lnTo>
                <a:lnTo>
                  <a:pt x="51" y="9"/>
                </a:lnTo>
                <a:lnTo>
                  <a:pt x="52" y="9"/>
                </a:lnTo>
                <a:lnTo>
                  <a:pt x="52" y="8"/>
                </a:lnTo>
                <a:lnTo>
                  <a:pt x="52" y="8"/>
                </a:lnTo>
                <a:lnTo>
                  <a:pt x="52" y="9"/>
                </a:lnTo>
                <a:lnTo>
                  <a:pt x="53" y="9"/>
                </a:lnTo>
                <a:lnTo>
                  <a:pt x="53" y="9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9"/>
                </a:lnTo>
                <a:lnTo>
                  <a:pt x="54" y="9"/>
                </a:lnTo>
                <a:lnTo>
                  <a:pt x="54" y="9"/>
                </a:lnTo>
                <a:lnTo>
                  <a:pt x="55" y="9"/>
                </a:lnTo>
                <a:lnTo>
                  <a:pt x="54" y="9"/>
                </a:lnTo>
                <a:lnTo>
                  <a:pt x="55" y="9"/>
                </a:lnTo>
                <a:lnTo>
                  <a:pt x="54" y="10"/>
                </a:lnTo>
                <a:lnTo>
                  <a:pt x="55" y="10"/>
                </a:lnTo>
                <a:lnTo>
                  <a:pt x="55" y="10"/>
                </a:lnTo>
                <a:lnTo>
                  <a:pt x="55" y="11"/>
                </a:lnTo>
                <a:lnTo>
                  <a:pt x="55" y="10"/>
                </a:lnTo>
                <a:lnTo>
                  <a:pt x="55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7" y="10"/>
                </a:lnTo>
                <a:lnTo>
                  <a:pt x="57" y="9"/>
                </a:lnTo>
                <a:lnTo>
                  <a:pt x="57" y="10"/>
                </a:lnTo>
                <a:lnTo>
                  <a:pt x="57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7"/>
                </a:lnTo>
                <a:lnTo>
                  <a:pt x="62" y="7"/>
                </a:lnTo>
                <a:lnTo>
                  <a:pt x="63" y="7"/>
                </a:lnTo>
                <a:lnTo>
                  <a:pt x="63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5" y="7"/>
                </a:lnTo>
                <a:lnTo>
                  <a:pt x="65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6"/>
                </a:lnTo>
                <a:lnTo>
                  <a:pt x="65" y="6"/>
                </a:lnTo>
                <a:lnTo>
                  <a:pt x="65" y="6"/>
                </a:lnTo>
                <a:lnTo>
                  <a:pt x="65" y="6"/>
                </a:lnTo>
                <a:lnTo>
                  <a:pt x="65" y="6"/>
                </a:lnTo>
                <a:lnTo>
                  <a:pt x="65" y="6"/>
                </a:lnTo>
                <a:lnTo>
                  <a:pt x="65" y="5"/>
                </a:lnTo>
                <a:lnTo>
                  <a:pt x="65" y="5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7" y="5"/>
                </a:lnTo>
                <a:lnTo>
                  <a:pt x="67" y="5"/>
                </a:lnTo>
                <a:lnTo>
                  <a:pt x="67" y="5"/>
                </a:lnTo>
                <a:lnTo>
                  <a:pt x="67" y="4"/>
                </a:lnTo>
                <a:lnTo>
                  <a:pt x="67" y="4"/>
                </a:lnTo>
                <a:lnTo>
                  <a:pt x="68" y="4"/>
                </a:lnTo>
                <a:lnTo>
                  <a:pt x="68" y="4"/>
                </a:lnTo>
                <a:lnTo>
                  <a:pt x="68" y="4"/>
                </a:lnTo>
                <a:lnTo>
                  <a:pt x="68" y="4"/>
                </a:lnTo>
                <a:lnTo>
                  <a:pt x="68" y="3"/>
                </a:lnTo>
                <a:lnTo>
                  <a:pt x="68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69" y="2"/>
                </a:lnTo>
                <a:lnTo>
                  <a:pt x="69" y="2"/>
                </a:lnTo>
                <a:lnTo>
                  <a:pt x="69" y="2"/>
                </a:lnTo>
                <a:lnTo>
                  <a:pt x="69" y="2"/>
                </a:lnTo>
                <a:lnTo>
                  <a:pt x="69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1" y="2"/>
                </a:lnTo>
                <a:lnTo>
                  <a:pt x="71" y="2"/>
                </a:lnTo>
                <a:lnTo>
                  <a:pt x="72" y="1"/>
                </a:lnTo>
                <a:lnTo>
                  <a:pt x="71" y="1"/>
                </a:lnTo>
                <a:lnTo>
                  <a:pt x="72" y="1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3" y="0"/>
                </a:lnTo>
                <a:lnTo>
                  <a:pt x="73" y="0"/>
                </a:lnTo>
                <a:lnTo>
                  <a:pt x="73" y="0"/>
                </a:lnTo>
                <a:lnTo>
                  <a:pt x="73" y="0"/>
                </a:lnTo>
                <a:lnTo>
                  <a:pt x="74" y="0"/>
                </a:lnTo>
                <a:lnTo>
                  <a:pt x="74" y="0"/>
                </a:lnTo>
                <a:lnTo>
                  <a:pt x="74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2"/>
                </a:lnTo>
                <a:lnTo>
                  <a:pt x="75" y="1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8" y="3"/>
                </a:lnTo>
                <a:lnTo>
                  <a:pt x="77" y="3"/>
                </a:lnTo>
                <a:lnTo>
                  <a:pt x="78" y="3"/>
                </a:lnTo>
                <a:lnTo>
                  <a:pt x="78" y="3"/>
                </a:lnTo>
                <a:lnTo>
                  <a:pt x="77" y="3"/>
                </a:lnTo>
                <a:lnTo>
                  <a:pt x="78" y="3"/>
                </a:lnTo>
                <a:lnTo>
                  <a:pt x="78" y="3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7" y="4"/>
                </a:lnTo>
                <a:lnTo>
                  <a:pt x="77" y="4"/>
                </a:lnTo>
                <a:lnTo>
                  <a:pt x="77" y="4"/>
                </a:lnTo>
                <a:lnTo>
                  <a:pt x="77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5" y="5"/>
                </a:lnTo>
                <a:lnTo>
                  <a:pt x="75" y="6"/>
                </a:lnTo>
                <a:lnTo>
                  <a:pt x="75" y="6"/>
                </a:lnTo>
                <a:lnTo>
                  <a:pt x="75" y="6"/>
                </a:lnTo>
                <a:lnTo>
                  <a:pt x="75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5" y="7"/>
                </a:lnTo>
                <a:lnTo>
                  <a:pt x="75" y="7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3" y="10"/>
                </a:lnTo>
                <a:lnTo>
                  <a:pt x="74" y="10"/>
                </a:lnTo>
                <a:lnTo>
                  <a:pt x="74" y="10"/>
                </a:lnTo>
                <a:lnTo>
                  <a:pt x="74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1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7"/>
                </a:lnTo>
                <a:lnTo>
                  <a:pt x="75" y="17"/>
                </a:lnTo>
                <a:lnTo>
                  <a:pt x="75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8"/>
                </a:lnTo>
                <a:lnTo>
                  <a:pt x="76" y="18"/>
                </a:lnTo>
                <a:lnTo>
                  <a:pt x="77" y="18"/>
                </a:lnTo>
                <a:lnTo>
                  <a:pt x="77" y="18"/>
                </a:lnTo>
                <a:lnTo>
                  <a:pt x="77" y="19"/>
                </a:lnTo>
                <a:lnTo>
                  <a:pt x="78" y="19"/>
                </a:lnTo>
                <a:lnTo>
                  <a:pt x="78" y="19"/>
                </a:lnTo>
                <a:lnTo>
                  <a:pt x="79" y="19"/>
                </a:lnTo>
                <a:lnTo>
                  <a:pt x="79" y="19"/>
                </a:lnTo>
                <a:lnTo>
                  <a:pt x="79" y="19"/>
                </a:lnTo>
                <a:lnTo>
                  <a:pt x="79" y="19"/>
                </a:lnTo>
                <a:lnTo>
                  <a:pt x="79" y="19"/>
                </a:lnTo>
                <a:lnTo>
                  <a:pt x="80" y="18"/>
                </a:lnTo>
                <a:lnTo>
                  <a:pt x="80" y="18"/>
                </a:lnTo>
                <a:lnTo>
                  <a:pt x="80" y="18"/>
                </a:lnTo>
                <a:lnTo>
                  <a:pt x="80" y="18"/>
                </a:lnTo>
                <a:lnTo>
                  <a:pt x="81" y="17"/>
                </a:lnTo>
                <a:lnTo>
                  <a:pt x="81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4"/>
                </a:lnTo>
                <a:lnTo>
                  <a:pt x="84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6" y="12"/>
                </a:lnTo>
                <a:lnTo>
                  <a:pt x="86" y="12"/>
                </a:lnTo>
                <a:lnTo>
                  <a:pt x="86" y="12"/>
                </a:lnTo>
                <a:lnTo>
                  <a:pt x="87" y="12"/>
                </a:lnTo>
                <a:lnTo>
                  <a:pt x="87" y="12"/>
                </a:lnTo>
                <a:lnTo>
                  <a:pt x="87" y="12"/>
                </a:lnTo>
                <a:lnTo>
                  <a:pt x="87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0"/>
                </a:lnTo>
                <a:lnTo>
                  <a:pt x="88" y="10"/>
                </a:lnTo>
                <a:lnTo>
                  <a:pt x="88" y="10"/>
                </a:lnTo>
                <a:lnTo>
                  <a:pt x="89" y="10"/>
                </a:lnTo>
                <a:lnTo>
                  <a:pt x="89" y="10"/>
                </a:lnTo>
                <a:lnTo>
                  <a:pt x="89" y="10"/>
                </a:lnTo>
                <a:lnTo>
                  <a:pt x="89" y="10"/>
                </a:lnTo>
                <a:lnTo>
                  <a:pt x="90" y="10"/>
                </a:lnTo>
                <a:lnTo>
                  <a:pt x="90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2" y="9"/>
                </a:lnTo>
                <a:lnTo>
                  <a:pt x="92" y="9"/>
                </a:lnTo>
                <a:lnTo>
                  <a:pt x="92" y="10"/>
                </a:lnTo>
                <a:lnTo>
                  <a:pt x="93" y="10"/>
                </a:lnTo>
                <a:lnTo>
                  <a:pt x="93" y="10"/>
                </a:lnTo>
                <a:lnTo>
                  <a:pt x="93" y="10"/>
                </a:lnTo>
                <a:lnTo>
                  <a:pt x="94" y="10"/>
                </a:lnTo>
                <a:lnTo>
                  <a:pt x="94" y="9"/>
                </a:lnTo>
                <a:lnTo>
                  <a:pt x="94" y="10"/>
                </a:lnTo>
                <a:lnTo>
                  <a:pt x="95" y="10"/>
                </a:lnTo>
                <a:lnTo>
                  <a:pt x="95" y="10"/>
                </a:lnTo>
                <a:lnTo>
                  <a:pt x="95" y="10"/>
                </a:lnTo>
                <a:lnTo>
                  <a:pt x="95" y="10"/>
                </a:lnTo>
                <a:lnTo>
                  <a:pt x="96" y="10"/>
                </a:lnTo>
                <a:lnTo>
                  <a:pt x="96" y="10"/>
                </a:lnTo>
                <a:lnTo>
                  <a:pt x="96" y="10"/>
                </a:lnTo>
                <a:lnTo>
                  <a:pt x="96" y="10"/>
                </a:lnTo>
                <a:lnTo>
                  <a:pt x="96" y="10"/>
                </a:lnTo>
                <a:lnTo>
                  <a:pt x="97" y="10"/>
                </a:lnTo>
                <a:lnTo>
                  <a:pt x="97" y="10"/>
                </a:lnTo>
                <a:lnTo>
                  <a:pt x="97" y="10"/>
                </a:lnTo>
                <a:lnTo>
                  <a:pt x="97" y="10"/>
                </a:lnTo>
                <a:lnTo>
                  <a:pt x="98" y="9"/>
                </a:lnTo>
                <a:lnTo>
                  <a:pt x="98" y="9"/>
                </a:lnTo>
                <a:lnTo>
                  <a:pt x="98" y="9"/>
                </a:lnTo>
                <a:lnTo>
                  <a:pt x="98" y="9"/>
                </a:lnTo>
                <a:lnTo>
                  <a:pt x="98" y="9"/>
                </a:lnTo>
                <a:lnTo>
                  <a:pt x="99" y="9"/>
                </a:lnTo>
                <a:lnTo>
                  <a:pt x="99" y="9"/>
                </a:lnTo>
                <a:lnTo>
                  <a:pt x="99" y="9"/>
                </a:lnTo>
                <a:lnTo>
                  <a:pt x="99" y="9"/>
                </a:lnTo>
                <a:lnTo>
                  <a:pt x="99" y="9"/>
                </a:lnTo>
                <a:lnTo>
                  <a:pt x="100" y="9"/>
                </a:lnTo>
                <a:lnTo>
                  <a:pt x="100" y="8"/>
                </a:lnTo>
                <a:lnTo>
                  <a:pt x="100" y="8"/>
                </a:lnTo>
                <a:lnTo>
                  <a:pt x="100" y="8"/>
                </a:lnTo>
                <a:lnTo>
                  <a:pt x="100" y="8"/>
                </a:lnTo>
                <a:lnTo>
                  <a:pt x="100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2" y="8"/>
                </a:lnTo>
                <a:lnTo>
                  <a:pt x="102" y="8"/>
                </a:lnTo>
                <a:lnTo>
                  <a:pt x="102" y="8"/>
                </a:lnTo>
                <a:lnTo>
                  <a:pt x="102" y="8"/>
                </a:lnTo>
                <a:lnTo>
                  <a:pt x="102" y="8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5"/>
                </a:lnTo>
                <a:lnTo>
                  <a:pt x="104" y="5"/>
                </a:lnTo>
                <a:lnTo>
                  <a:pt x="104" y="5"/>
                </a:lnTo>
                <a:lnTo>
                  <a:pt x="105" y="5"/>
                </a:lnTo>
                <a:lnTo>
                  <a:pt x="105" y="5"/>
                </a:lnTo>
                <a:lnTo>
                  <a:pt x="105" y="4"/>
                </a:lnTo>
                <a:lnTo>
                  <a:pt x="105" y="4"/>
                </a:lnTo>
                <a:lnTo>
                  <a:pt x="105" y="3"/>
                </a:lnTo>
                <a:lnTo>
                  <a:pt x="105" y="3"/>
                </a:lnTo>
                <a:lnTo>
                  <a:pt x="106" y="3"/>
                </a:lnTo>
                <a:lnTo>
                  <a:pt x="106" y="3"/>
                </a:lnTo>
                <a:lnTo>
                  <a:pt x="106" y="4"/>
                </a:lnTo>
                <a:lnTo>
                  <a:pt x="106" y="4"/>
                </a:lnTo>
                <a:lnTo>
                  <a:pt x="106" y="4"/>
                </a:lnTo>
                <a:lnTo>
                  <a:pt x="106" y="4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9" y="2"/>
                </a:lnTo>
                <a:lnTo>
                  <a:pt x="109" y="2"/>
                </a:lnTo>
                <a:lnTo>
                  <a:pt x="110" y="2"/>
                </a:lnTo>
                <a:lnTo>
                  <a:pt x="110" y="2"/>
                </a:lnTo>
                <a:lnTo>
                  <a:pt x="110" y="2"/>
                </a:lnTo>
                <a:lnTo>
                  <a:pt x="110" y="2"/>
                </a:lnTo>
                <a:lnTo>
                  <a:pt x="111" y="2"/>
                </a:lnTo>
                <a:lnTo>
                  <a:pt x="111" y="2"/>
                </a:lnTo>
                <a:lnTo>
                  <a:pt x="111" y="2"/>
                </a:lnTo>
                <a:lnTo>
                  <a:pt x="111" y="3"/>
                </a:lnTo>
                <a:lnTo>
                  <a:pt x="111" y="3"/>
                </a:lnTo>
                <a:lnTo>
                  <a:pt x="112" y="3"/>
                </a:lnTo>
                <a:lnTo>
                  <a:pt x="112" y="3"/>
                </a:lnTo>
                <a:lnTo>
                  <a:pt x="112" y="2"/>
                </a:lnTo>
                <a:lnTo>
                  <a:pt x="112" y="2"/>
                </a:lnTo>
                <a:lnTo>
                  <a:pt x="112" y="3"/>
                </a:lnTo>
                <a:lnTo>
                  <a:pt x="113" y="3"/>
                </a:lnTo>
                <a:lnTo>
                  <a:pt x="113" y="3"/>
                </a:lnTo>
                <a:lnTo>
                  <a:pt x="114" y="3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5"/>
                </a:lnTo>
                <a:lnTo>
                  <a:pt x="114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6" y="5"/>
                </a:lnTo>
                <a:lnTo>
                  <a:pt x="116" y="5"/>
                </a:lnTo>
                <a:lnTo>
                  <a:pt x="116" y="5"/>
                </a:lnTo>
                <a:lnTo>
                  <a:pt x="116" y="5"/>
                </a:lnTo>
                <a:lnTo>
                  <a:pt x="117" y="5"/>
                </a:lnTo>
                <a:lnTo>
                  <a:pt x="117" y="5"/>
                </a:lnTo>
                <a:lnTo>
                  <a:pt x="117" y="5"/>
                </a:lnTo>
                <a:lnTo>
                  <a:pt x="116" y="5"/>
                </a:lnTo>
                <a:lnTo>
                  <a:pt x="117" y="6"/>
                </a:lnTo>
                <a:lnTo>
                  <a:pt x="117" y="6"/>
                </a:lnTo>
                <a:lnTo>
                  <a:pt x="117" y="6"/>
                </a:lnTo>
                <a:lnTo>
                  <a:pt x="117" y="6"/>
                </a:lnTo>
                <a:lnTo>
                  <a:pt x="117" y="6"/>
                </a:lnTo>
                <a:lnTo>
                  <a:pt x="117" y="7"/>
                </a:lnTo>
                <a:lnTo>
                  <a:pt x="117" y="7"/>
                </a:lnTo>
                <a:lnTo>
                  <a:pt x="117" y="8"/>
                </a:lnTo>
                <a:lnTo>
                  <a:pt x="116" y="8"/>
                </a:lnTo>
                <a:lnTo>
                  <a:pt x="116" y="8"/>
                </a:lnTo>
                <a:lnTo>
                  <a:pt x="116" y="8"/>
                </a:lnTo>
                <a:lnTo>
                  <a:pt x="117" y="8"/>
                </a:lnTo>
                <a:lnTo>
                  <a:pt x="117" y="8"/>
                </a:lnTo>
                <a:lnTo>
                  <a:pt x="117" y="8"/>
                </a:lnTo>
                <a:lnTo>
                  <a:pt x="117" y="9"/>
                </a:lnTo>
                <a:lnTo>
                  <a:pt x="117" y="10"/>
                </a:lnTo>
                <a:lnTo>
                  <a:pt x="117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1"/>
                </a:lnTo>
                <a:lnTo>
                  <a:pt x="116" y="11"/>
                </a:lnTo>
                <a:lnTo>
                  <a:pt x="117" y="11"/>
                </a:lnTo>
                <a:lnTo>
                  <a:pt x="117" y="11"/>
                </a:lnTo>
                <a:lnTo>
                  <a:pt x="117" y="12"/>
                </a:lnTo>
                <a:lnTo>
                  <a:pt x="117" y="12"/>
                </a:lnTo>
                <a:lnTo>
                  <a:pt x="117" y="12"/>
                </a:lnTo>
                <a:lnTo>
                  <a:pt x="117" y="13"/>
                </a:lnTo>
                <a:lnTo>
                  <a:pt x="117" y="13"/>
                </a:lnTo>
                <a:lnTo>
                  <a:pt x="117" y="14"/>
                </a:lnTo>
                <a:lnTo>
                  <a:pt x="116" y="14"/>
                </a:lnTo>
                <a:lnTo>
                  <a:pt x="116" y="14"/>
                </a:lnTo>
                <a:lnTo>
                  <a:pt x="116" y="14"/>
                </a:lnTo>
                <a:lnTo>
                  <a:pt x="116" y="15"/>
                </a:lnTo>
                <a:lnTo>
                  <a:pt x="115" y="17"/>
                </a:lnTo>
                <a:lnTo>
                  <a:pt x="115" y="17"/>
                </a:lnTo>
                <a:lnTo>
                  <a:pt x="115" y="17"/>
                </a:lnTo>
                <a:lnTo>
                  <a:pt x="115" y="18"/>
                </a:lnTo>
                <a:lnTo>
                  <a:pt x="115" y="18"/>
                </a:lnTo>
                <a:lnTo>
                  <a:pt x="115" y="18"/>
                </a:lnTo>
                <a:lnTo>
                  <a:pt x="115" y="19"/>
                </a:lnTo>
                <a:lnTo>
                  <a:pt x="115" y="19"/>
                </a:lnTo>
                <a:lnTo>
                  <a:pt x="115" y="19"/>
                </a:lnTo>
                <a:lnTo>
                  <a:pt x="115" y="19"/>
                </a:lnTo>
                <a:lnTo>
                  <a:pt x="115" y="20"/>
                </a:lnTo>
                <a:lnTo>
                  <a:pt x="115" y="20"/>
                </a:lnTo>
                <a:lnTo>
                  <a:pt x="115" y="20"/>
                </a:lnTo>
                <a:lnTo>
                  <a:pt x="115" y="20"/>
                </a:lnTo>
                <a:lnTo>
                  <a:pt x="115" y="20"/>
                </a:lnTo>
                <a:lnTo>
                  <a:pt x="114" y="20"/>
                </a:lnTo>
                <a:lnTo>
                  <a:pt x="114" y="20"/>
                </a:lnTo>
                <a:lnTo>
                  <a:pt x="115" y="20"/>
                </a:lnTo>
                <a:lnTo>
                  <a:pt x="114" y="22"/>
                </a:lnTo>
                <a:lnTo>
                  <a:pt x="114" y="22"/>
                </a:lnTo>
                <a:lnTo>
                  <a:pt x="114" y="22"/>
                </a:lnTo>
                <a:lnTo>
                  <a:pt x="114" y="23"/>
                </a:lnTo>
                <a:lnTo>
                  <a:pt x="114" y="23"/>
                </a:lnTo>
                <a:lnTo>
                  <a:pt x="114" y="23"/>
                </a:lnTo>
                <a:lnTo>
                  <a:pt x="114" y="23"/>
                </a:lnTo>
                <a:lnTo>
                  <a:pt x="114" y="23"/>
                </a:lnTo>
                <a:lnTo>
                  <a:pt x="114" y="24"/>
                </a:lnTo>
                <a:lnTo>
                  <a:pt x="114" y="24"/>
                </a:lnTo>
                <a:lnTo>
                  <a:pt x="114" y="24"/>
                </a:lnTo>
                <a:lnTo>
                  <a:pt x="114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5"/>
                </a:lnTo>
                <a:lnTo>
                  <a:pt x="113" y="25"/>
                </a:lnTo>
                <a:lnTo>
                  <a:pt x="113" y="25"/>
                </a:lnTo>
                <a:lnTo>
                  <a:pt x="112" y="25"/>
                </a:lnTo>
                <a:lnTo>
                  <a:pt x="112" y="26"/>
                </a:lnTo>
                <a:lnTo>
                  <a:pt x="112" y="26"/>
                </a:lnTo>
                <a:lnTo>
                  <a:pt x="112" y="26"/>
                </a:lnTo>
                <a:lnTo>
                  <a:pt x="112" y="26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8"/>
                </a:lnTo>
                <a:lnTo>
                  <a:pt x="112" y="28"/>
                </a:lnTo>
                <a:lnTo>
                  <a:pt x="112" y="28"/>
                </a:lnTo>
                <a:lnTo>
                  <a:pt x="112" y="28"/>
                </a:lnTo>
                <a:lnTo>
                  <a:pt x="112" y="28"/>
                </a:lnTo>
                <a:lnTo>
                  <a:pt x="111" y="29"/>
                </a:lnTo>
                <a:lnTo>
                  <a:pt x="111" y="29"/>
                </a:lnTo>
                <a:lnTo>
                  <a:pt x="111" y="29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09" y="30"/>
                </a:lnTo>
                <a:lnTo>
                  <a:pt x="109" y="30"/>
                </a:lnTo>
                <a:lnTo>
                  <a:pt x="109" y="30"/>
                </a:lnTo>
                <a:lnTo>
                  <a:pt x="108" y="30"/>
                </a:lnTo>
                <a:lnTo>
                  <a:pt x="108" y="30"/>
                </a:lnTo>
                <a:lnTo>
                  <a:pt x="107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29"/>
                </a:lnTo>
                <a:lnTo>
                  <a:pt x="100" y="29"/>
                </a:lnTo>
                <a:lnTo>
                  <a:pt x="100" y="29"/>
                </a:lnTo>
                <a:lnTo>
                  <a:pt x="99" y="29"/>
                </a:lnTo>
                <a:lnTo>
                  <a:pt x="99" y="29"/>
                </a:lnTo>
                <a:lnTo>
                  <a:pt x="99" y="29"/>
                </a:lnTo>
                <a:lnTo>
                  <a:pt x="99" y="30"/>
                </a:lnTo>
                <a:lnTo>
                  <a:pt x="99" y="30"/>
                </a:lnTo>
                <a:lnTo>
                  <a:pt x="98" y="30"/>
                </a:lnTo>
                <a:lnTo>
                  <a:pt x="98" y="29"/>
                </a:lnTo>
                <a:lnTo>
                  <a:pt x="98" y="29"/>
                </a:lnTo>
                <a:lnTo>
                  <a:pt x="98" y="29"/>
                </a:lnTo>
                <a:lnTo>
                  <a:pt x="97" y="29"/>
                </a:lnTo>
                <a:lnTo>
                  <a:pt x="97" y="29"/>
                </a:lnTo>
                <a:lnTo>
                  <a:pt x="97" y="29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5" y="30"/>
                </a:lnTo>
                <a:lnTo>
                  <a:pt x="95" y="30"/>
                </a:lnTo>
                <a:lnTo>
                  <a:pt x="94" y="31"/>
                </a:lnTo>
                <a:lnTo>
                  <a:pt x="93" y="31"/>
                </a:lnTo>
                <a:lnTo>
                  <a:pt x="93" y="31"/>
                </a:lnTo>
                <a:lnTo>
                  <a:pt x="93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4"/>
                </a:lnTo>
                <a:lnTo>
                  <a:pt x="92" y="34"/>
                </a:lnTo>
                <a:lnTo>
                  <a:pt x="91" y="34"/>
                </a:lnTo>
                <a:lnTo>
                  <a:pt x="91" y="34"/>
                </a:lnTo>
                <a:lnTo>
                  <a:pt x="91" y="34"/>
                </a:lnTo>
                <a:lnTo>
                  <a:pt x="91" y="34"/>
                </a:lnTo>
                <a:lnTo>
                  <a:pt x="91" y="34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2" y="35"/>
                </a:lnTo>
                <a:lnTo>
                  <a:pt x="92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6"/>
                </a:lnTo>
                <a:lnTo>
                  <a:pt x="90" y="36"/>
                </a:lnTo>
                <a:lnTo>
                  <a:pt x="90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7" y="36"/>
                </a:lnTo>
                <a:lnTo>
                  <a:pt x="87" y="37"/>
                </a:lnTo>
                <a:lnTo>
                  <a:pt x="87" y="36"/>
                </a:lnTo>
                <a:lnTo>
                  <a:pt x="87" y="36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5" y="37"/>
                </a:lnTo>
                <a:lnTo>
                  <a:pt x="85" y="38"/>
                </a:lnTo>
                <a:lnTo>
                  <a:pt x="86" y="38"/>
                </a:lnTo>
                <a:lnTo>
                  <a:pt x="86" y="38"/>
                </a:lnTo>
                <a:lnTo>
                  <a:pt x="86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7"/>
                </a:lnTo>
                <a:lnTo>
                  <a:pt x="83" y="37"/>
                </a:lnTo>
                <a:lnTo>
                  <a:pt x="82" y="37"/>
                </a:lnTo>
                <a:lnTo>
                  <a:pt x="81" y="37"/>
                </a:lnTo>
                <a:lnTo>
                  <a:pt x="81" y="37"/>
                </a:lnTo>
                <a:lnTo>
                  <a:pt x="81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79" y="38"/>
                </a:lnTo>
                <a:lnTo>
                  <a:pt x="79" y="38"/>
                </a:lnTo>
                <a:lnTo>
                  <a:pt x="79" y="38"/>
                </a:lnTo>
                <a:lnTo>
                  <a:pt x="79" y="38"/>
                </a:lnTo>
                <a:lnTo>
                  <a:pt x="79" y="38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8" y="39"/>
                </a:lnTo>
                <a:lnTo>
                  <a:pt x="78" y="38"/>
                </a:lnTo>
                <a:lnTo>
                  <a:pt x="77" y="38"/>
                </a:lnTo>
                <a:lnTo>
                  <a:pt x="77" y="38"/>
                </a:lnTo>
                <a:lnTo>
                  <a:pt x="77" y="38"/>
                </a:lnTo>
                <a:lnTo>
                  <a:pt x="77" y="38"/>
                </a:lnTo>
                <a:lnTo>
                  <a:pt x="77" y="38"/>
                </a:lnTo>
                <a:lnTo>
                  <a:pt x="77" y="37"/>
                </a:lnTo>
                <a:lnTo>
                  <a:pt x="76" y="37"/>
                </a:lnTo>
                <a:lnTo>
                  <a:pt x="76" y="37"/>
                </a:lnTo>
                <a:lnTo>
                  <a:pt x="76" y="36"/>
                </a:lnTo>
                <a:lnTo>
                  <a:pt x="76" y="36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3" y="36"/>
                </a:lnTo>
                <a:lnTo>
                  <a:pt x="73" y="35"/>
                </a:lnTo>
                <a:lnTo>
                  <a:pt x="73" y="35"/>
                </a:lnTo>
                <a:lnTo>
                  <a:pt x="73" y="35"/>
                </a:lnTo>
                <a:lnTo>
                  <a:pt x="73" y="35"/>
                </a:lnTo>
                <a:lnTo>
                  <a:pt x="73" y="35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1" y="33"/>
                </a:lnTo>
                <a:lnTo>
                  <a:pt x="70" y="33"/>
                </a:lnTo>
                <a:lnTo>
                  <a:pt x="70" y="33"/>
                </a:lnTo>
                <a:lnTo>
                  <a:pt x="70" y="33"/>
                </a:lnTo>
                <a:lnTo>
                  <a:pt x="69" y="33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1"/>
                </a:lnTo>
                <a:lnTo>
                  <a:pt x="69" y="31"/>
                </a:lnTo>
                <a:lnTo>
                  <a:pt x="68" y="31"/>
                </a:lnTo>
                <a:lnTo>
                  <a:pt x="68" y="31"/>
                </a:lnTo>
                <a:lnTo>
                  <a:pt x="68" y="31"/>
                </a:lnTo>
                <a:lnTo>
                  <a:pt x="68" y="32"/>
                </a:lnTo>
                <a:lnTo>
                  <a:pt x="67" y="31"/>
                </a:lnTo>
                <a:lnTo>
                  <a:pt x="67" y="32"/>
                </a:lnTo>
                <a:lnTo>
                  <a:pt x="67" y="32"/>
                </a:lnTo>
                <a:lnTo>
                  <a:pt x="67" y="32"/>
                </a:lnTo>
                <a:lnTo>
                  <a:pt x="67" y="32"/>
                </a:lnTo>
                <a:lnTo>
                  <a:pt x="67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5" y="32"/>
                </a:lnTo>
                <a:lnTo>
                  <a:pt x="65" y="32"/>
                </a:lnTo>
                <a:lnTo>
                  <a:pt x="65" y="32"/>
                </a:lnTo>
                <a:lnTo>
                  <a:pt x="66" y="32"/>
                </a:lnTo>
                <a:lnTo>
                  <a:pt x="66" y="31"/>
                </a:lnTo>
                <a:lnTo>
                  <a:pt x="66" y="31"/>
                </a:lnTo>
                <a:lnTo>
                  <a:pt x="65" y="31"/>
                </a:lnTo>
                <a:lnTo>
                  <a:pt x="65" y="31"/>
                </a:lnTo>
                <a:lnTo>
                  <a:pt x="65" y="31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4" y="30"/>
                </a:lnTo>
                <a:lnTo>
                  <a:pt x="64" y="30"/>
                </a:lnTo>
                <a:lnTo>
                  <a:pt x="64" y="29"/>
                </a:lnTo>
                <a:lnTo>
                  <a:pt x="64" y="29"/>
                </a:lnTo>
                <a:lnTo>
                  <a:pt x="64" y="29"/>
                </a:lnTo>
                <a:lnTo>
                  <a:pt x="64" y="29"/>
                </a:lnTo>
                <a:lnTo>
                  <a:pt x="63" y="30"/>
                </a:lnTo>
                <a:lnTo>
                  <a:pt x="63" y="30"/>
                </a:lnTo>
                <a:lnTo>
                  <a:pt x="63" y="30"/>
                </a:lnTo>
                <a:lnTo>
                  <a:pt x="63" y="30"/>
                </a:lnTo>
                <a:lnTo>
                  <a:pt x="63" y="30"/>
                </a:lnTo>
                <a:lnTo>
                  <a:pt x="63" y="31"/>
                </a:lnTo>
                <a:lnTo>
                  <a:pt x="63" y="31"/>
                </a:lnTo>
                <a:lnTo>
                  <a:pt x="63" y="32"/>
                </a:lnTo>
                <a:lnTo>
                  <a:pt x="63" y="32"/>
                </a:lnTo>
                <a:lnTo>
                  <a:pt x="63" y="32"/>
                </a:lnTo>
                <a:lnTo>
                  <a:pt x="62" y="32"/>
                </a:lnTo>
                <a:lnTo>
                  <a:pt x="62" y="32"/>
                </a:lnTo>
                <a:lnTo>
                  <a:pt x="62" y="32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1" y="34"/>
                </a:lnTo>
                <a:lnTo>
                  <a:pt x="61" y="34"/>
                </a:lnTo>
                <a:lnTo>
                  <a:pt x="61" y="34"/>
                </a:lnTo>
                <a:lnTo>
                  <a:pt x="61" y="34"/>
                </a:lnTo>
                <a:lnTo>
                  <a:pt x="61" y="34"/>
                </a:lnTo>
                <a:lnTo>
                  <a:pt x="60" y="34"/>
                </a:lnTo>
                <a:lnTo>
                  <a:pt x="60" y="35"/>
                </a:lnTo>
                <a:lnTo>
                  <a:pt x="60" y="35"/>
                </a:lnTo>
                <a:lnTo>
                  <a:pt x="60" y="35"/>
                </a:lnTo>
                <a:lnTo>
                  <a:pt x="60" y="35"/>
                </a:lnTo>
                <a:lnTo>
                  <a:pt x="59" y="35"/>
                </a:lnTo>
                <a:lnTo>
                  <a:pt x="59" y="35"/>
                </a:lnTo>
                <a:lnTo>
                  <a:pt x="59" y="35"/>
                </a:lnTo>
                <a:lnTo>
                  <a:pt x="59" y="35"/>
                </a:lnTo>
                <a:lnTo>
                  <a:pt x="59" y="35"/>
                </a:lnTo>
                <a:lnTo>
                  <a:pt x="58" y="35"/>
                </a:lnTo>
                <a:lnTo>
                  <a:pt x="58" y="35"/>
                </a:lnTo>
                <a:lnTo>
                  <a:pt x="58" y="35"/>
                </a:lnTo>
                <a:lnTo>
                  <a:pt x="58" y="36"/>
                </a:lnTo>
                <a:lnTo>
                  <a:pt x="57" y="36"/>
                </a:lnTo>
                <a:lnTo>
                  <a:pt x="57" y="37"/>
                </a:lnTo>
                <a:lnTo>
                  <a:pt x="57" y="37"/>
                </a:lnTo>
                <a:lnTo>
                  <a:pt x="57" y="37"/>
                </a:lnTo>
                <a:lnTo>
                  <a:pt x="57" y="37"/>
                </a:lnTo>
                <a:lnTo>
                  <a:pt x="56" y="38"/>
                </a:lnTo>
                <a:lnTo>
                  <a:pt x="56" y="38"/>
                </a:lnTo>
                <a:lnTo>
                  <a:pt x="55" y="37"/>
                </a:lnTo>
                <a:lnTo>
                  <a:pt x="55" y="36"/>
                </a:lnTo>
                <a:lnTo>
                  <a:pt x="55" y="36"/>
                </a:lnTo>
                <a:lnTo>
                  <a:pt x="55" y="35"/>
                </a:lnTo>
                <a:lnTo>
                  <a:pt x="54" y="35"/>
                </a:lnTo>
                <a:lnTo>
                  <a:pt x="54" y="35"/>
                </a:lnTo>
                <a:lnTo>
                  <a:pt x="54" y="35"/>
                </a:lnTo>
                <a:lnTo>
                  <a:pt x="54" y="34"/>
                </a:lnTo>
                <a:lnTo>
                  <a:pt x="54" y="34"/>
                </a:lnTo>
                <a:lnTo>
                  <a:pt x="54" y="34"/>
                </a:lnTo>
                <a:lnTo>
                  <a:pt x="54" y="34"/>
                </a:lnTo>
                <a:lnTo>
                  <a:pt x="54" y="33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2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3" y="32"/>
                </a:lnTo>
                <a:lnTo>
                  <a:pt x="53" y="33"/>
                </a:lnTo>
                <a:lnTo>
                  <a:pt x="52" y="33"/>
                </a:lnTo>
                <a:lnTo>
                  <a:pt x="52" y="33"/>
                </a:lnTo>
                <a:lnTo>
                  <a:pt x="52" y="32"/>
                </a:lnTo>
                <a:lnTo>
                  <a:pt x="51" y="32"/>
                </a:lnTo>
                <a:lnTo>
                  <a:pt x="51" y="32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0"/>
                </a:lnTo>
                <a:lnTo>
                  <a:pt x="51" y="30"/>
                </a:lnTo>
                <a:lnTo>
                  <a:pt x="52" y="29"/>
                </a:lnTo>
                <a:lnTo>
                  <a:pt x="51" y="29"/>
                </a:lnTo>
                <a:lnTo>
                  <a:pt x="51" y="29"/>
                </a:lnTo>
                <a:lnTo>
                  <a:pt x="50" y="29"/>
                </a:lnTo>
                <a:lnTo>
                  <a:pt x="50" y="29"/>
                </a:lnTo>
                <a:lnTo>
                  <a:pt x="49" y="30"/>
                </a:lnTo>
                <a:lnTo>
                  <a:pt x="49" y="30"/>
                </a:lnTo>
                <a:lnTo>
                  <a:pt x="49" y="31"/>
                </a:lnTo>
                <a:lnTo>
                  <a:pt x="49" y="32"/>
                </a:lnTo>
                <a:lnTo>
                  <a:pt x="49" y="32"/>
                </a:lnTo>
                <a:lnTo>
                  <a:pt x="48" y="32"/>
                </a:lnTo>
                <a:lnTo>
                  <a:pt x="48" y="32"/>
                </a:lnTo>
                <a:lnTo>
                  <a:pt x="48" y="31"/>
                </a:lnTo>
                <a:lnTo>
                  <a:pt x="48" y="31"/>
                </a:lnTo>
                <a:lnTo>
                  <a:pt x="48" y="30"/>
                </a:lnTo>
                <a:lnTo>
                  <a:pt x="47" y="30"/>
                </a:lnTo>
                <a:lnTo>
                  <a:pt x="47" y="29"/>
                </a:lnTo>
                <a:lnTo>
                  <a:pt x="47" y="29"/>
                </a:lnTo>
                <a:lnTo>
                  <a:pt x="47" y="29"/>
                </a:lnTo>
                <a:lnTo>
                  <a:pt x="46" y="29"/>
                </a:lnTo>
                <a:lnTo>
                  <a:pt x="46" y="28"/>
                </a:lnTo>
                <a:lnTo>
                  <a:pt x="46" y="28"/>
                </a:lnTo>
                <a:lnTo>
                  <a:pt x="45" y="28"/>
                </a:lnTo>
                <a:lnTo>
                  <a:pt x="45" y="28"/>
                </a:lnTo>
                <a:lnTo>
                  <a:pt x="44" y="28"/>
                </a:lnTo>
                <a:lnTo>
                  <a:pt x="44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2" y="28"/>
                </a:lnTo>
                <a:lnTo>
                  <a:pt x="42" y="28"/>
                </a:lnTo>
                <a:lnTo>
                  <a:pt x="42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40" y="27"/>
                </a:lnTo>
                <a:lnTo>
                  <a:pt x="40" y="27"/>
                </a:lnTo>
                <a:lnTo>
                  <a:pt x="39" y="27"/>
                </a:lnTo>
                <a:lnTo>
                  <a:pt x="39" y="27"/>
                </a:lnTo>
                <a:lnTo>
                  <a:pt x="39" y="26"/>
                </a:lnTo>
                <a:lnTo>
                  <a:pt x="39" y="26"/>
                </a:lnTo>
                <a:lnTo>
                  <a:pt x="39" y="27"/>
                </a:lnTo>
                <a:lnTo>
                  <a:pt x="38" y="27"/>
                </a:lnTo>
                <a:lnTo>
                  <a:pt x="38" y="27"/>
                </a:lnTo>
                <a:lnTo>
                  <a:pt x="38" y="27"/>
                </a:lnTo>
                <a:lnTo>
                  <a:pt x="38" y="27"/>
                </a:lnTo>
                <a:lnTo>
                  <a:pt x="38" y="27"/>
                </a:lnTo>
                <a:lnTo>
                  <a:pt x="38" y="26"/>
                </a:lnTo>
                <a:lnTo>
                  <a:pt x="38" y="26"/>
                </a:lnTo>
                <a:lnTo>
                  <a:pt x="38" y="26"/>
                </a:lnTo>
                <a:lnTo>
                  <a:pt x="38" y="25"/>
                </a:lnTo>
                <a:lnTo>
                  <a:pt x="38" y="25"/>
                </a:lnTo>
                <a:lnTo>
                  <a:pt x="38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6" y="24"/>
                </a:lnTo>
                <a:lnTo>
                  <a:pt x="36" y="24"/>
                </a:lnTo>
                <a:lnTo>
                  <a:pt x="36" y="24"/>
                </a:lnTo>
                <a:lnTo>
                  <a:pt x="36" y="24"/>
                </a:lnTo>
                <a:lnTo>
                  <a:pt x="35" y="23"/>
                </a:lnTo>
                <a:lnTo>
                  <a:pt x="35" y="23"/>
                </a:lnTo>
                <a:lnTo>
                  <a:pt x="35" y="23"/>
                </a:lnTo>
                <a:lnTo>
                  <a:pt x="35" y="24"/>
                </a:lnTo>
                <a:lnTo>
                  <a:pt x="35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lnTo>
                  <a:pt x="32" y="25"/>
                </a:lnTo>
                <a:lnTo>
                  <a:pt x="32" y="25"/>
                </a:lnTo>
                <a:lnTo>
                  <a:pt x="32" y="25"/>
                </a:lnTo>
                <a:lnTo>
                  <a:pt x="32" y="25"/>
                </a:lnTo>
                <a:lnTo>
                  <a:pt x="31" y="26"/>
                </a:lnTo>
                <a:lnTo>
                  <a:pt x="31" y="26"/>
                </a:lnTo>
                <a:lnTo>
                  <a:pt x="30" y="26"/>
                </a:lnTo>
                <a:lnTo>
                  <a:pt x="30" y="26"/>
                </a:lnTo>
                <a:lnTo>
                  <a:pt x="30" y="26"/>
                </a:lnTo>
                <a:lnTo>
                  <a:pt x="30" y="26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29" y="28"/>
                </a:lnTo>
                <a:lnTo>
                  <a:pt x="29" y="28"/>
                </a:lnTo>
                <a:lnTo>
                  <a:pt x="28" y="29"/>
                </a:lnTo>
                <a:lnTo>
                  <a:pt x="28" y="29"/>
                </a:lnTo>
                <a:lnTo>
                  <a:pt x="27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30"/>
                </a:lnTo>
                <a:lnTo>
                  <a:pt x="26" y="31"/>
                </a:lnTo>
                <a:lnTo>
                  <a:pt x="26" y="31"/>
                </a:lnTo>
                <a:lnTo>
                  <a:pt x="26" y="32"/>
                </a:lnTo>
                <a:lnTo>
                  <a:pt x="26" y="32"/>
                </a:lnTo>
                <a:lnTo>
                  <a:pt x="26" y="32"/>
                </a:lnTo>
                <a:lnTo>
                  <a:pt x="25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3" y="33"/>
                </a:lnTo>
                <a:lnTo>
                  <a:pt x="23" y="33"/>
                </a:lnTo>
                <a:lnTo>
                  <a:pt x="23" y="33"/>
                </a:lnTo>
                <a:lnTo>
                  <a:pt x="23" y="34"/>
                </a:lnTo>
                <a:lnTo>
                  <a:pt x="22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19" y="34"/>
                </a:lnTo>
                <a:lnTo>
                  <a:pt x="19" y="34"/>
                </a:lnTo>
                <a:lnTo>
                  <a:pt x="19" y="35"/>
                </a:lnTo>
                <a:lnTo>
                  <a:pt x="19" y="35"/>
                </a:lnTo>
                <a:lnTo>
                  <a:pt x="19" y="36"/>
                </a:lnTo>
                <a:lnTo>
                  <a:pt x="19" y="37"/>
                </a:lnTo>
                <a:lnTo>
                  <a:pt x="18" y="37"/>
                </a:lnTo>
                <a:lnTo>
                  <a:pt x="18" y="38"/>
                </a:lnTo>
                <a:lnTo>
                  <a:pt x="18" y="38"/>
                </a:lnTo>
                <a:lnTo>
                  <a:pt x="18" y="38"/>
                </a:lnTo>
                <a:lnTo>
                  <a:pt x="18" y="39"/>
                </a:lnTo>
                <a:lnTo>
                  <a:pt x="18" y="39"/>
                </a:lnTo>
                <a:lnTo>
                  <a:pt x="17" y="39"/>
                </a:lnTo>
                <a:lnTo>
                  <a:pt x="17" y="38"/>
                </a:lnTo>
                <a:lnTo>
                  <a:pt x="17" y="38"/>
                </a:lnTo>
                <a:lnTo>
                  <a:pt x="16" y="39"/>
                </a:lnTo>
                <a:lnTo>
                  <a:pt x="16" y="39"/>
                </a:lnTo>
                <a:lnTo>
                  <a:pt x="16" y="40"/>
                </a:lnTo>
                <a:lnTo>
                  <a:pt x="16" y="40"/>
                </a:lnTo>
                <a:lnTo>
                  <a:pt x="15" y="40"/>
                </a:lnTo>
                <a:lnTo>
                  <a:pt x="15" y="40"/>
                </a:lnTo>
                <a:lnTo>
                  <a:pt x="15" y="40"/>
                </a:lnTo>
                <a:lnTo>
                  <a:pt x="15" y="40"/>
                </a:lnTo>
                <a:lnTo>
                  <a:pt x="14" y="40"/>
                </a:lnTo>
                <a:lnTo>
                  <a:pt x="14" y="40"/>
                </a:lnTo>
                <a:lnTo>
                  <a:pt x="14" y="40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3" y="41"/>
                </a:lnTo>
                <a:lnTo>
                  <a:pt x="12" y="41"/>
                </a:lnTo>
                <a:lnTo>
                  <a:pt x="12" y="41"/>
                </a:lnTo>
                <a:lnTo>
                  <a:pt x="11" y="40"/>
                </a:lnTo>
                <a:lnTo>
                  <a:pt x="11" y="40"/>
                </a:lnTo>
                <a:lnTo>
                  <a:pt x="11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7"/>
                </a:lnTo>
                <a:lnTo>
                  <a:pt x="11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1" y="35"/>
                </a:lnTo>
                <a:lnTo>
                  <a:pt x="11" y="35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9" y="34"/>
                </a:lnTo>
                <a:lnTo>
                  <a:pt x="10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2"/>
                </a:lnTo>
                <a:lnTo>
                  <a:pt x="9" y="32"/>
                </a:lnTo>
                <a:lnTo>
                  <a:pt x="9" y="32"/>
                </a:lnTo>
                <a:lnTo>
                  <a:pt x="9" y="32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29"/>
                </a:lnTo>
                <a:lnTo>
                  <a:pt x="8" y="29"/>
                </a:lnTo>
                <a:lnTo>
                  <a:pt x="8" y="29"/>
                </a:lnTo>
                <a:lnTo>
                  <a:pt x="8" y="29"/>
                </a:lnTo>
                <a:lnTo>
                  <a:pt x="7" y="29"/>
                </a:lnTo>
                <a:lnTo>
                  <a:pt x="7" y="29"/>
                </a:lnTo>
                <a:lnTo>
                  <a:pt x="7" y="29"/>
                </a:lnTo>
                <a:lnTo>
                  <a:pt x="7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lnTo>
                  <a:pt x="0" y="2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5" name="Freeform 38">
            <a:extLst>
              <a:ext uri="{FF2B5EF4-FFF2-40B4-BE49-F238E27FC236}">
                <a16:creationId xmlns="" xmlns:a16="http://schemas.microsoft.com/office/drawing/2014/main" id="{17A6C5B0-67CE-4F84-8269-27681D6BE621}"/>
              </a:ext>
            </a:extLst>
          </p:cNvPr>
          <p:cNvSpPr>
            <a:spLocks/>
          </p:cNvSpPr>
          <p:nvPr/>
        </p:nvSpPr>
        <p:spPr bwMode="auto">
          <a:xfrm>
            <a:off x="6991204" y="2480615"/>
            <a:ext cx="1108076" cy="387351"/>
          </a:xfrm>
          <a:custGeom>
            <a:avLst/>
            <a:gdLst>
              <a:gd name="T0" fmla="*/ 4 w 117"/>
              <a:gd name="T1" fmla="*/ 23 h 41"/>
              <a:gd name="T2" fmla="*/ 8 w 117"/>
              <a:gd name="T3" fmla="*/ 20 h 41"/>
              <a:gd name="T4" fmla="*/ 12 w 117"/>
              <a:gd name="T5" fmla="*/ 17 h 41"/>
              <a:gd name="T6" fmla="*/ 14 w 117"/>
              <a:gd name="T7" fmla="*/ 10 h 41"/>
              <a:gd name="T8" fmla="*/ 15 w 117"/>
              <a:gd name="T9" fmla="*/ 2 h 41"/>
              <a:gd name="T10" fmla="*/ 30 w 117"/>
              <a:gd name="T11" fmla="*/ 1 h 41"/>
              <a:gd name="T12" fmla="*/ 36 w 117"/>
              <a:gd name="T13" fmla="*/ 5 h 41"/>
              <a:gd name="T14" fmla="*/ 39 w 117"/>
              <a:gd name="T15" fmla="*/ 8 h 41"/>
              <a:gd name="T16" fmla="*/ 43 w 117"/>
              <a:gd name="T17" fmla="*/ 10 h 41"/>
              <a:gd name="T18" fmla="*/ 45 w 117"/>
              <a:gd name="T19" fmla="*/ 7 h 41"/>
              <a:gd name="T20" fmla="*/ 49 w 117"/>
              <a:gd name="T21" fmla="*/ 8 h 41"/>
              <a:gd name="T22" fmla="*/ 53 w 117"/>
              <a:gd name="T23" fmla="*/ 8 h 41"/>
              <a:gd name="T24" fmla="*/ 55 w 117"/>
              <a:gd name="T25" fmla="*/ 10 h 41"/>
              <a:gd name="T26" fmla="*/ 60 w 117"/>
              <a:gd name="T27" fmla="*/ 9 h 41"/>
              <a:gd name="T28" fmla="*/ 64 w 117"/>
              <a:gd name="T29" fmla="*/ 7 h 41"/>
              <a:gd name="T30" fmla="*/ 66 w 117"/>
              <a:gd name="T31" fmla="*/ 5 h 41"/>
              <a:gd name="T32" fmla="*/ 70 w 117"/>
              <a:gd name="T33" fmla="*/ 2 h 41"/>
              <a:gd name="T34" fmla="*/ 76 w 117"/>
              <a:gd name="T35" fmla="*/ 2 h 41"/>
              <a:gd name="T36" fmla="*/ 77 w 117"/>
              <a:gd name="T37" fmla="*/ 4 h 41"/>
              <a:gd name="T38" fmla="*/ 75 w 117"/>
              <a:gd name="T39" fmla="*/ 10 h 41"/>
              <a:gd name="T40" fmla="*/ 72 w 117"/>
              <a:gd name="T41" fmla="*/ 12 h 41"/>
              <a:gd name="T42" fmla="*/ 74 w 117"/>
              <a:gd name="T43" fmla="*/ 13 h 41"/>
              <a:gd name="T44" fmla="*/ 76 w 117"/>
              <a:gd name="T45" fmla="*/ 17 h 41"/>
              <a:gd name="T46" fmla="*/ 83 w 117"/>
              <a:gd name="T47" fmla="*/ 17 h 41"/>
              <a:gd name="T48" fmla="*/ 85 w 117"/>
              <a:gd name="T49" fmla="*/ 13 h 41"/>
              <a:gd name="T50" fmla="*/ 89 w 117"/>
              <a:gd name="T51" fmla="*/ 10 h 41"/>
              <a:gd name="T52" fmla="*/ 95 w 117"/>
              <a:gd name="T53" fmla="*/ 10 h 41"/>
              <a:gd name="T54" fmla="*/ 100 w 117"/>
              <a:gd name="T55" fmla="*/ 8 h 41"/>
              <a:gd name="T56" fmla="*/ 104 w 117"/>
              <a:gd name="T57" fmla="*/ 6 h 41"/>
              <a:gd name="T58" fmla="*/ 107 w 117"/>
              <a:gd name="T59" fmla="*/ 3 h 41"/>
              <a:gd name="T60" fmla="*/ 112 w 117"/>
              <a:gd name="T61" fmla="*/ 2 h 41"/>
              <a:gd name="T62" fmla="*/ 117 w 117"/>
              <a:gd name="T63" fmla="*/ 5 h 41"/>
              <a:gd name="T64" fmla="*/ 116 w 117"/>
              <a:gd name="T65" fmla="*/ 11 h 41"/>
              <a:gd name="T66" fmla="*/ 115 w 117"/>
              <a:gd name="T67" fmla="*/ 20 h 41"/>
              <a:gd name="T68" fmla="*/ 113 w 117"/>
              <a:gd name="T69" fmla="*/ 25 h 41"/>
              <a:gd name="T70" fmla="*/ 110 w 117"/>
              <a:gd name="T71" fmla="*/ 30 h 41"/>
              <a:gd name="T72" fmla="*/ 105 w 117"/>
              <a:gd name="T73" fmla="*/ 29 h 41"/>
              <a:gd name="T74" fmla="*/ 101 w 117"/>
              <a:gd name="T75" fmla="*/ 30 h 41"/>
              <a:gd name="T76" fmla="*/ 97 w 117"/>
              <a:gd name="T77" fmla="*/ 29 h 41"/>
              <a:gd name="T78" fmla="*/ 93 w 117"/>
              <a:gd name="T79" fmla="*/ 33 h 41"/>
              <a:gd name="T80" fmla="*/ 91 w 117"/>
              <a:gd name="T81" fmla="*/ 35 h 41"/>
              <a:gd name="T82" fmla="*/ 88 w 117"/>
              <a:gd name="T83" fmla="*/ 36 h 41"/>
              <a:gd name="T84" fmla="*/ 85 w 117"/>
              <a:gd name="T85" fmla="*/ 38 h 41"/>
              <a:gd name="T86" fmla="*/ 80 w 117"/>
              <a:gd name="T87" fmla="*/ 37 h 41"/>
              <a:gd name="T88" fmla="*/ 75 w 117"/>
              <a:gd name="T89" fmla="*/ 37 h 41"/>
              <a:gd name="T90" fmla="*/ 72 w 117"/>
              <a:gd name="T91" fmla="*/ 34 h 41"/>
              <a:gd name="T92" fmla="*/ 66 w 117"/>
              <a:gd name="T93" fmla="*/ 32 h 41"/>
              <a:gd name="T94" fmla="*/ 63 w 117"/>
              <a:gd name="T95" fmla="*/ 30 h 41"/>
              <a:gd name="T96" fmla="*/ 59 w 117"/>
              <a:gd name="T97" fmla="*/ 35 h 41"/>
              <a:gd name="T98" fmla="*/ 54 w 117"/>
              <a:gd name="T99" fmla="*/ 34 h 41"/>
              <a:gd name="T100" fmla="*/ 51 w 117"/>
              <a:gd name="T101" fmla="*/ 30 h 41"/>
              <a:gd name="T102" fmla="*/ 45 w 117"/>
              <a:gd name="T103" fmla="*/ 28 h 41"/>
              <a:gd name="T104" fmla="*/ 38 w 117"/>
              <a:gd name="T105" fmla="*/ 27 h 41"/>
              <a:gd name="T106" fmla="*/ 34 w 117"/>
              <a:gd name="T107" fmla="*/ 24 h 41"/>
              <a:gd name="T108" fmla="*/ 29 w 117"/>
              <a:gd name="T109" fmla="*/ 28 h 41"/>
              <a:gd name="T110" fmla="*/ 22 w 117"/>
              <a:gd name="T111" fmla="*/ 34 h 41"/>
              <a:gd name="T112" fmla="*/ 17 w 117"/>
              <a:gd name="T113" fmla="*/ 38 h 41"/>
              <a:gd name="T114" fmla="*/ 10 w 117"/>
              <a:gd name="T115" fmla="*/ 40 h 41"/>
              <a:gd name="T116" fmla="*/ 12 w 117"/>
              <a:gd name="T117" fmla="*/ 36 h 41"/>
              <a:gd name="T118" fmla="*/ 9 w 117"/>
              <a:gd name="T119" fmla="*/ 32 h 41"/>
              <a:gd name="T120" fmla="*/ 5 w 117"/>
              <a:gd name="T121" fmla="*/ 28 h 41"/>
              <a:gd name="T122" fmla="*/ 2 w 117"/>
              <a:gd name="T123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7" h="41">
                <a:moveTo>
                  <a:pt x="0" y="27"/>
                </a:moveTo>
                <a:lnTo>
                  <a:pt x="0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2" y="26"/>
                </a:lnTo>
                <a:lnTo>
                  <a:pt x="2" y="26"/>
                </a:lnTo>
                <a:lnTo>
                  <a:pt x="2" y="25"/>
                </a:lnTo>
                <a:lnTo>
                  <a:pt x="2" y="25"/>
                </a:lnTo>
                <a:lnTo>
                  <a:pt x="3" y="25"/>
                </a:lnTo>
                <a:lnTo>
                  <a:pt x="2" y="25"/>
                </a:lnTo>
                <a:lnTo>
                  <a:pt x="2" y="25"/>
                </a:lnTo>
                <a:lnTo>
                  <a:pt x="3" y="25"/>
                </a:lnTo>
                <a:lnTo>
                  <a:pt x="3" y="25"/>
                </a:lnTo>
                <a:lnTo>
                  <a:pt x="3" y="25"/>
                </a:lnTo>
                <a:lnTo>
                  <a:pt x="3" y="24"/>
                </a:lnTo>
                <a:lnTo>
                  <a:pt x="3" y="24"/>
                </a:lnTo>
                <a:lnTo>
                  <a:pt x="3" y="24"/>
                </a:lnTo>
                <a:lnTo>
                  <a:pt x="4" y="24"/>
                </a:lnTo>
                <a:lnTo>
                  <a:pt x="4" y="23"/>
                </a:lnTo>
                <a:lnTo>
                  <a:pt x="4" y="23"/>
                </a:lnTo>
                <a:lnTo>
                  <a:pt x="4" y="24"/>
                </a:lnTo>
                <a:lnTo>
                  <a:pt x="4" y="24"/>
                </a:lnTo>
                <a:lnTo>
                  <a:pt x="4" y="23"/>
                </a:lnTo>
                <a:lnTo>
                  <a:pt x="4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2"/>
                </a:lnTo>
                <a:lnTo>
                  <a:pt x="5" y="22"/>
                </a:lnTo>
                <a:lnTo>
                  <a:pt x="5" y="22"/>
                </a:lnTo>
                <a:lnTo>
                  <a:pt x="5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2"/>
                </a:lnTo>
                <a:lnTo>
                  <a:pt x="8" y="22"/>
                </a:lnTo>
                <a:lnTo>
                  <a:pt x="8" y="22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9" y="20"/>
                </a:lnTo>
                <a:lnTo>
                  <a:pt x="9" y="20"/>
                </a:lnTo>
                <a:lnTo>
                  <a:pt x="9" y="20"/>
                </a:lnTo>
                <a:lnTo>
                  <a:pt x="9" y="21"/>
                </a:lnTo>
                <a:lnTo>
                  <a:pt x="9" y="21"/>
                </a:lnTo>
                <a:lnTo>
                  <a:pt x="10" y="20"/>
                </a:lnTo>
                <a:lnTo>
                  <a:pt x="9" y="20"/>
                </a:lnTo>
                <a:lnTo>
                  <a:pt x="10" y="20"/>
                </a:lnTo>
                <a:lnTo>
                  <a:pt x="10" y="20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9"/>
                </a:lnTo>
                <a:lnTo>
                  <a:pt x="10" y="18"/>
                </a:lnTo>
                <a:lnTo>
                  <a:pt x="10" y="18"/>
                </a:lnTo>
                <a:lnTo>
                  <a:pt x="10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1" y="18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7"/>
                </a:lnTo>
                <a:lnTo>
                  <a:pt x="12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3" y="16"/>
                </a:lnTo>
                <a:lnTo>
                  <a:pt x="14" y="16"/>
                </a:lnTo>
                <a:lnTo>
                  <a:pt x="14" y="16"/>
                </a:lnTo>
                <a:lnTo>
                  <a:pt x="13" y="16"/>
                </a:lnTo>
                <a:lnTo>
                  <a:pt x="13" y="16"/>
                </a:lnTo>
                <a:lnTo>
                  <a:pt x="13" y="15"/>
                </a:lnTo>
                <a:lnTo>
                  <a:pt x="14" y="14"/>
                </a:lnTo>
                <a:lnTo>
                  <a:pt x="14" y="14"/>
                </a:lnTo>
                <a:lnTo>
                  <a:pt x="14" y="13"/>
                </a:lnTo>
                <a:lnTo>
                  <a:pt x="14" y="13"/>
                </a:lnTo>
                <a:lnTo>
                  <a:pt x="14" y="13"/>
                </a:lnTo>
                <a:lnTo>
                  <a:pt x="14" y="11"/>
                </a:lnTo>
                <a:lnTo>
                  <a:pt x="14" y="11"/>
                </a:lnTo>
                <a:lnTo>
                  <a:pt x="14" y="11"/>
                </a:lnTo>
                <a:lnTo>
                  <a:pt x="14" y="10"/>
                </a:lnTo>
                <a:lnTo>
                  <a:pt x="14" y="10"/>
                </a:lnTo>
                <a:lnTo>
                  <a:pt x="14" y="10"/>
                </a:lnTo>
                <a:lnTo>
                  <a:pt x="14" y="10"/>
                </a:lnTo>
                <a:lnTo>
                  <a:pt x="13" y="10"/>
                </a:lnTo>
                <a:lnTo>
                  <a:pt x="12" y="10"/>
                </a:lnTo>
                <a:lnTo>
                  <a:pt x="12" y="9"/>
                </a:lnTo>
                <a:lnTo>
                  <a:pt x="12" y="8"/>
                </a:lnTo>
                <a:lnTo>
                  <a:pt x="12" y="8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6"/>
                </a:lnTo>
                <a:lnTo>
                  <a:pt x="13" y="6"/>
                </a:lnTo>
                <a:lnTo>
                  <a:pt x="12" y="6"/>
                </a:lnTo>
                <a:lnTo>
                  <a:pt x="12" y="6"/>
                </a:lnTo>
                <a:lnTo>
                  <a:pt x="12" y="5"/>
                </a:lnTo>
                <a:lnTo>
                  <a:pt x="12" y="5"/>
                </a:lnTo>
                <a:lnTo>
                  <a:pt x="11" y="4"/>
                </a:lnTo>
                <a:lnTo>
                  <a:pt x="11" y="4"/>
                </a:lnTo>
                <a:lnTo>
                  <a:pt x="11" y="4"/>
                </a:lnTo>
                <a:lnTo>
                  <a:pt x="12" y="3"/>
                </a:lnTo>
                <a:lnTo>
                  <a:pt x="12" y="3"/>
                </a:lnTo>
                <a:lnTo>
                  <a:pt x="12" y="3"/>
                </a:lnTo>
                <a:lnTo>
                  <a:pt x="14" y="2"/>
                </a:lnTo>
                <a:lnTo>
                  <a:pt x="15" y="2"/>
                </a:lnTo>
                <a:lnTo>
                  <a:pt x="17" y="2"/>
                </a:lnTo>
                <a:lnTo>
                  <a:pt x="17" y="2"/>
                </a:lnTo>
                <a:lnTo>
                  <a:pt x="18" y="2"/>
                </a:lnTo>
                <a:lnTo>
                  <a:pt x="19" y="2"/>
                </a:lnTo>
                <a:lnTo>
                  <a:pt x="19" y="2"/>
                </a:lnTo>
                <a:lnTo>
                  <a:pt x="19" y="2"/>
                </a:lnTo>
                <a:lnTo>
                  <a:pt x="20" y="3"/>
                </a:lnTo>
                <a:lnTo>
                  <a:pt x="21" y="3"/>
                </a:lnTo>
                <a:lnTo>
                  <a:pt x="23" y="3"/>
                </a:lnTo>
                <a:lnTo>
                  <a:pt x="24" y="3"/>
                </a:lnTo>
                <a:lnTo>
                  <a:pt x="24" y="2"/>
                </a:lnTo>
                <a:lnTo>
                  <a:pt x="24" y="2"/>
                </a:lnTo>
                <a:lnTo>
                  <a:pt x="25" y="2"/>
                </a:lnTo>
                <a:lnTo>
                  <a:pt x="26" y="1"/>
                </a:lnTo>
                <a:lnTo>
                  <a:pt x="26" y="1"/>
                </a:lnTo>
                <a:lnTo>
                  <a:pt x="26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7" y="1"/>
                </a:lnTo>
                <a:lnTo>
                  <a:pt x="28" y="1"/>
                </a:lnTo>
                <a:lnTo>
                  <a:pt x="28" y="1"/>
                </a:lnTo>
                <a:lnTo>
                  <a:pt x="28" y="1"/>
                </a:lnTo>
                <a:lnTo>
                  <a:pt x="29" y="1"/>
                </a:lnTo>
                <a:lnTo>
                  <a:pt x="30" y="1"/>
                </a:lnTo>
                <a:lnTo>
                  <a:pt x="30" y="1"/>
                </a:lnTo>
                <a:lnTo>
                  <a:pt x="30" y="1"/>
                </a:lnTo>
                <a:lnTo>
                  <a:pt x="30" y="1"/>
                </a:lnTo>
                <a:lnTo>
                  <a:pt x="31" y="1"/>
                </a:lnTo>
                <a:lnTo>
                  <a:pt x="31" y="1"/>
                </a:lnTo>
                <a:lnTo>
                  <a:pt x="31" y="1"/>
                </a:lnTo>
                <a:lnTo>
                  <a:pt x="31" y="1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3" y="3"/>
                </a:lnTo>
                <a:lnTo>
                  <a:pt x="34" y="3"/>
                </a:lnTo>
                <a:lnTo>
                  <a:pt x="34" y="3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6" y="4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6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6" y="7"/>
                </a:lnTo>
                <a:lnTo>
                  <a:pt x="36" y="7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7" y="7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7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8" y="8"/>
                </a:lnTo>
                <a:lnTo>
                  <a:pt x="39" y="8"/>
                </a:lnTo>
                <a:lnTo>
                  <a:pt x="39" y="8"/>
                </a:lnTo>
                <a:lnTo>
                  <a:pt x="39" y="8"/>
                </a:lnTo>
                <a:lnTo>
                  <a:pt x="40" y="8"/>
                </a:lnTo>
                <a:lnTo>
                  <a:pt x="40" y="9"/>
                </a:lnTo>
                <a:lnTo>
                  <a:pt x="40" y="9"/>
                </a:lnTo>
                <a:lnTo>
                  <a:pt x="40" y="9"/>
                </a:lnTo>
                <a:lnTo>
                  <a:pt x="40" y="10"/>
                </a:lnTo>
                <a:lnTo>
                  <a:pt x="40" y="10"/>
                </a:lnTo>
                <a:lnTo>
                  <a:pt x="40" y="10"/>
                </a:lnTo>
                <a:lnTo>
                  <a:pt x="40" y="11"/>
                </a:lnTo>
                <a:lnTo>
                  <a:pt x="40" y="11"/>
                </a:lnTo>
                <a:lnTo>
                  <a:pt x="40" y="11"/>
                </a:lnTo>
                <a:lnTo>
                  <a:pt x="41" y="11"/>
                </a:lnTo>
                <a:lnTo>
                  <a:pt x="41" y="10"/>
                </a:lnTo>
                <a:lnTo>
                  <a:pt x="42" y="10"/>
                </a:lnTo>
                <a:lnTo>
                  <a:pt x="42" y="10"/>
                </a:lnTo>
                <a:lnTo>
                  <a:pt x="42" y="10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2" y="11"/>
                </a:lnTo>
                <a:lnTo>
                  <a:pt x="43" y="11"/>
                </a:lnTo>
                <a:lnTo>
                  <a:pt x="43" y="11"/>
                </a:lnTo>
                <a:lnTo>
                  <a:pt x="43" y="11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3" y="9"/>
                </a:lnTo>
                <a:lnTo>
                  <a:pt x="44" y="9"/>
                </a:lnTo>
                <a:lnTo>
                  <a:pt x="44" y="9"/>
                </a:lnTo>
                <a:lnTo>
                  <a:pt x="44" y="9"/>
                </a:lnTo>
                <a:lnTo>
                  <a:pt x="44" y="9"/>
                </a:lnTo>
                <a:lnTo>
                  <a:pt x="44" y="9"/>
                </a:lnTo>
                <a:lnTo>
                  <a:pt x="44" y="8"/>
                </a:lnTo>
                <a:lnTo>
                  <a:pt x="44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8"/>
                </a:lnTo>
                <a:lnTo>
                  <a:pt x="45" y="7"/>
                </a:lnTo>
                <a:lnTo>
                  <a:pt x="45" y="7"/>
                </a:lnTo>
                <a:lnTo>
                  <a:pt x="45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6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8"/>
                </a:lnTo>
                <a:lnTo>
                  <a:pt x="48" y="8"/>
                </a:lnTo>
                <a:lnTo>
                  <a:pt x="48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0" y="9"/>
                </a:lnTo>
                <a:lnTo>
                  <a:pt x="51" y="9"/>
                </a:lnTo>
                <a:lnTo>
                  <a:pt x="51" y="9"/>
                </a:lnTo>
                <a:lnTo>
                  <a:pt x="51" y="9"/>
                </a:lnTo>
                <a:lnTo>
                  <a:pt x="51" y="9"/>
                </a:lnTo>
                <a:lnTo>
                  <a:pt x="52" y="9"/>
                </a:lnTo>
                <a:lnTo>
                  <a:pt x="52" y="8"/>
                </a:lnTo>
                <a:lnTo>
                  <a:pt x="52" y="8"/>
                </a:lnTo>
                <a:lnTo>
                  <a:pt x="52" y="9"/>
                </a:lnTo>
                <a:lnTo>
                  <a:pt x="53" y="9"/>
                </a:lnTo>
                <a:lnTo>
                  <a:pt x="53" y="9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9"/>
                </a:lnTo>
                <a:lnTo>
                  <a:pt x="54" y="9"/>
                </a:lnTo>
                <a:lnTo>
                  <a:pt x="54" y="9"/>
                </a:lnTo>
                <a:lnTo>
                  <a:pt x="55" y="9"/>
                </a:lnTo>
                <a:lnTo>
                  <a:pt x="54" y="9"/>
                </a:lnTo>
                <a:lnTo>
                  <a:pt x="55" y="9"/>
                </a:lnTo>
                <a:lnTo>
                  <a:pt x="54" y="10"/>
                </a:lnTo>
                <a:lnTo>
                  <a:pt x="55" y="10"/>
                </a:lnTo>
                <a:lnTo>
                  <a:pt x="55" y="10"/>
                </a:lnTo>
                <a:lnTo>
                  <a:pt x="55" y="11"/>
                </a:lnTo>
                <a:lnTo>
                  <a:pt x="55" y="10"/>
                </a:lnTo>
                <a:lnTo>
                  <a:pt x="55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6" y="10"/>
                </a:lnTo>
                <a:lnTo>
                  <a:pt x="57" y="10"/>
                </a:lnTo>
                <a:lnTo>
                  <a:pt x="57" y="9"/>
                </a:lnTo>
                <a:lnTo>
                  <a:pt x="57" y="10"/>
                </a:lnTo>
                <a:lnTo>
                  <a:pt x="57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9"/>
                </a:lnTo>
                <a:lnTo>
                  <a:pt x="59" y="9"/>
                </a:lnTo>
                <a:lnTo>
                  <a:pt x="59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0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9"/>
                </a:lnTo>
                <a:lnTo>
                  <a:pt x="61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7"/>
                </a:lnTo>
                <a:lnTo>
                  <a:pt x="62" y="7"/>
                </a:lnTo>
                <a:lnTo>
                  <a:pt x="63" y="7"/>
                </a:lnTo>
                <a:lnTo>
                  <a:pt x="63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5" y="7"/>
                </a:lnTo>
                <a:lnTo>
                  <a:pt x="65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7"/>
                </a:lnTo>
                <a:lnTo>
                  <a:pt x="64" y="6"/>
                </a:lnTo>
                <a:lnTo>
                  <a:pt x="65" y="6"/>
                </a:lnTo>
                <a:lnTo>
                  <a:pt x="65" y="6"/>
                </a:lnTo>
                <a:lnTo>
                  <a:pt x="65" y="6"/>
                </a:lnTo>
                <a:lnTo>
                  <a:pt x="65" y="6"/>
                </a:lnTo>
                <a:lnTo>
                  <a:pt x="65" y="6"/>
                </a:lnTo>
                <a:lnTo>
                  <a:pt x="65" y="5"/>
                </a:lnTo>
                <a:lnTo>
                  <a:pt x="65" y="5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7" y="5"/>
                </a:lnTo>
                <a:lnTo>
                  <a:pt x="67" y="5"/>
                </a:lnTo>
                <a:lnTo>
                  <a:pt x="67" y="5"/>
                </a:lnTo>
                <a:lnTo>
                  <a:pt x="67" y="4"/>
                </a:lnTo>
                <a:lnTo>
                  <a:pt x="67" y="4"/>
                </a:lnTo>
                <a:lnTo>
                  <a:pt x="68" y="4"/>
                </a:lnTo>
                <a:lnTo>
                  <a:pt x="68" y="4"/>
                </a:lnTo>
                <a:lnTo>
                  <a:pt x="68" y="4"/>
                </a:lnTo>
                <a:lnTo>
                  <a:pt x="68" y="4"/>
                </a:lnTo>
                <a:lnTo>
                  <a:pt x="68" y="3"/>
                </a:lnTo>
                <a:lnTo>
                  <a:pt x="68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69" y="2"/>
                </a:lnTo>
                <a:lnTo>
                  <a:pt x="69" y="2"/>
                </a:lnTo>
                <a:lnTo>
                  <a:pt x="69" y="2"/>
                </a:lnTo>
                <a:lnTo>
                  <a:pt x="69" y="2"/>
                </a:lnTo>
                <a:lnTo>
                  <a:pt x="69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0" y="2"/>
                </a:lnTo>
                <a:lnTo>
                  <a:pt x="71" y="2"/>
                </a:lnTo>
                <a:lnTo>
                  <a:pt x="71" y="2"/>
                </a:lnTo>
                <a:lnTo>
                  <a:pt x="72" y="1"/>
                </a:lnTo>
                <a:lnTo>
                  <a:pt x="71" y="1"/>
                </a:lnTo>
                <a:lnTo>
                  <a:pt x="72" y="1"/>
                </a:lnTo>
                <a:lnTo>
                  <a:pt x="72" y="0"/>
                </a:lnTo>
                <a:lnTo>
                  <a:pt x="72" y="0"/>
                </a:lnTo>
                <a:lnTo>
                  <a:pt x="72" y="0"/>
                </a:lnTo>
                <a:lnTo>
                  <a:pt x="73" y="0"/>
                </a:lnTo>
                <a:lnTo>
                  <a:pt x="73" y="0"/>
                </a:lnTo>
                <a:lnTo>
                  <a:pt x="73" y="0"/>
                </a:lnTo>
                <a:lnTo>
                  <a:pt x="73" y="0"/>
                </a:lnTo>
                <a:lnTo>
                  <a:pt x="74" y="0"/>
                </a:lnTo>
                <a:lnTo>
                  <a:pt x="74" y="0"/>
                </a:lnTo>
                <a:lnTo>
                  <a:pt x="74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2"/>
                </a:lnTo>
                <a:lnTo>
                  <a:pt x="75" y="1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7" y="2"/>
                </a:lnTo>
                <a:lnTo>
                  <a:pt x="78" y="3"/>
                </a:lnTo>
                <a:lnTo>
                  <a:pt x="77" y="3"/>
                </a:lnTo>
                <a:lnTo>
                  <a:pt x="78" y="3"/>
                </a:lnTo>
                <a:lnTo>
                  <a:pt x="78" y="3"/>
                </a:lnTo>
                <a:lnTo>
                  <a:pt x="77" y="3"/>
                </a:lnTo>
                <a:lnTo>
                  <a:pt x="78" y="3"/>
                </a:lnTo>
                <a:lnTo>
                  <a:pt x="78" y="3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7" y="4"/>
                </a:lnTo>
                <a:lnTo>
                  <a:pt x="77" y="4"/>
                </a:lnTo>
                <a:lnTo>
                  <a:pt x="77" y="4"/>
                </a:lnTo>
                <a:lnTo>
                  <a:pt x="77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5" y="5"/>
                </a:lnTo>
                <a:lnTo>
                  <a:pt x="75" y="6"/>
                </a:lnTo>
                <a:lnTo>
                  <a:pt x="75" y="6"/>
                </a:lnTo>
                <a:lnTo>
                  <a:pt x="75" y="6"/>
                </a:lnTo>
                <a:lnTo>
                  <a:pt x="75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5" y="7"/>
                </a:lnTo>
                <a:lnTo>
                  <a:pt x="75" y="7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5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4" y="10"/>
                </a:lnTo>
                <a:lnTo>
                  <a:pt x="73" y="10"/>
                </a:lnTo>
                <a:lnTo>
                  <a:pt x="74" y="10"/>
                </a:lnTo>
                <a:lnTo>
                  <a:pt x="74" y="10"/>
                </a:lnTo>
                <a:lnTo>
                  <a:pt x="74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1"/>
                </a:lnTo>
                <a:lnTo>
                  <a:pt x="73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1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2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3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4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5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6"/>
                </a:lnTo>
                <a:lnTo>
                  <a:pt x="75" y="17"/>
                </a:lnTo>
                <a:lnTo>
                  <a:pt x="75" y="17"/>
                </a:lnTo>
                <a:lnTo>
                  <a:pt x="75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7"/>
                </a:lnTo>
                <a:lnTo>
                  <a:pt x="76" y="18"/>
                </a:lnTo>
                <a:lnTo>
                  <a:pt x="76" y="18"/>
                </a:lnTo>
                <a:lnTo>
                  <a:pt x="77" y="18"/>
                </a:lnTo>
                <a:lnTo>
                  <a:pt x="77" y="18"/>
                </a:lnTo>
                <a:lnTo>
                  <a:pt x="77" y="19"/>
                </a:lnTo>
                <a:lnTo>
                  <a:pt x="78" y="19"/>
                </a:lnTo>
                <a:lnTo>
                  <a:pt x="78" y="19"/>
                </a:lnTo>
                <a:lnTo>
                  <a:pt x="79" y="19"/>
                </a:lnTo>
                <a:lnTo>
                  <a:pt x="79" y="19"/>
                </a:lnTo>
                <a:lnTo>
                  <a:pt x="79" y="19"/>
                </a:lnTo>
                <a:lnTo>
                  <a:pt x="79" y="19"/>
                </a:lnTo>
                <a:lnTo>
                  <a:pt x="79" y="19"/>
                </a:lnTo>
                <a:lnTo>
                  <a:pt x="80" y="18"/>
                </a:lnTo>
                <a:lnTo>
                  <a:pt x="80" y="18"/>
                </a:lnTo>
                <a:lnTo>
                  <a:pt x="80" y="18"/>
                </a:lnTo>
                <a:lnTo>
                  <a:pt x="80" y="18"/>
                </a:lnTo>
                <a:lnTo>
                  <a:pt x="81" y="17"/>
                </a:lnTo>
                <a:lnTo>
                  <a:pt x="81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2" y="17"/>
                </a:lnTo>
                <a:lnTo>
                  <a:pt x="83" y="17"/>
                </a:lnTo>
                <a:lnTo>
                  <a:pt x="83" y="17"/>
                </a:lnTo>
                <a:lnTo>
                  <a:pt x="83" y="17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4"/>
                </a:lnTo>
                <a:lnTo>
                  <a:pt x="84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2"/>
                </a:lnTo>
                <a:lnTo>
                  <a:pt x="85" y="12"/>
                </a:lnTo>
                <a:lnTo>
                  <a:pt x="85" y="12"/>
                </a:lnTo>
                <a:lnTo>
                  <a:pt x="86" y="12"/>
                </a:lnTo>
                <a:lnTo>
                  <a:pt x="86" y="12"/>
                </a:lnTo>
                <a:lnTo>
                  <a:pt x="86" y="12"/>
                </a:lnTo>
                <a:lnTo>
                  <a:pt x="87" y="12"/>
                </a:lnTo>
                <a:lnTo>
                  <a:pt x="87" y="12"/>
                </a:lnTo>
                <a:lnTo>
                  <a:pt x="87" y="12"/>
                </a:lnTo>
                <a:lnTo>
                  <a:pt x="87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0"/>
                </a:lnTo>
                <a:lnTo>
                  <a:pt x="88" y="10"/>
                </a:lnTo>
                <a:lnTo>
                  <a:pt x="88" y="10"/>
                </a:lnTo>
                <a:lnTo>
                  <a:pt x="89" y="10"/>
                </a:lnTo>
                <a:lnTo>
                  <a:pt x="89" y="10"/>
                </a:lnTo>
                <a:lnTo>
                  <a:pt x="89" y="10"/>
                </a:lnTo>
                <a:lnTo>
                  <a:pt x="89" y="10"/>
                </a:lnTo>
                <a:lnTo>
                  <a:pt x="90" y="10"/>
                </a:lnTo>
                <a:lnTo>
                  <a:pt x="90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1" y="10"/>
                </a:lnTo>
                <a:lnTo>
                  <a:pt x="92" y="9"/>
                </a:lnTo>
                <a:lnTo>
                  <a:pt x="92" y="9"/>
                </a:lnTo>
                <a:lnTo>
                  <a:pt x="92" y="10"/>
                </a:lnTo>
                <a:lnTo>
                  <a:pt x="93" y="10"/>
                </a:lnTo>
                <a:lnTo>
                  <a:pt x="93" y="10"/>
                </a:lnTo>
                <a:lnTo>
                  <a:pt x="93" y="10"/>
                </a:lnTo>
                <a:lnTo>
                  <a:pt x="94" y="10"/>
                </a:lnTo>
                <a:lnTo>
                  <a:pt x="94" y="9"/>
                </a:lnTo>
                <a:lnTo>
                  <a:pt x="94" y="10"/>
                </a:lnTo>
                <a:lnTo>
                  <a:pt x="95" y="10"/>
                </a:lnTo>
                <a:lnTo>
                  <a:pt x="95" y="10"/>
                </a:lnTo>
                <a:lnTo>
                  <a:pt x="95" y="10"/>
                </a:lnTo>
                <a:lnTo>
                  <a:pt x="95" y="10"/>
                </a:lnTo>
                <a:lnTo>
                  <a:pt x="96" y="10"/>
                </a:lnTo>
                <a:lnTo>
                  <a:pt x="96" y="10"/>
                </a:lnTo>
                <a:lnTo>
                  <a:pt x="96" y="10"/>
                </a:lnTo>
                <a:lnTo>
                  <a:pt x="96" y="10"/>
                </a:lnTo>
                <a:lnTo>
                  <a:pt x="96" y="10"/>
                </a:lnTo>
                <a:lnTo>
                  <a:pt x="97" y="10"/>
                </a:lnTo>
                <a:lnTo>
                  <a:pt x="97" y="10"/>
                </a:lnTo>
                <a:lnTo>
                  <a:pt x="97" y="10"/>
                </a:lnTo>
                <a:lnTo>
                  <a:pt x="97" y="10"/>
                </a:lnTo>
                <a:lnTo>
                  <a:pt x="98" y="9"/>
                </a:lnTo>
                <a:lnTo>
                  <a:pt x="98" y="9"/>
                </a:lnTo>
                <a:lnTo>
                  <a:pt x="98" y="9"/>
                </a:lnTo>
                <a:lnTo>
                  <a:pt x="98" y="9"/>
                </a:lnTo>
                <a:lnTo>
                  <a:pt x="98" y="9"/>
                </a:lnTo>
                <a:lnTo>
                  <a:pt x="99" y="9"/>
                </a:lnTo>
                <a:lnTo>
                  <a:pt x="99" y="9"/>
                </a:lnTo>
                <a:lnTo>
                  <a:pt x="99" y="9"/>
                </a:lnTo>
                <a:lnTo>
                  <a:pt x="99" y="9"/>
                </a:lnTo>
                <a:lnTo>
                  <a:pt x="99" y="9"/>
                </a:lnTo>
                <a:lnTo>
                  <a:pt x="100" y="9"/>
                </a:lnTo>
                <a:lnTo>
                  <a:pt x="100" y="8"/>
                </a:lnTo>
                <a:lnTo>
                  <a:pt x="100" y="8"/>
                </a:lnTo>
                <a:lnTo>
                  <a:pt x="100" y="8"/>
                </a:lnTo>
                <a:lnTo>
                  <a:pt x="100" y="8"/>
                </a:lnTo>
                <a:lnTo>
                  <a:pt x="100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1" y="8"/>
                </a:lnTo>
                <a:lnTo>
                  <a:pt x="102" y="8"/>
                </a:lnTo>
                <a:lnTo>
                  <a:pt x="102" y="8"/>
                </a:lnTo>
                <a:lnTo>
                  <a:pt x="102" y="8"/>
                </a:lnTo>
                <a:lnTo>
                  <a:pt x="102" y="8"/>
                </a:lnTo>
                <a:lnTo>
                  <a:pt x="102" y="8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4" y="5"/>
                </a:lnTo>
                <a:lnTo>
                  <a:pt x="104" y="5"/>
                </a:lnTo>
                <a:lnTo>
                  <a:pt x="104" y="5"/>
                </a:lnTo>
                <a:lnTo>
                  <a:pt x="105" y="5"/>
                </a:lnTo>
                <a:lnTo>
                  <a:pt x="105" y="5"/>
                </a:lnTo>
                <a:lnTo>
                  <a:pt x="105" y="4"/>
                </a:lnTo>
                <a:lnTo>
                  <a:pt x="105" y="4"/>
                </a:lnTo>
                <a:lnTo>
                  <a:pt x="105" y="3"/>
                </a:lnTo>
                <a:lnTo>
                  <a:pt x="105" y="3"/>
                </a:lnTo>
                <a:lnTo>
                  <a:pt x="106" y="3"/>
                </a:lnTo>
                <a:lnTo>
                  <a:pt x="106" y="3"/>
                </a:lnTo>
                <a:lnTo>
                  <a:pt x="106" y="4"/>
                </a:lnTo>
                <a:lnTo>
                  <a:pt x="106" y="4"/>
                </a:lnTo>
                <a:lnTo>
                  <a:pt x="106" y="4"/>
                </a:lnTo>
                <a:lnTo>
                  <a:pt x="106" y="4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7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8" y="3"/>
                </a:lnTo>
                <a:lnTo>
                  <a:pt x="109" y="2"/>
                </a:lnTo>
                <a:lnTo>
                  <a:pt x="109" y="2"/>
                </a:lnTo>
                <a:lnTo>
                  <a:pt x="110" y="2"/>
                </a:lnTo>
                <a:lnTo>
                  <a:pt x="110" y="2"/>
                </a:lnTo>
                <a:lnTo>
                  <a:pt x="110" y="2"/>
                </a:lnTo>
                <a:lnTo>
                  <a:pt x="110" y="2"/>
                </a:lnTo>
                <a:lnTo>
                  <a:pt x="111" y="2"/>
                </a:lnTo>
                <a:lnTo>
                  <a:pt x="111" y="2"/>
                </a:lnTo>
                <a:lnTo>
                  <a:pt x="111" y="2"/>
                </a:lnTo>
                <a:lnTo>
                  <a:pt x="111" y="3"/>
                </a:lnTo>
                <a:lnTo>
                  <a:pt x="111" y="3"/>
                </a:lnTo>
                <a:lnTo>
                  <a:pt x="112" y="3"/>
                </a:lnTo>
                <a:lnTo>
                  <a:pt x="112" y="3"/>
                </a:lnTo>
                <a:lnTo>
                  <a:pt x="112" y="2"/>
                </a:lnTo>
                <a:lnTo>
                  <a:pt x="112" y="2"/>
                </a:lnTo>
                <a:lnTo>
                  <a:pt x="112" y="3"/>
                </a:lnTo>
                <a:lnTo>
                  <a:pt x="113" y="3"/>
                </a:lnTo>
                <a:lnTo>
                  <a:pt x="113" y="3"/>
                </a:lnTo>
                <a:lnTo>
                  <a:pt x="114" y="3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4"/>
                </a:lnTo>
                <a:lnTo>
                  <a:pt x="114" y="5"/>
                </a:lnTo>
                <a:lnTo>
                  <a:pt x="114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5" y="5"/>
                </a:lnTo>
                <a:lnTo>
                  <a:pt x="116" y="5"/>
                </a:lnTo>
                <a:lnTo>
                  <a:pt x="116" y="5"/>
                </a:lnTo>
                <a:lnTo>
                  <a:pt x="116" y="5"/>
                </a:lnTo>
                <a:lnTo>
                  <a:pt x="116" y="5"/>
                </a:lnTo>
                <a:lnTo>
                  <a:pt x="117" y="5"/>
                </a:lnTo>
                <a:lnTo>
                  <a:pt x="117" y="5"/>
                </a:lnTo>
                <a:lnTo>
                  <a:pt x="117" y="5"/>
                </a:lnTo>
                <a:lnTo>
                  <a:pt x="116" y="5"/>
                </a:lnTo>
                <a:lnTo>
                  <a:pt x="117" y="6"/>
                </a:lnTo>
                <a:lnTo>
                  <a:pt x="117" y="6"/>
                </a:lnTo>
                <a:lnTo>
                  <a:pt x="117" y="6"/>
                </a:lnTo>
                <a:lnTo>
                  <a:pt x="117" y="6"/>
                </a:lnTo>
                <a:lnTo>
                  <a:pt x="117" y="6"/>
                </a:lnTo>
                <a:lnTo>
                  <a:pt x="117" y="7"/>
                </a:lnTo>
                <a:lnTo>
                  <a:pt x="117" y="7"/>
                </a:lnTo>
                <a:lnTo>
                  <a:pt x="117" y="8"/>
                </a:lnTo>
                <a:lnTo>
                  <a:pt x="116" y="8"/>
                </a:lnTo>
                <a:lnTo>
                  <a:pt x="116" y="8"/>
                </a:lnTo>
                <a:lnTo>
                  <a:pt x="116" y="8"/>
                </a:lnTo>
                <a:lnTo>
                  <a:pt x="117" y="8"/>
                </a:lnTo>
                <a:lnTo>
                  <a:pt x="117" y="8"/>
                </a:lnTo>
                <a:lnTo>
                  <a:pt x="117" y="8"/>
                </a:lnTo>
                <a:lnTo>
                  <a:pt x="117" y="9"/>
                </a:lnTo>
                <a:lnTo>
                  <a:pt x="117" y="10"/>
                </a:lnTo>
                <a:lnTo>
                  <a:pt x="117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0"/>
                </a:lnTo>
                <a:lnTo>
                  <a:pt x="116" y="11"/>
                </a:lnTo>
                <a:lnTo>
                  <a:pt x="116" y="11"/>
                </a:lnTo>
                <a:lnTo>
                  <a:pt x="117" y="11"/>
                </a:lnTo>
                <a:lnTo>
                  <a:pt x="117" y="11"/>
                </a:lnTo>
                <a:lnTo>
                  <a:pt x="117" y="12"/>
                </a:lnTo>
                <a:lnTo>
                  <a:pt x="117" y="12"/>
                </a:lnTo>
                <a:lnTo>
                  <a:pt x="117" y="12"/>
                </a:lnTo>
                <a:lnTo>
                  <a:pt x="117" y="13"/>
                </a:lnTo>
                <a:lnTo>
                  <a:pt x="117" y="13"/>
                </a:lnTo>
                <a:lnTo>
                  <a:pt x="117" y="14"/>
                </a:lnTo>
                <a:lnTo>
                  <a:pt x="116" y="14"/>
                </a:lnTo>
                <a:lnTo>
                  <a:pt x="116" y="14"/>
                </a:lnTo>
                <a:lnTo>
                  <a:pt x="116" y="14"/>
                </a:lnTo>
                <a:lnTo>
                  <a:pt x="116" y="15"/>
                </a:lnTo>
                <a:lnTo>
                  <a:pt x="115" y="17"/>
                </a:lnTo>
                <a:lnTo>
                  <a:pt x="115" y="17"/>
                </a:lnTo>
                <a:lnTo>
                  <a:pt x="115" y="17"/>
                </a:lnTo>
                <a:lnTo>
                  <a:pt x="115" y="18"/>
                </a:lnTo>
                <a:lnTo>
                  <a:pt x="115" y="18"/>
                </a:lnTo>
                <a:lnTo>
                  <a:pt x="115" y="18"/>
                </a:lnTo>
                <a:lnTo>
                  <a:pt x="115" y="19"/>
                </a:lnTo>
                <a:lnTo>
                  <a:pt x="115" y="19"/>
                </a:lnTo>
                <a:lnTo>
                  <a:pt x="115" y="19"/>
                </a:lnTo>
                <a:lnTo>
                  <a:pt x="115" y="19"/>
                </a:lnTo>
                <a:lnTo>
                  <a:pt x="115" y="20"/>
                </a:lnTo>
                <a:lnTo>
                  <a:pt x="115" y="20"/>
                </a:lnTo>
                <a:lnTo>
                  <a:pt x="115" y="20"/>
                </a:lnTo>
                <a:lnTo>
                  <a:pt x="115" y="20"/>
                </a:lnTo>
                <a:lnTo>
                  <a:pt x="115" y="20"/>
                </a:lnTo>
                <a:lnTo>
                  <a:pt x="114" y="20"/>
                </a:lnTo>
                <a:lnTo>
                  <a:pt x="114" y="20"/>
                </a:lnTo>
                <a:lnTo>
                  <a:pt x="115" y="20"/>
                </a:lnTo>
                <a:lnTo>
                  <a:pt x="114" y="22"/>
                </a:lnTo>
                <a:lnTo>
                  <a:pt x="114" y="22"/>
                </a:lnTo>
                <a:lnTo>
                  <a:pt x="114" y="22"/>
                </a:lnTo>
                <a:lnTo>
                  <a:pt x="114" y="23"/>
                </a:lnTo>
                <a:lnTo>
                  <a:pt x="114" y="23"/>
                </a:lnTo>
                <a:lnTo>
                  <a:pt x="114" y="23"/>
                </a:lnTo>
                <a:lnTo>
                  <a:pt x="114" y="23"/>
                </a:lnTo>
                <a:lnTo>
                  <a:pt x="114" y="23"/>
                </a:lnTo>
                <a:lnTo>
                  <a:pt x="114" y="24"/>
                </a:lnTo>
                <a:lnTo>
                  <a:pt x="114" y="24"/>
                </a:lnTo>
                <a:lnTo>
                  <a:pt x="114" y="24"/>
                </a:lnTo>
                <a:lnTo>
                  <a:pt x="114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4"/>
                </a:lnTo>
                <a:lnTo>
                  <a:pt x="113" y="25"/>
                </a:lnTo>
                <a:lnTo>
                  <a:pt x="113" y="25"/>
                </a:lnTo>
                <a:lnTo>
                  <a:pt x="113" y="25"/>
                </a:lnTo>
                <a:lnTo>
                  <a:pt x="112" y="25"/>
                </a:lnTo>
                <a:lnTo>
                  <a:pt x="112" y="26"/>
                </a:lnTo>
                <a:lnTo>
                  <a:pt x="112" y="26"/>
                </a:lnTo>
                <a:lnTo>
                  <a:pt x="112" y="26"/>
                </a:lnTo>
                <a:lnTo>
                  <a:pt x="112" y="26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7"/>
                </a:lnTo>
                <a:lnTo>
                  <a:pt x="112" y="28"/>
                </a:lnTo>
                <a:lnTo>
                  <a:pt x="112" y="28"/>
                </a:lnTo>
                <a:lnTo>
                  <a:pt x="112" y="28"/>
                </a:lnTo>
                <a:lnTo>
                  <a:pt x="112" y="28"/>
                </a:lnTo>
                <a:lnTo>
                  <a:pt x="112" y="28"/>
                </a:lnTo>
                <a:lnTo>
                  <a:pt x="111" y="29"/>
                </a:lnTo>
                <a:lnTo>
                  <a:pt x="111" y="29"/>
                </a:lnTo>
                <a:lnTo>
                  <a:pt x="111" y="29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09" y="30"/>
                </a:lnTo>
                <a:lnTo>
                  <a:pt x="109" y="30"/>
                </a:lnTo>
                <a:lnTo>
                  <a:pt x="109" y="30"/>
                </a:lnTo>
                <a:lnTo>
                  <a:pt x="108" y="30"/>
                </a:lnTo>
                <a:lnTo>
                  <a:pt x="108" y="30"/>
                </a:lnTo>
                <a:lnTo>
                  <a:pt x="107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6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5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4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2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1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30"/>
                </a:lnTo>
                <a:lnTo>
                  <a:pt x="100" y="29"/>
                </a:lnTo>
                <a:lnTo>
                  <a:pt x="100" y="29"/>
                </a:lnTo>
                <a:lnTo>
                  <a:pt x="100" y="29"/>
                </a:lnTo>
                <a:lnTo>
                  <a:pt x="99" y="29"/>
                </a:lnTo>
                <a:lnTo>
                  <a:pt x="99" y="29"/>
                </a:lnTo>
                <a:lnTo>
                  <a:pt x="99" y="29"/>
                </a:lnTo>
                <a:lnTo>
                  <a:pt x="99" y="30"/>
                </a:lnTo>
                <a:lnTo>
                  <a:pt x="99" y="30"/>
                </a:lnTo>
                <a:lnTo>
                  <a:pt x="98" y="30"/>
                </a:lnTo>
                <a:lnTo>
                  <a:pt x="98" y="29"/>
                </a:lnTo>
                <a:lnTo>
                  <a:pt x="98" y="29"/>
                </a:lnTo>
                <a:lnTo>
                  <a:pt x="98" y="29"/>
                </a:lnTo>
                <a:lnTo>
                  <a:pt x="97" y="29"/>
                </a:lnTo>
                <a:lnTo>
                  <a:pt x="97" y="29"/>
                </a:lnTo>
                <a:lnTo>
                  <a:pt x="97" y="29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5" y="30"/>
                </a:lnTo>
                <a:lnTo>
                  <a:pt x="95" y="30"/>
                </a:lnTo>
                <a:lnTo>
                  <a:pt x="94" y="31"/>
                </a:lnTo>
                <a:lnTo>
                  <a:pt x="93" y="31"/>
                </a:lnTo>
                <a:lnTo>
                  <a:pt x="93" y="31"/>
                </a:lnTo>
                <a:lnTo>
                  <a:pt x="93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3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3"/>
                </a:lnTo>
                <a:lnTo>
                  <a:pt x="92" y="34"/>
                </a:lnTo>
                <a:lnTo>
                  <a:pt x="92" y="34"/>
                </a:lnTo>
                <a:lnTo>
                  <a:pt x="91" y="34"/>
                </a:lnTo>
                <a:lnTo>
                  <a:pt x="91" y="34"/>
                </a:lnTo>
                <a:lnTo>
                  <a:pt x="91" y="34"/>
                </a:lnTo>
                <a:lnTo>
                  <a:pt x="91" y="34"/>
                </a:lnTo>
                <a:lnTo>
                  <a:pt x="91" y="34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2" y="35"/>
                </a:lnTo>
                <a:lnTo>
                  <a:pt x="92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1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6"/>
                </a:lnTo>
                <a:lnTo>
                  <a:pt x="90" y="36"/>
                </a:lnTo>
                <a:lnTo>
                  <a:pt x="90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8" y="36"/>
                </a:lnTo>
                <a:lnTo>
                  <a:pt x="87" y="36"/>
                </a:lnTo>
                <a:lnTo>
                  <a:pt x="87" y="37"/>
                </a:lnTo>
                <a:lnTo>
                  <a:pt x="87" y="36"/>
                </a:lnTo>
                <a:lnTo>
                  <a:pt x="87" y="36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5" y="37"/>
                </a:lnTo>
                <a:lnTo>
                  <a:pt x="85" y="38"/>
                </a:lnTo>
                <a:lnTo>
                  <a:pt x="86" y="38"/>
                </a:lnTo>
                <a:lnTo>
                  <a:pt x="86" y="38"/>
                </a:lnTo>
                <a:lnTo>
                  <a:pt x="86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8"/>
                </a:lnTo>
                <a:lnTo>
                  <a:pt x="84" y="37"/>
                </a:lnTo>
                <a:lnTo>
                  <a:pt x="83" y="37"/>
                </a:lnTo>
                <a:lnTo>
                  <a:pt x="82" y="37"/>
                </a:lnTo>
                <a:lnTo>
                  <a:pt x="81" y="37"/>
                </a:lnTo>
                <a:lnTo>
                  <a:pt x="81" y="37"/>
                </a:lnTo>
                <a:lnTo>
                  <a:pt x="81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80" y="37"/>
                </a:lnTo>
                <a:lnTo>
                  <a:pt x="79" y="38"/>
                </a:lnTo>
                <a:lnTo>
                  <a:pt x="79" y="38"/>
                </a:lnTo>
                <a:lnTo>
                  <a:pt x="79" y="38"/>
                </a:lnTo>
                <a:lnTo>
                  <a:pt x="79" y="38"/>
                </a:lnTo>
                <a:lnTo>
                  <a:pt x="79" y="38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9" y="39"/>
                </a:lnTo>
                <a:lnTo>
                  <a:pt x="78" y="39"/>
                </a:lnTo>
                <a:lnTo>
                  <a:pt x="78" y="38"/>
                </a:lnTo>
                <a:lnTo>
                  <a:pt x="77" y="38"/>
                </a:lnTo>
                <a:lnTo>
                  <a:pt x="77" y="38"/>
                </a:lnTo>
                <a:lnTo>
                  <a:pt x="77" y="38"/>
                </a:lnTo>
                <a:lnTo>
                  <a:pt x="77" y="38"/>
                </a:lnTo>
                <a:lnTo>
                  <a:pt x="77" y="38"/>
                </a:lnTo>
                <a:lnTo>
                  <a:pt x="77" y="37"/>
                </a:lnTo>
                <a:lnTo>
                  <a:pt x="76" y="37"/>
                </a:lnTo>
                <a:lnTo>
                  <a:pt x="76" y="37"/>
                </a:lnTo>
                <a:lnTo>
                  <a:pt x="76" y="36"/>
                </a:lnTo>
                <a:lnTo>
                  <a:pt x="76" y="36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7"/>
                </a:lnTo>
                <a:lnTo>
                  <a:pt x="75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4" y="36"/>
                </a:lnTo>
                <a:lnTo>
                  <a:pt x="73" y="36"/>
                </a:lnTo>
                <a:lnTo>
                  <a:pt x="73" y="35"/>
                </a:lnTo>
                <a:lnTo>
                  <a:pt x="73" y="35"/>
                </a:lnTo>
                <a:lnTo>
                  <a:pt x="73" y="35"/>
                </a:lnTo>
                <a:lnTo>
                  <a:pt x="73" y="35"/>
                </a:lnTo>
                <a:lnTo>
                  <a:pt x="73" y="35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2" y="34"/>
                </a:lnTo>
                <a:lnTo>
                  <a:pt x="71" y="33"/>
                </a:lnTo>
                <a:lnTo>
                  <a:pt x="70" y="33"/>
                </a:lnTo>
                <a:lnTo>
                  <a:pt x="70" y="33"/>
                </a:lnTo>
                <a:lnTo>
                  <a:pt x="70" y="33"/>
                </a:lnTo>
                <a:lnTo>
                  <a:pt x="69" y="33"/>
                </a:lnTo>
                <a:lnTo>
                  <a:pt x="69" y="32"/>
                </a:lnTo>
                <a:lnTo>
                  <a:pt x="69" y="32"/>
                </a:lnTo>
                <a:lnTo>
                  <a:pt x="69" y="32"/>
                </a:lnTo>
                <a:lnTo>
                  <a:pt x="69" y="31"/>
                </a:lnTo>
                <a:lnTo>
                  <a:pt x="69" y="31"/>
                </a:lnTo>
                <a:lnTo>
                  <a:pt x="68" y="31"/>
                </a:lnTo>
                <a:lnTo>
                  <a:pt x="68" y="31"/>
                </a:lnTo>
                <a:lnTo>
                  <a:pt x="68" y="31"/>
                </a:lnTo>
                <a:lnTo>
                  <a:pt x="68" y="32"/>
                </a:lnTo>
                <a:lnTo>
                  <a:pt x="67" y="31"/>
                </a:lnTo>
                <a:lnTo>
                  <a:pt x="67" y="32"/>
                </a:lnTo>
                <a:lnTo>
                  <a:pt x="67" y="32"/>
                </a:lnTo>
                <a:lnTo>
                  <a:pt x="67" y="32"/>
                </a:lnTo>
                <a:lnTo>
                  <a:pt x="67" y="32"/>
                </a:lnTo>
                <a:lnTo>
                  <a:pt x="67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6" y="32"/>
                </a:lnTo>
                <a:lnTo>
                  <a:pt x="65" y="32"/>
                </a:lnTo>
                <a:lnTo>
                  <a:pt x="65" y="32"/>
                </a:lnTo>
                <a:lnTo>
                  <a:pt x="65" y="32"/>
                </a:lnTo>
                <a:lnTo>
                  <a:pt x="66" y="32"/>
                </a:lnTo>
                <a:lnTo>
                  <a:pt x="66" y="31"/>
                </a:lnTo>
                <a:lnTo>
                  <a:pt x="66" y="31"/>
                </a:lnTo>
                <a:lnTo>
                  <a:pt x="65" y="31"/>
                </a:lnTo>
                <a:lnTo>
                  <a:pt x="65" y="31"/>
                </a:lnTo>
                <a:lnTo>
                  <a:pt x="65" y="31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4" y="30"/>
                </a:lnTo>
                <a:lnTo>
                  <a:pt x="64" y="30"/>
                </a:lnTo>
                <a:lnTo>
                  <a:pt x="64" y="29"/>
                </a:lnTo>
                <a:lnTo>
                  <a:pt x="64" y="29"/>
                </a:lnTo>
                <a:lnTo>
                  <a:pt x="64" y="29"/>
                </a:lnTo>
                <a:lnTo>
                  <a:pt x="64" y="29"/>
                </a:lnTo>
                <a:lnTo>
                  <a:pt x="63" y="30"/>
                </a:lnTo>
                <a:lnTo>
                  <a:pt x="63" y="30"/>
                </a:lnTo>
                <a:lnTo>
                  <a:pt x="63" y="30"/>
                </a:lnTo>
                <a:lnTo>
                  <a:pt x="63" y="30"/>
                </a:lnTo>
                <a:lnTo>
                  <a:pt x="63" y="30"/>
                </a:lnTo>
                <a:lnTo>
                  <a:pt x="63" y="31"/>
                </a:lnTo>
                <a:lnTo>
                  <a:pt x="63" y="31"/>
                </a:lnTo>
                <a:lnTo>
                  <a:pt x="63" y="32"/>
                </a:lnTo>
                <a:lnTo>
                  <a:pt x="63" y="32"/>
                </a:lnTo>
                <a:lnTo>
                  <a:pt x="63" y="32"/>
                </a:lnTo>
                <a:lnTo>
                  <a:pt x="62" y="32"/>
                </a:lnTo>
                <a:lnTo>
                  <a:pt x="62" y="32"/>
                </a:lnTo>
                <a:lnTo>
                  <a:pt x="62" y="32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2" y="33"/>
                </a:lnTo>
                <a:lnTo>
                  <a:pt x="61" y="34"/>
                </a:lnTo>
                <a:lnTo>
                  <a:pt x="61" y="34"/>
                </a:lnTo>
                <a:lnTo>
                  <a:pt x="61" y="34"/>
                </a:lnTo>
                <a:lnTo>
                  <a:pt x="61" y="34"/>
                </a:lnTo>
                <a:lnTo>
                  <a:pt x="61" y="34"/>
                </a:lnTo>
                <a:lnTo>
                  <a:pt x="60" y="34"/>
                </a:lnTo>
                <a:lnTo>
                  <a:pt x="60" y="35"/>
                </a:lnTo>
                <a:lnTo>
                  <a:pt x="60" y="35"/>
                </a:lnTo>
                <a:lnTo>
                  <a:pt x="60" y="35"/>
                </a:lnTo>
                <a:lnTo>
                  <a:pt x="60" y="35"/>
                </a:lnTo>
                <a:lnTo>
                  <a:pt x="59" y="35"/>
                </a:lnTo>
                <a:lnTo>
                  <a:pt x="59" y="35"/>
                </a:lnTo>
                <a:lnTo>
                  <a:pt x="59" y="35"/>
                </a:lnTo>
                <a:lnTo>
                  <a:pt x="59" y="35"/>
                </a:lnTo>
                <a:lnTo>
                  <a:pt x="59" y="35"/>
                </a:lnTo>
                <a:lnTo>
                  <a:pt x="58" y="35"/>
                </a:lnTo>
                <a:lnTo>
                  <a:pt x="58" y="35"/>
                </a:lnTo>
                <a:lnTo>
                  <a:pt x="58" y="35"/>
                </a:lnTo>
                <a:lnTo>
                  <a:pt x="58" y="36"/>
                </a:lnTo>
                <a:lnTo>
                  <a:pt x="57" y="36"/>
                </a:lnTo>
                <a:lnTo>
                  <a:pt x="57" y="37"/>
                </a:lnTo>
                <a:lnTo>
                  <a:pt x="57" y="37"/>
                </a:lnTo>
                <a:lnTo>
                  <a:pt x="57" y="37"/>
                </a:lnTo>
                <a:lnTo>
                  <a:pt x="57" y="37"/>
                </a:lnTo>
                <a:lnTo>
                  <a:pt x="56" y="38"/>
                </a:lnTo>
                <a:lnTo>
                  <a:pt x="56" y="38"/>
                </a:lnTo>
                <a:lnTo>
                  <a:pt x="55" y="37"/>
                </a:lnTo>
                <a:lnTo>
                  <a:pt x="55" y="36"/>
                </a:lnTo>
                <a:lnTo>
                  <a:pt x="55" y="36"/>
                </a:lnTo>
                <a:lnTo>
                  <a:pt x="55" y="35"/>
                </a:lnTo>
                <a:lnTo>
                  <a:pt x="54" y="35"/>
                </a:lnTo>
                <a:lnTo>
                  <a:pt x="54" y="35"/>
                </a:lnTo>
                <a:lnTo>
                  <a:pt x="54" y="35"/>
                </a:lnTo>
                <a:lnTo>
                  <a:pt x="54" y="34"/>
                </a:lnTo>
                <a:lnTo>
                  <a:pt x="54" y="34"/>
                </a:lnTo>
                <a:lnTo>
                  <a:pt x="54" y="34"/>
                </a:lnTo>
                <a:lnTo>
                  <a:pt x="54" y="34"/>
                </a:lnTo>
                <a:lnTo>
                  <a:pt x="54" y="33"/>
                </a:lnTo>
                <a:lnTo>
                  <a:pt x="55" y="33"/>
                </a:lnTo>
                <a:lnTo>
                  <a:pt x="55" y="33"/>
                </a:lnTo>
                <a:lnTo>
                  <a:pt x="55" y="33"/>
                </a:lnTo>
                <a:lnTo>
                  <a:pt x="55" y="32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3" y="32"/>
                </a:lnTo>
                <a:lnTo>
                  <a:pt x="53" y="33"/>
                </a:lnTo>
                <a:lnTo>
                  <a:pt x="52" y="33"/>
                </a:lnTo>
                <a:lnTo>
                  <a:pt x="52" y="33"/>
                </a:lnTo>
                <a:lnTo>
                  <a:pt x="52" y="32"/>
                </a:lnTo>
                <a:lnTo>
                  <a:pt x="51" y="32"/>
                </a:lnTo>
                <a:lnTo>
                  <a:pt x="51" y="32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1"/>
                </a:lnTo>
                <a:lnTo>
                  <a:pt x="51" y="30"/>
                </a:lnTo>
                <a:lnTo>
                  <a:pt x="51" y="30"/>
                </a:lnTo>
                <a:lnTo>
                  <a:pt x="52" y="29"/>
                </a:lnTo>
                <a:lnTo>
                  <a:pt x="51" y="29"/>
                </a:lnTo>
                <a:lnTo>
                  <a:pt x="51" y="29"/>
                </a:lnTo>
                <a:lnTo>
                  <a:pt x="50" y="29"/>
                </a:lnTo>
                <a:lnTo>
                  <a:pt x="50" y="29"/>
                </a:lnTo>
                <a:lnTo>
                  <a:pt x="49" y="30"/>
                </a:lnTo>
                <a:lnTo>
                  <a:pt x="49" y="30"/>
                </a:lnTo>
                <a:lnTo>
                  <a:pt x="49" y="31"/>
                </a:lnTo>
                <a:lnTo>
                  <a:pt x="49" y="32"/>
                </a:lnTo>
                <a:lnTo>
                  <a:pt x="49" y="32"/>
                </a:lnTo>
                <a:lnTo>
                  <a:pt x="48" y="32"/>
                </a:lnTo>
                <a:lnTo>
                  <a:pt x="48" y="32"/>
                </a:lnTo>
                <a:lnTo>
                  <a:pt x="48" y="31"/>
                </a:lnTo>
                <a:lnTo>
                  <a:pt x="48" y="31"/>
                </a:lnTo>
                <a:lnTo>
                  <a:pt x="48" y="30"/>
                </a:lnTo>
                <a:lnTo>
                  <a:pt x="47" y="30"/>
                </a:lnTo>
                <a:lnTo>
                  <a:pt x="47" y="29"/>
                </a:lnTo>
                <a:lnTo>
                  <a:pt x="47" y="29"/>
                </a:lnTo>
                <a:lnTo>
                  <a:pt x="47" y="29"/>
                </a:lnTo>
                <a:lnTo>
                  <a:pt x="46" y="29"/>
                </a:lnTo>
                <a:lnTo>
                  <a:pt x="46" y="28"/>
                </a:lnTo>
                <a:lnTo>
                  <a:pt x="46" y="28"/>
                </a:lnTo>
                <a:lnTo>
                  <a:pt x="45" y="28"/>
                </a:lnTo>
                <a:lnTo>
                  <a:pt x="45" y="28"/>
                </a:lnTo>
                <a:lnTo>
                  <a:pt x="44" y="28"/>
                </a:lnTo>
                <a:lnTo>
                  <a:pt x="44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2" y="28"/>
                </a:lnTo>
                <a:lnTo>
                  <a:pt x="42" y="28"/>
                </a:lnTo>
                <a:lnTo>
                  <a:pt x="42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40" y="27"/>
                </a:lnTo>
                <a:lnTo>
                  <a:pt x="40" y="27"/>
                </a:lnTo>
                <a:lnTo>
                  <a:pt x="39" y="27"/>
                </a:lnTo>
                <a:lnTo>
                  <a:pt x="39" y="27"/>
                </a:lnTo>
                <a:lnTo>
                  <a:pt x="39" y="26"/>
                </a:lnTo>
                <a:lnTo>
                  <a:pt x="39" y="26"/>
                </a:lnTo>
                <a:lnTo>
                  <a:pt x="39" y="27"/>
                </a:lnTo>
                <a:lnTo>
                  <a:pt x="38" y="27"/>
                </a:lnTo>
                <a:lnTo>
                  <a:pt x="38" y="27"/>
                </a:lnTo>
                <a:lnTo>
                  <a:pt x="38" y="27"/>
                </a:lnTo>
                <a:lnTo>
                  <a:pt x="38" y="27"/>
                </a:lnTo>
                <a:lnTo>
                  <a:pt x="38" y="27"/>
                </a:lnTo>
                <a:lnTo>
                  <a:pt x="38" y="26"/>
                </a:lnTo>
                <a:lnTo>
                  <a:pt x="38" y="26"/>
                </a:lnTo>
                <a:lnTo>
                  <a:pt x="38" y="26"/>
                </a:lnTo>
                <a:lnTo>
                  <a:pt x="38" y="25"/>
                </a:lnTo>
                <a:lnTo>
                  <a:pt x="38" y="25"/>
                </a:lnTo>
                <a:lnTo>
                  <a:pt x="38" y="25"/>
                </a:lnTo>
                <a:lnTo>
                  <a:pt x="37" y="25"/>
                </a:lnTo>
                <a:lnTo>
                  <a:pt x="37" y="25"/>
                </a:lnTo>
                <a:lnTo>
                  <a:pt x="37" y="25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6" y="24"/>
                </a:lnTo>
                <a:lnTo>
                  <a:pt x="36" y="24"/>
                </a:lnTo>
                <a:lnTo>
                  <a:pt x="36" y="24"/>
                </a:lnTo>
                <a:lnTo>
                  <a:pt x="36" y="24"/>
                </a:lnTo>
                <a:lnTo>
                  <a:pt x="35" y="23"/>
                </a:lnTo>
                <a:lnTo>
                  <a:pt x="35" y="23"/>
                </a:lnTo>
                <a:lnTo>
                  <a:pt x="35" y="23"/>
                </a:lnTo>
                <a:lnTo>
                  <a:pt x="35" y="24"/>
                </a:lnTo>
                <a:lnTo>
                  <a:pt x="35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lnTo>
                  <a:pt x="32" y="25"/>
                </a:lnTo>
                <a:lnTo>
                  <a:pt x="32" y="25"/>
                </a:lnTo>
                <a:lnTo>
                  <a:pt x="32" y="25"/>
                </a:lnTo>
                <a:lnTo>
                  <a:pt x="32" y="25"/>
                </a:lnTo>
                <a:lnTo>
                  <a:pt x="31" y="26"/>
                </a:lnTo>
                <a:lnTo>
                  <a:pt x="31" y="26"/>
                </a:lnTo>
                <a:lnTo>
                  <a:pt x="30" y="26"/>
                </a:lnTo>
                <a:lnTo>
                  <a:pt x="30" y="26"/>
                </a:lnTo>
                <a:lnTo>
                  <a:pt x="30" y="26"/>
                </a:lnTo>
                <a:lnTo>
                  <a:pt x="30" y="26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30" y="28"/>
                </a:lnTo>
                <a:lnTo>
                  <a:pt x="29" y="28"/>
                </a:lnTo>
                <a:lnTo>
                  <a:pt x="29" y="28"/>
                </a:lnTo>
                <a:lnTo>
                  <a:pt x="28" y="29"/>
                </a:lnTo>
                <a:lnTo>
                  <a:pt x="28" y="29"/>
                </a:lnTo>
                <a:lnTo>
                  <a:pt x="27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29"/>
                </a:lnTo>
                <a:lnTo>
                  <a:pt x="26" y="30"/>
                </a:lnTo>
                <a:lnTo>
                  <a:pt x="26" y="31"/>
                </a:lnTo>
                <a:lnTo>
                  <a:pt x="26" y="31"/>
                </a:lnTo>
                <a:lnTo>
                  <a:pt x="26" y="32"/>
                </a:lnTo>
                <a:lnTo>
                  <a:pt x="26" y="32"/>
                </a:lnTo>
                <a:lnTo>
                  <a:pt x="26" y="32"/>
                </a:lnTo>
                <a:lnTo>
                  <a:pt x="25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3" y="33"/>
                </a:lnTo>
                <a:lnTo>
                  <a:pt x="23" y="33"/>
                </a:lnTo>
                <a:lnTo>
                  <a:pt x="23" y="33"/>
                </a:lnTo>
                <a:lnTo>
                  <a:pt x="23" y="34"/>
                </a:lnTo>
                <a:lnTo>
                  <a:pt x="22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19" y="34"/>
                </a:lnTo>
                <a:lnTo>
                  <a:pt x="19" y="34"/>
                </a:lnTo>
                <a:lnTo>
                  <a:pt x="19" y="35"/>
                </a:lnTo>
                <a:lnTo>
                  <a:pt x="19" y="35"/>
                </a:lnTo>
                <a:lnTo>
                  <a:pt x="19" y="36"/>
                </a:lnTo>
                <a:lnTo>
                  <a:pt x="19" y="37"/>
                </a:lnTo>
                <a:lnTo>
                  <a:pt x="18" y="37"/>
                </a:lnTo>
                <a:lnTo>
                  <a:pt x="18" y="38"/>
                </a:lnTo>
                <a:lnTo>
                  <a:pt x="18" y="38"/>
                </a:lnTo>
                <a:lnTo>
                  <a:pt x="18" y="38"/>
                </a:lnTo>
                <a:lnTo>
                  <a:pt x="18" y="39"/>
                </a:lnTo>
                <a:lnTo>
                  <a:pt x="18" y="39"/>
                </a:lnTo>
                <a:lnTo>
                  <a:pt x="17" y="39"/>
                </a:lnTo>
                <a:lnTo>
                  <a:pt x="17" y="38"/>
                </a:lnTo>
                <a:lnTo>
                  <a:pt x="17" y="38"/>
                </a:lnTo>
                <a:lnTo>
                  <a:pt x="16" y="39"/>
                </a:lnTo>
                <a:lnTo>
                  <a:pt x="16" y="39"/>
                </a:lnTo>
                <a:lnTo>
                  <a:pt x="16" y="40"/>
                </a:lnTo>
                <a:lnTo>
                  <a:pt x="16" y="40"/>
                </a:lnTo>
                <a:lnTo>
                  <a:pt x="15" y="40"/>
                </a:lnTo>
                <a:lnTo>
                  <a:pt x="15" y="40"/>
                </a:lnTo>
                <a:lnTo>
                  <a:pt x="15" y="40"/>
                </a:lnTo>
                <a:lnTo>
                  <a:pt x="15" y="40"/>
                </a:lnTo>
                <a:lnTo>
                  <a:pt x="14" y="40"/>
                </a:lnTo>
                <a:lnTo>
                  <a:pt x="14" y="40"/>
                </a:lnTo>
                <a:lnTo>
                  <a:pt x="14" y="40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3" y="41"/>
                </a:lnTo>
                <a:lnTo>
                  <a:pt x="12" y="41"/>
                </a:lnTo>
                <a:lnTo>
                  <a:pt x="12" y="41"/>
                </a:lnTo>
                <a:lnTo>
                  <a:pt x="11" y="40"/>
                </a:lnTo>
                <a:lnTo>
                  <a:pt x="11" y="40"/>
                </a:lnTo>
                <a:lnTo>
                  <a:pt x="11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9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7"/>
                </a:lnTo>
                <a:lnTo>
                  <a:pt x="11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1" y="35"/>
                </a:lnTo>
                <a:lnTo>
                  <a:pt x="11" y="35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9" y="34"/>
                </a:lnTo>
                <a:lnTo>
                  <a:pt x="10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3"/>
                </a:lnTo>
                <a:lnTo>
                  <a:pt x="9" y="32"/>
                </a:lnTo>
                <a:lnTo>
                  <a:pt x="9" y="32"/>
                </a:lnTo>
                <a:lnTo>
                  <a:pt x="9" y="32"/>
                </a:lnTo>
                <a:lnTo>
                  <a:pt x="9" y="32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29"/>
                </a:lnTo>
                <a:lnTo>
                  <a:pt x="8" y="29"/>
                </a:lnTo>
                <a:lnTo>
                  <a:pt x="8" y="29"/>
                </a:lnTo>
                <a:lnTo>
                  <a:pt x="8" y="29"/>
                </a:lnTo>
                <a:lnTo>
                  <a:pt x="7" y="29"/>
                </a:lnTo>
                <a:lnTo>
                  <a:pt x="7" y="29"/>
                </a:lnTo>
                <a:lnTo>
                  <a:pt x="7" y="29"/>
                </a:lnTo>
                <a:lnTo>
                  <a:pt x="7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4" y="28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4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3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lnTo>
                  <a:pt x="0" y="27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6" name="Freeform 39">
            <a:extLst>
              <a:ext uri="{FF2B5EF4-FFF2-40B4-BE49-F238E27FC236}">
                <a16:creationId xmlns="" xmlns:a16="http://schemas.microsoft.com/office/drawing/2014/main" id="{C0BC1F00-2131-4065-B820-0BBBE48AC90C}"/>
              </a:ext>
            </a:extLst>
          </p:cNvPr>
          <p:cNvSpPr>
            <a:spLocks/>
          </p:cNvSpPr>
          <p:nvPr/>
        </p:nvSpPr>
        <p:spPr bwMode="auto">
          <a:xfrm>
            <a:off x="6205394" y="1685276"/>
            <a:ext cx="957263" cy="1438276"/>
          </a:xfrm>
          <a:custGeom>
            <a:avLst/>
            <a:gdLst>
              <a:gd name="T0" fmla="*/ 2 w 101"/>
              <a:gd name="T1" fmla="*/ 133 h 152"/>
              <a:gd name="T2" fmla="*/ 3 w 101"/>
              <a:gd name="T3" fmla="*/ 127 h 152"/>
              <a:gd name="T4" fmla="*/ 3 w 101"/>
              <a:gd name="T5" fmla="*/ 123 h 152"/>
              <a:gd name="T6" fmla="*/ 1 w 101"/>
              <a:gd name="T7" fmla="*/ 119 h 152"/>
              <a:gd name="T8" fmla="*/ 0 w 101"/>
              <a:gd name="T9" fmla="*/ 113 h 152"/>
              <a:gd name="T10" fmla="*/ 4 w 101"/>
              <a:gd name="T11" fmla="*/ 109 h 152"/>
              <a:gd name="T12" fmla="*/ 5 w 101"/>
              <a:gd name="T13" fmla="*/ 104 h 152"/>
              <a:gd name="T14" fmla="*/ 8 w 101"/>
              <a:gd name="T15" fmla="*/ 97 h 152"/>
              <a:gd name="T16" fmla="*/ 9 w 101"/>
              <a:gd name="T17" fmla="*/ 93 h 152"/>
              <a:gd name="T18" fmla="*/ 12 w 101"/>
              <a:gd name="T19" fmla="*/ 90 h 152"/>
              <a:gd name="T20" fmla="*/ 18 w 101"/>
              <a:gd name="T21" fmla="*/ 88 h 152"/>
              <a:gd name="T22" fmla="*/ 24 w 101"/>
              <a:gd name="T23" fmla="*/ 85 h 152"/>
              <a:gd name="T24" fmla="*/ 31 w 101"/>
              <a:gd name="T25" fmla="*/ 80 h 152"/>
              <a:gd name="T26" fmla="*/ 34 w 101"/>
              <a:gd name="T27" fmla="*/ 75 h 152"/>
              <a:gd name="T28" fmla="*/ 41 w 101"/>
              <a:gd name="T29" fmla="*/ 74 h 152"/>
              <a:gd name="T30" fmla="*/ 46 w 101"/>
              <a:gd name="T31" fmla="*/ 76 h 152"/>
              <a:gd name="T32" fmla="*/ 55 w 101"/>
              <a:gd name="T33" fmla="*/ 73 h 152"/>
              <a:gd name="T34" fmla="*/ 56 w 101"/>
              <a:gd name="T35" fmla="*/ 65 h 152"/>
              <a:gd name="T36" fmla="*/ 52 w 101"/>
              <a:gd name="T37" fmla="*/ 60 h 152"/>
              <a:gd name="T38" fmla="*/ 53 w 101"/>
              <a:gd name="T39" fmla="*/ 52 h 152"/>
              <a:gd name="T40" fmla="*/ 56 w 101"/>
              <a:gd name="T41" fmla="*/ 43 h 152"/>
              <a:gd name="T42" fmla="*/ 56 w 101"/>
              <a:gd name="T43" fmla="*/ 35 h 152"/>
              <a:gd name="T44" fmla="*/ 54 w 101"/>
              <a:gd name="T45" fmla="*/ 28 h 152"/>
              <a:gd name="T46" fmla="*/ 59 w 101"/>
              <a:gd name="T47" fmla="*/ 20 h 152"/>
              <a:gd name="T48" fmla="*/ 62 w 101"/>
              <a:gd name="T49" fmla="*/ 14 h 152"/>
              <a:gd name="T50" fmla="*/ 68 w 101"/>
              <a:gd name="T51" fmla="*/ 13 h 152"/>
              <a:gd name="T52" fmla="*/ 72 w 101"/>
              <a:gd name="T53" fmla="*/ 9 h 152"/>
              <a:gd name="T54" fmla="*/ 74 w 101"/>
              <a:gd name="T55" fmla="*/ 2 h 152"/>
              <a:gd name="T56" fmla="*/ 82 w 101"/>
              <a:gd name="T57" fmla="*/ 4 h 152"/>
              <a:gd name="T58" fmla="*/ 84 w 101"/>
              <a:gd name="T59" fmla="*/ 7 h 152"/>
              <a:gd name="T60" fmla="*/ 84 w 101"/>
              <a:gd name="T61" fmla="*/ 14 h 152"/>
              <a:gd name="T62" fmla="*/ 84 w 101"/>
              <a:gd name="T63" fmla="*/ 21 h 152"/>
              <a:gd name="T64" fmla="*/ 86 w 101"/>
              <a:gd name="T65" fmla="*/ 24 h 152"/>
              <a:gd name="T66" fmla="*/ 86 w 101"/>
              <a:gd name="T67" fmla="*/ 31 h 152"/>
              <a:gd name="T68" fmla="*/ 85 w 101"/>
              <a:gd name="T69" fmla="*/ 38 h 152"/>
              <a:gd name="T70" fmla="*/ 88 w 101"/>
              <a:gd name="T71" fmla="*/ 43 h 152"/>
              <a:gd name="T72" fmla="*/ 91 w 101"/>
              <a:gd name="T73" fmla="*/ 48 h 152"/>
              <a:gd name="T74" fmla="*/ 91 w 101"/>
              <a:gd name="T75" fmla="*/ 53 h 152"/>
              <a:gd name="T76" fmla="*/ 91 w 101"/>
              <a:gd name="T77" fmla="*/ 61 h 152"/>
              <a:gd name="T78" fmla="*/ 94 w 101"/>
              <a:gd name="T79" fmla="*/ 71 h 152"/>
              <a:gd name="T80" fmla="*/ 101 w 101"/>
              <a:gd name="T81" fmla="*/ 76 h 152"/>
              <a:gd name="T82" fmla="*/ 98 w 101"/>
              <a:gd name="T83" fmla="*/ 82 h 152"/>
              <a:gd name="T84" fmla="*/ 95 w 101"/>
              <a:gd name="T85" fmla="*/ 93 h 152"/>
              <a:gd name="T86" fmla="*/ 95 w 101"/>
              <a:gd name="T87" fmla="*/ 101 h 152"/>
              <a:gd name="T88" fmla="*/ 92 w 101"/>
              <a:gd name="T89" fmla="*/ 104 h 152"/>
              <a:gd name="T90" fmla="*/ 87 w 101"/>
              <a:gd name="T91" fmla="*/ 107 h 152"/>
              <a:gd name="T92" fmla="*/ 82 w 101"/>
              <a:gd name="T93" fmla="*/ 111 h 152"/>
              <a:gd name="T94" fmla="*/ 78 w 101"/>
              <a:gd name="T95" fmla="*/ 116 h 152"/>
              <a:gd name="T96" fmla="*/ 72 w 101"/>
              <a:gd name="T97" fmla="*/ 121 h 152"/>
              <a:gd name="T98" fmla="*/ 64 w 101"/>
              <a:gd name="T99" fmla="*/ 124 h 152"/>
              <a:gd name="T100" fmla="*/ 58 w 101"/>
              <a:gd name="T101" fmla="*/ 126 h 152"/>
              <a:gd name="T102" fmla="*/ 54 w 101"/>
              <a:gd name="T103" fmla="*/ 124 h 152"/>
              <a:gd name="T104" fmla="*/ 49 w 101"/>
              <a:gd name="T105" fmla="*/ 124 h 152"/>
              <a:gd name="T106" fmla="*/ 41 w 101"/>
              <a:gd name="T107" fmla="*/ 123 h 152"/>
              <a:gd name="T108" fmla="*/ 41 w 101"/>
              <a:gd name="T109" fmla="*/ 131 h 152"/>
              <a:gd name="T110" fmla="*/ 40 w 101"/>
              <a:gd name="T111" fmla="*/ 137 h 152"/>
              <a:gd name="T112" fmla="*/ 35 w 101"/>
              <a:gd name="T113" fmla="*/ 144 h 152"/>
              <a:gd name="T114" fmla="*/ 28 w 101"/>
              <a:gd name="T115" fmla="*/ 146 h 152"/>
              <a:gd name="T116" fmla="*/ 23 w 101"/>
              <a:gd name="T117" fmla="*/ 149 h 152"/>
              <a:gd name="T118" fmla="*/ 17 w 101"/>
              <a:gd name="T119" fmla="*/ 150 h 152"/>
              <a:gd name="T120" fmla="*/ 10 w 101"/>
              <a:gd name="T121" fmla="*/ 146 h 152"/>
              <a:gd name="T122" fmla="*/ 7 w 101"/>
              <a:gd name="T123" fmla="*/ 13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1" h="152">
                <a:moveTo>
                  <a:pt x="1" y="139"/>
                </a:moveTo>
                <a:lnTo>
                  <a:pt x="1" y="139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7"/>
                </a:lnTo>
                <a:lnTo>
                  <a:pt x="1" y="137"/>
                </a:lnTo>
                <a:lnTo>
                  <a:pt x="2" y="137"/>
                </a:lnTo>
                <a:lnTo>
                  <a:pt x="2" y="137"/>
                </a:lnTo>
                <a:lnTo>
                  <a:pt x="2" y="136"/>
                </a:lnTo>
                <a:lnTo>
                  <a:pt x="2" y="136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4"/>
                </a:lnTo>
                <a:lnTo>
                  <a:pt x="2" y="134"/>
                </a:lnTo>
                <a:lnTo>
                  <a:pt x="2" y="134"/>
                </a:lnTo>
                <a:lnTo>
                  <a:pt x="2" y="134"/>
                </a:lnTo>
                <a:lnTo>
                  <a:pt x="3" y="133"/>
                </a:lnTo>
                <a:lnTo>
                  <a:pt x="2" y="133"/>
                </a:lnTo>
                <a:lnTo>
                  <a:pt x="2" y="133"/>
                </a:lnTo>
                <a:lnTo>
                  <a:pt x="2" y="133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1"/>
                </a:lnTo>
                <a:lnTo>
                  <a:pt x="2" y="131"/>
                </a:lnTo>
                <a:lnTo>
                  <a:pt x="2" y="131"/>
                </a:lnTo>
                <a:lnTo>
                  <a:pt x="3" y="131"/>
                </a:lnTo>
                <a:lnTo>
                  <a:pt x="3" y="131"/>
                </a:lnTo>
                <a:lnTo>
                  <a:pt x="3" y="130"/>
                </a:lnTo>
                <a:lnTo>
                  <a:pt x="3" y="130"/>
                </a:lnTo>
                <a:lnTo>
                  <a:pt x="3" y="130"/>
                </a:lnTo>
                <a:lnTo>
                  <a:pt x="3" y="130"/>
                </a:lnTo>
                <a:lnTo>
                  <a:pt x="3" y="130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8"/>
                </a:lnTo>
                <a:lnTo>
                  <a:pt x="3" y="128"/>
                </a:lnTo>
                <a:lnTo>
                  <a:pt x="3" y="128"/>
                </a:lnTo>
                <a:lnTo>
                  <a:pt x="3" y="128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5"/>
                </a:lnTo>
                <a:lnTo>
                  <a:pt x="3" y="125"/>
                </a:lnTo>
                <a:lnTo>
                  <a:pt x="3" y="125"/>
                </a:lnTo>
                <a:lnTo>
                  <a:pt x="4" y="125"/>
                </a:lnTo>
                <a:lnTo>
                  <a:pt x="3" y="125"/>
                </a:lnTo>
                <a:lnTo>
                  <a:pt x="4" y="125"/>
                </a:lnTo>
                <a:lnTo>
                  <a:pt x="3" y="125"/>
                </a:lnTo>
                <a:lnTo>
                  <a:pt x="4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3"/>
                </a:lnTo>
                <a:lnTo>
                  <a:pt x="3" y="123"/>
                </a:lnTo>
                <a:lnTo>
                  <a:pt x="3" y="123"/>
                </a:lnTo>
                <a:lnTo>
                  <a:pt x="2" y="123"/>
                </a:lnTo>
                <a:lnTo>
                  <a:pt x="2" y="123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1" y="122"/>
                </a:lnTo>
                <a:lnTo>
                  <a:pt x="1" y="122"/>
                </a:lnTo>
                <a:lnTo>
                  <a:pt x="1" y="122"/>
                </a:lnTo>
                <a:lnTo>
                  <a:pt x="1" y="121"/>
                </a:lnTo>
                <a:lnTo>
                  <a:pt x="2" y="121"/>
                </a:lnTo>
                <a:lnTo>
                  <a:pt x="2" y="121"/>
                </a:lnTo>
                <a:lnTo>
                  <a:pt x="1" y="121"/>
                </a:lnTo>
                <a:lnTo>
                  <a:pt x="1" y="121"/>
                </a:lnTo>
                <a:lnTo>
                  <a:pt x="2" y="120"/>
                </a:lnTo>
                <a:lnTo>
                  <a:pt x="1" y="120"/>
                </a:lnTo>
                <a:lnTo>
                  <a:pt x="1" y="120"/>
                </a:lnTo>
                <a:lnTo>
                  <a:pt x="1" y="120"/>
                </a:lnTo>
                <a:lnTo>
                  <a:pt x="1" y="120"/>
                </a:lnTo>
                <a:lnTo>
                  <a:pt x="2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7"/>
                </a:lnTo>
                <a:lnTo>
                  <a:pt x="1" y="117"/>
                </a:lnTo>
                <a:lnTo>
                  <a:pt x="1" y="117"/>
                </a:lnTo>
                <a:lnTo>
                  <a:pt x="1" y="117"/>
                </a:lnTo>
                <a:lnTo>
                  <a:pt x="1" y="117"/>
                </a:lnTo>
                <a:lnTo>
                  <a:pt x="1" y="116"/>
                </a:lnTo>
                <a:lnTo>
                  <a:pt x="0" y="116"/>
                </a:lnTo>
                <a:lnTo>
                  <a:pt x="0" y="116"/>
                </a:lnTo>
                <a:lnTo>
                  <a:pt x="0" y="115"/>
                </a:lnTo>
                <a:lnTo>
                  <a:pt x="0" y="115"/>
                </a:lnTo>
                <a:lnTo>
                  <a:pt x="0" y="115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3"/>
                </a:lnTo>
                <a:lnTo>
                  <a:pt x="0" y="113"/>
                </a:lnTo>
                <a:lnTo>
                  <a:pt x="1" y="113"/>
                </a:lnTo>
                <a:lnTo>
                  <a:pt x="1" y="113"/>
                </a:lnTo>
                <a:lnTo>
                  <a:pt x="1" y="113"/>
                </a:lnTo>
                <a:lnTo>
                  <a:pt x="1" y="113"/>
                </a:lnTo>
                <a:lnTo>
                  <a:pt x="1" y="113"/>
                </a:lnTo>
                <a:lnTo>
                  <a:pt x="0" y="113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2" y="112"/>
                </a:lnTo>
                <a:lnTo>
                  <a:pt x="2" y="111"/>
                </a:lnTo>
                <a:lnTo>
                  <a:pt x="2" y="111"/>
                </a:lnTo>
                <a:lnTo>
                  <a:pt x="2" y="111"/>
                </a:lnTo>
                <a:lnTo>
                  <a:pt x="2" y="111"/>
                </a:lnTo>
                <a:lnTo>
                  <a:pt x="2" y="111"/>
                </a:lnTo>
                <a:lnTo>
                  <a:pt x="3" y="111"/>
                </a:lnTo>
                <a:lnTo>
                  <a:pt x="3" y="110"/>
                </a:lnTo>
                <a:lnTo>
                  <a:pt x="3" y="110"/>
                </a:lnTo>
                <a:lnTo>
                  <a:pt x="3" y="110"/>
                </a:lnTo>
                <a:lnTo>
                  <a:pt x="3" y="109"/>
                </a:lnTo>
                <a:lnTo>
                  <a:pt x="3" y="109"/>
                </a:lnTo>
                <a:lnTo>
                  <a:pt x="3" y="109"/>
                </a:lnTo>
                <a:lnTo>
                  <a:pt x="3" y="109"/>
                </a:lnTo>
                <a:lnTo>
                  <a:pt x="4" y="109"/>
                </a:lnTo>
                <a:lnTo>
                  <a:pt x="4" y="109"/>
                </a:lnTo>
                <a:lnTo>
                  <a:pt x="3" y="109"/>
                </a:lnTo>
                <a:lnTo>
                  <a:pt x="3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7"/>
                </a:lnTo>
                <a:lnTo>
                  <a:pt x="4" y="107"/>
                </a:lnTo>
                <a:lnTo>
                  <a:pt x="4" y="107"/>
                </a:lnTo>
                <a:lnTo>
                  <a:pt x="4" y="107"/>
                </a:lnTo>
                <a:lnTo>
                  <a:pt x="4" y="106"/>
                </a:lnTo>
                <a:lnTo>
                  <a:pt x="4" y="106"/>
                </a:lnTo>
                <a:lnTo>
                  <a:pt x="4" y="106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4"/>
                </a:lnTo>
                <a:lnTo>
                  <a:pt x="5" y="104"/>
                </a:lnTo>
                <a:lnTo>
                  <a:pt x="5" y="104"/>
                </a:lnTo>
                <a:lnTo>
                  <a:pt x="5" y="104"/>
                </a:lnTo>
                <a:lnTo>
                  <a:pt x="5" y="104"/>
                </a:lnTo>
                <a:lnTo>
                  <a:pt x="5" y="103"/>
                </a:lnTo>
                <a:lnTo>
                  <a:pt x="6" y="103"/>
                </a:lnTo>
                <a:lnTo>
                  <a:pt x="6" y="102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0"/>
                </a:lnTo>
                <a:lnTo>
                  <a:pt x="7" y="100"/>
                </a:lnTo>
                <a:lnTo>
                  <a:pt x="7" y="100"/>
                </a:lnTo>
                <a:lnTo>
                  <a:pt x="7" y="100"/>
                </a:lnTo>
                <a:lnTo>
                  <a:pt x="7" y="99"/>
                </a:lnTo>
                <a:lnTo>
                  <a:pt x="7" y="99"/>
                </a:lnTo>
                <a:lnTo>
                  <a:pt x="7" y="99"/>
                </a:lnTo>
                <a:lnTo>
                  <a:pt x="8" y="98"/>
                </a:lnTo>
                <a:lnTo>
                  <a:pt x="7" y="98"/>
                </a:lnTo>
                <a:lnTo>
                  <a:pt x="8" y="98"/>
                </a:lnTo>
                <a:lnTo>
                  <a:pt x="8" y="98"/>
                </a:lnTo>
                <a:lnTo>
                  <a:pt x="8" y="98"/>
                </a:lnTo>
                <a:lnTo>
                  <a:pt x="8" y="98"/>
                </a:lnTo>
                <a:lnTo>
                  <a:pt x="7" y="97"/>
                </a:lnTo>
                <a:lnTo>
                  <a:pt x="8" y="97"/>
                </a:lnTo>
                <a:lnTo>
                  <a:pt x="8" y="97"/>
                </a:lnTo>
                <a:lnTo>
                  <a:pt x="8" y="97"/>
                </a:lnTo>
                <a:lnTo>
                  <a:pt x="8" y="97"/>
                </a:lnTo>
                <a:lnTo>
                  <a:pt x="8" y="97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9" y="94"/>
                </a:lnTo>
                <a:lnTo>
                  <a:pt x="8" y="94"/>
                </a:lnTo>
                <a:lnTo>
                  <a:pt x="9" y="94"/>
                </a:lnTo>
                <a:lnTo>
                  <a:pt x="9" y="94"/>
                </a:lnTo>
                <a:lnTo>
                  <a:pt x="9" y="94"/>
                </a:lnTo>
                <a:lnTo>
                  <a:pt x="9" y="94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2"/>
                </a:lnTo>
                <a:lnTo>
                  <a:pt x="9" y="92"/>
                </a:lnTo>
                <a:lnTo>
                  <a:pt x="9" y="92"/>
                </a:lnTo>
                <a:lnTo>
                  <a:pt x="9" y="92"/>
                </a:lnTo>
                <a:lnTo>
                  <a:pt x="9" y="92"/>
                </a:lnTo>
                <a:lnTo>
                  <a:pt x="10" y="92"/>
                </a:lnTo>
                <a:lnTo>
                  <a:pt x="9" y="92"/>
                </a:lnTo>
                <a:lnTo>
                  <a:pt x="9" y="91"/>
                </a:lnTo>
                <a:lnTo>
                  <a:pt x="10" y="91"/>
                </a:lnTo>
                <a:lnTo>
                  <a:pt x="10" y="92"/>
                </a:lnTo>
                <a:lnTo>
                  <a:pt x="10" y="92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1" y="90"/>
                </a:lnTo>
                <a:lnTo>
                  <a:pt x="11" y="90"/>
                </a:lnTo>
                <a:lnTo>
                  <a:pt x="11" y="91"/>
                </a:lnTo>
                <a:lnTo>
                  <a:pt x="11" y="90"/>
                </a:lnTo>
                <a:lnTo>
                  <a:pt x="12" y="90"/>
                </a:lnTo>
                <a:lnTo>
                  <a:pt x="12" y="90"/>
                </a:lnTo>
                <a:lnTo>
                  <a:pt x="12" y="90"/>
                </a:lnTo>
                <a:lnTo>
                  <a:pt x="12" y="90"/>
                </a:lnTo>
                <a:lnTo>
                  <a:pt x="13" y="90"/>
                </a:lnTo>
                <a:lnTo>
                  <a:pt x="13" y="90"/>
                </a:lnTo>
                <a:lnTo>
                  <a:pt x="13" y="89"/>
                </a:lnTo>
                <a:lnTo>
                  <a:pt x="13" y="89"/>
                </a:lnTo>
                <a:lnTo>
                  <a:pt x="13" y="89"/>
                </a:lnTo>
                <a:lnTo>
                  <a:pt x="14" y="89"/>
                </a:lnTo>
                <a:lnTo>
                  <a:pt x="14" y="90"/>
                </a:lnTo>
                <a:lnTo>
                  <a:pt x="14" y="90"/>
                </a:lnTo>
                <a:lnTo>
                  <a:pt x="14" y="89"/>
                </a:lnTo>
                <a:lnTo>
                  <a:pt x="14" y="89"/>
                </a:lnTo>
                <a:lnTo>
                  <a:pt x="14" y="89"/>
                </a:lnTo>
                <a:lnTo>
                  <a:pt x="15" y="89"/>
                </a:lnTo>
                <a:lnTo>
                  <a:pt x="15" y="89"/>
                </a:lnTo>
                <a:lnTo>
                  <a:pt x="15" y="89"/>
                </a:lnTo>
                <a:lnTo>
                  <a:pt x="15" y="89"/>
                </a:lnTo>
                <a:lnTo>
                  <a:pt x="16" y="88"/>
                </a:lnTo>
                <a:lnTo>
                  <a:pt x="16" y="88"/>
                </a:lnTo>
                <a:lnTo>
                  <a:pt x="17" y="88"/>
                </a:lnTo>
                <a:lnTo>
                  <a:pt x="17" y="89"/>
                </a:lnTo>
                <a:lnTo>
                  <a:pt x="17" y="88"/>
                </a:lnTo>
                <a:lnTo>
                  <a:pt x="18" y="88"/>
                </a:lnTo>
                <a:lnTo>
                  <a:pt x="18" y="88"/>
                </a:lnTo>
                <a:lnTo>
                  <a:pt x="18" y="88"/>
                </a:lnTo>
                <a:lnTo>
                  <a:pt x="18" y="88"/>
                </a:lnTo>
                <a:lnTo>
                  <a:pt x="18" y="88"/>
                </a:lnTo>
                <a:lnTo>
                  <a:pt x="19" y="88"/>
                </a:lnTo>
                <a:lnTo>
                  <a:pt x="19" y="88"/>
                </a:lnTo>
                <a:lnTo>
                  <a:pt x="19" y="88"/>
                </a:lnTo>
                <a:lnTo>
                  <a:pt x="19" y="87"/>
                </a:lnTo>
                <a:lnTo>
                  <a:pt x="19" y="87"/>
                </a:lnTo>
                <a:lnTo>
                  <a:pt x="19" y="87"/>
                </a:lnTo>
                <a:lnTo>
                  <a:pt x="19" y="87"/>
                </a:lnTo>
                <a:lnTo>
                  <a:pt x="20" y="87"/>
                </a:lnTo>
                <a:lnTo>
                  <a:pt x="20" y="87"/>
                </a:lnTo>
                <a:lnTo>
                  <a:pt x="20" y="87"/>
                </a:lnTo>
                <a:lnTo>
                  <a:pt x="20" y="87"/>
                </a:lnTo>
                <a:lnTo>
                  <a:pt x="20" y="86"/>
                </a:lnTo>
                <a:lnTo>
                  <a:pt x="20" y="86"/>
                </a:lnTo>
                <a:lnTo>
                  <a:pt x="21" y="86"/>
                </a:lnTo>
                <a:lnTo>
                  <a:pt x="21" y="86"/>
                </a:lnTo>
                <a:lnTo>
                  <a:pt x="21" y="86"/>
                </a:lnTo>
                <a:lnTo>
                  <a:pt x="22" y="86"/>
                </a:lnTo>
                <a:lnTo>
                  <a:pt x="22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4" y="85"/>
                </a:lnTo>
                <a:lnTo>
                  <a:pt x="24" y="85"/>
                </a:lnTo>
                <a:lnTo>
                  <a:pt x="24" y="85"/>
                </a:lnTo>
                <a:lnTo>
                  <a:pt x="24" y="85"/>
                </a:lnTo>
                <a:lnTo>
                  <a:pt x="24" y="85"/>
                </a:lnTo>
                <a:lnTo>
                  <a:pt x="25" y="84"/>
                </a:lnTo>
                <a:lnTo>
                  <a:pt x="25" y="84"/>
                </a:lnTo>
                <a:lnTo>
                  <a:pt x="25" y="84"/>
                </a:lnTo>
                <a:lnTo>
                  <a:pt x="25" y="84"/>
                </a:lnTo>
                <a:lnTo>
                  <a:pt x="25" y="83"/>
                </a:lnTo>
                <a:lnTo>
                  <a:pt x="26" y="83"/>
                </a:lnTo>
                <a:lnTo>
                  <a:pt x="26" y="83"/>
                </a:lnTo>
                <a:lnTo>
                  <a:pt x="26" y="83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8" y="82"/>
                </a:lnTo>
                <a:lnTo>
                  <a:pt x="28" y="82"/>
                </a:lnTo>
                <a:lnTo>
                  <a:pt x="28" y="81"/>
                </a:lnTo>
                <a:lnTo>
                  <a:pt x="29" y="81"/>
                </a:lnTo>
                <a:lnTo>
                  <a:pt x="29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79"/>
                </a:lnTo>
                <a:lnTo>
                  <a:pt x="31" y="79"/>
                </a:lnTo>
                <a:lnTo>
                  <a:pt x="31" y="79"/>
                </a:lnTo>
                <a:lnTo>
                  <a:pt x="31" y="79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7"/>
                </a:lnTo>
                <a:lnTo>
                  <a:pt x="32" y="77"/>
                </a:lnTo>
                <a:lnTo>
                  <a:pt x="33" y="77"/>
                </a:lnTo>
                <a:lnTo>
                  <a:pt x="33" y="77"/>
                </a:lnTo>
                <a:lnTo>
                  <a:pt x="33" y="76"/>
                </a:lnTo>
                <a:lnTo>
                  <a:pt x="33" y="76"/>
                </a:lnTo>
                <a:lnTo>
                  <a:pt x="33" y="76"/>
                </a:lnTo>
                <a:lnTo>
                  <a:pt x="33" y="76"/>
                </a:lnTo>
                <a:lnTo>
                  <a:pt x="34" y="76"/>
                </a:lnTo>
                <a:lnTo>
                  <a:pt x="34" y="76"/>
                </a:lnTo>
                <a:lnTo>
                  <a:pt x="34" y="76"/>
                </a:lnTo>
                <a:lnTo>
                  <a:pt x="33" y="76"/>
                </a:lnTo>
                <a:lnTo>
                  <a:pt x="33" y="76"/>
                </a:lnTo>
                <a:lnTo>
                  <a:pt x="33" y="75"/>
                </a:lnTo>
                <a:lnTo>
                  <a:pt x="34" y="75"/>
                </a:lnTo>
                <a:lnTo>
                  <a:pt x="34" y="75"/>
                </a:lnTo>
                <a:lnTo>
                  <a:pt x="34" y="76"/>
                </a:lnTo>
                <a:lnTo>
                  <a:pt x="34" y="76"/>
                </a:lnTo>
                <a:lnTo>
                  <a:pt x="34" y="76"/>
                </a:lnTo>
                <a:lnTo>
                  <a:pt x="34" y="75"/>
                </a:lnTo>
                <a:lnTo>
                  <a:pt x="35" y="75"/>
                </a:lnTo>
                <a:lnTo>
                  <a:pt x="35" y="75"/>
                </a:lnTo>
                <a:lnTo>
                  <a:pt x="35" y="75"/>
                </a:lnTo>
                <a:lnTo>
                  <a:pt x="36" y="75"/>
                </a:lnTo>
                <a:lnTo>
                  <a:pt x="36" y="74"/>
                </a:lnTo>
                <a:lnTo>
                  <a:pt x="36" y="74"/>
                </a:lnTo>
                <a:lnTo>
                  <a:pt x="36" y="74"/>
                </a:lnTo>
                <a:lnTo>
                  <a:pt x="36" y="75"/>
                </a:lnTo>
                <a:lnTo>
                  <a:pt x="37" y="75"/>
                </a:lnTo>
                <a:lnTo>
                  <a:pt x="37" y="75"/>
                </a:lnTo>
                <a:lnTo>
                  <a:pt x="37" y="75"/>
                </a:lnTo>
                <a:lnTo>
                  <a:pt x="37" y="74"/>
                </a:lnTo>
                <a:lnTo>
                  <a:pt x="38" y="75"/>
                </a:lnTo>
                <a:lnTo>
                  <a:pt x="38" y="74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40" y="74"/>
                </a:lnTo>
                <a:lnTo>
                  <a:pt x="40" y="74"/>
                </a:lnTo>
                <a:lnTo>
                  <a:pt x="40" y="74"/>
                </a:lnTo>
                <a:lnTo>
                  <a:pt x="40" y="74"/>
                </a:lnTo>
                <a:lnTo>
                  <a:pt x="41" y="74"/>
                </a:lnTo>
                <a:lnTo>
                  <a:pt x="41" y="74"/>
                </a:lnTo>
                <a:lnTo>
                  <a:pt x="41" y="74"/>
                </a:lnTo>
                <a:lnTo>
                  <a:pt x="41" y="74"/>
                </a:lnTo>
                <a:lnTo>
                  <a:pt x="41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3" y="74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4"/>
                </a:lnTo>
                <a:lnTo>
                  <a:pt x="43" y="74"/>
                </a:lnTo>
                <a:lnTo>
                  <a:pt x="43" y="74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7" y="76"/>
                </a:lnTo>
                <a:lnTo>
                  <a:pt x="47" y="75"/>
                </a:lnTo>
                <a:lnTo>
                  <a:pt x="48" y="75"/>
                </a:lnTo>
                <a:lnTo>
                  <a:pt x="48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50" y="75"/>
                </a:lnTo>
                <a:lnTo>
                  <a:pt x="50" y="75"/>
                </a:lnTo>
                <a:lnTo>
                  <a:pt x="51" y="75"/>
                </a:lnTo>
                <a:lnTo>
                  <a:pt x="51" y="75"/>
                </a:lnTo>
                <a:lnTo>
                  <a:pt x="51" y="75"/>
                </a:lnTo>
                <a:lnTo>
                  <a:pt x="52" y="75"/>
                </a:lnTo>
                <a:lnTo>
                  <a:pt x="52" y="74"/>
                </a:lnTo>
                <a:lnTo>
                  <a:pt x="52" y="74"/>
                </a:lnTo>
                <a:lnTo>
                  <a:pt x="53" y="75"/>
                </a:lnTo>
                <a:lnTo>
                  <a:pt x="53" y="75"/>
                </a:lnTo>
                <a:lnTo>
                  <a:pt x="53" y="75"/>
                </a:lnTo>
                <a:lnTo>
                  <a:pt x="53" y="75"/>
                </a:lnTo>
                <a:lnTo>
                  <a:pt x="54" y="74"/>
                </a:lnTo>
                <a:lnTo>
                  <a:pt x="54" y="74"/>
                </a:lnTo>
                <a:lnTo>
                  <a:pt x="54" y="74"/>
                </a:lnTo>
                <a:lnTo>
                  <a:pt x="55" y="73"/>
                </a:lnTo>
                <a:lnTo>
                  <a:pt x="55" y="73"/>
                </a:lnTo>
                <a:lnTo>
                  <a:pt x="55" y="73"/>
                </a:lnTo>
                <a:lnTo>
                  <a:pt x="55" y="72"/>
                </a:lnTo>
                <a:lnTo>
                  <a:pt x="55" y="72"/>
                </a:lnTo>
                <a:lnTo>
                  <a:pt x="55" y="71"/>
                </a:lnTo>
                <a:lnTo>
                  <a:pt x="55" y="71"/>
                </a:lnTo>
                <a:lnTo>
                  <a:pt x="55" y="71"/>
                </a:lnTo>
                <a:lnTo>
                  <a:pt x="56" y="70"/>
                </a:lnTo>
                <a:lnTo>
                  <a:pt x="55" y="70"/>
                </a:lnTo>
                <a:lnTo>
                  <a:pt x="55" y="70"/>
                </a:lnTo>
                <a:lnTo>
                  <a:pt x="56" y="70"/>
                </a:lnTo>
                <a:lnTo>
                  <a:pt x="56" y="70"/>
                </a:lnTo>
                <a:lnTo>
                  <a:pt x="56" y="69"/>
                </a:lnTo>
                <a:lnTo>
                  <a:pt x="56" y="69"/>
                </a:lnTo>
                <a:lnTo>
                  <a:pt x="56" y="69"/>
                </a:lnTo>
                <a:lnTo>
                  <a:pt x="56" y="68"/>
                </a:lnTo>
                <a:lnTo>
                  <a:pt x="56" y="68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6"/>
                </a:lnTo>
                <a:lnTo>
                  <a:pt x="56" y="66"/>
                </a:lnTo>
                <a:lnTo>
                  <a:pt x="56" y="66"/>
                </a:lnTo>
                <a:lnTo>
                  <a:pt x="56" y="65"/>
                </a:lnTo>
                <a:lnTo>
                  <a:pt x="56" y="65"/>
                </a:lnTo>
                <a:lnTo>
                  <a:pt x="56" y="65"/>
                </a:lnTo>
                <a:lnTo>
                  <a:pt x="56" y="65"/>
                </a:lnTo>
                <a:lnTo>
                  <a:pt x="56" y="65"/>
                </a:lnTo>
                <a:lnTo>
                  <a:pt x="55" y="65"/>
                </a:lnTo>
                <a:lnTo>
                  <a:pt x="55" y="65"/>
                </a:lnTo>
                <a:lnTo>
                  <a:pt x="55" y="64"/>
                </a:lnTo>
                <a:lnTo>
                  <a:pt x="54" y="64"/>
                </a:lnTo>
                <a:lnTo>
                  <a:pt x="54" y="64"/>
                </a:lnTo>
                <a:lnTo>
                  <a:pt x="54" y="64"/>
                </a:lnTo>
                <a:lnTo>
                  <a:pt x="54" y="63"/>
                </a:lnTo>
                <a:lnTo>
                  <a:pt x="54" y="63"/>
                </a:lnTo>
                <a:lnTo>
                  <a:pt x="54" y="63"/>
                </a:lnTo>
                <a:lnTo>
                  <a:pt x="53" y="63"/>
                </a:lnTo>
                <a:lnTo>
                  <a:pt x="53" y="63"/>
                </a:lnTo>
                <a:lnTo>
                  <a:pt x="53" y="62"/>
                </a:lnTo>
                <a:lnTo>
                  <a:pt x="52" y="62"/>
                </a:lnTo>
                <a:lnTo>
                  <a:pt x="52" y="62"/>
                </a:lnTo>
                <a:lnTo>
                  <a:pt x="52" y="61"/>
                </a:lnTo>
                <a:lnTo>
                  <a:pt x="52" y="61"/>
                </a:lnTo>
                <a:lnTo>
                  <a:pt x="52" y="61"/>
                </a:lnTo>
                <a:lnTo>
                  <a:pt x="52" y="61"/>
                </a:lnTo>
                <a:lnTo>
                  <a:pt x="53" y="61"/>
                </a:lnTo>
                <a:lnTo>
                  <a:pt x="53" y="61"/>
                </a:lnTo>
                <a:lnTo>
                  <a:pt x="53" y="61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2" y="59"/>
                </a:lnTo>
                <a:lnTo>
                  <a:pt x="52" y="59"/>
                </a:lnTo>
                <a:lnTo>
                  <a:pt x="52" y="59"/>
                </a:lnTo>
                <a:lnTo>
                  <a:pt x="52" y="58"/>
                </a:lnTo>
                <a:lnTo>
                  <a:pt x="52" y="57"/>
                </a:lnTo>
                <a:lnTo>
                  <a:pt x="52" y="57"/>
                </a:lnTo>
                <a:lnTo>
                  <a:pt x="52" y="57"/>
                </a:lnTo>
                <a:lnTo>
                  <a:pt x="52" y="56"/>
                </a:lnTo>
                <a:lnTo>
                  <a:pt x="52" y="56"/>
                </a:lnTo>
                <a:lnTo>
                  <a:pt x="52" y="56"/>
                </a:lnTo>
                <a:lnTo>
                  <a:pt x="52" y="56"/>
                </a:lnTo>
                <a:lnTo>
                  <a:pt x="52" y="56"/>
                </a:lnTo>
                <a:lnTo>
                  <a:pt x="52" y="55"/>
                </a:lnTo>
                <a:lnTo>
                  <a:pt x="52" y="54"/>
                </a:lnTo>
                <a:lnTo>
                  <a:pt x="52" y="54"/>
                </a:lnTo>
                <a:lnTo>
                  <a:pt x="52" y="54"/>
                </a:lnTo>
                <a:lnTo>
                  <a:pt x="52" y="54"/>
                </a:lnTo>
                <a:lnTo>
                  <a:pt x="52" y="54"/>
                </a:lnTo>
                <a:lnTo>
                  <a:pt x="52" y="53"/>
                </a:lnTo>
                <a:lnTo>
                  <a:pt x="52" y="53"/>
                </a:lnTo>
                <a:lnTo>
                  <a:pt x="53" y="53"/>
                </a:lnTo>
                <a:lnTo>
                  <a:pt x="53" y="53"/>
                </a:lnTo>
                <a:lnTo>
                  <a:pt x="53" y="53"/>
                </a:lnTo>
                <a:lnTo>
                  <a:pt x="53" y="52"/>
                </a:lnTo>
                <a:lnTo>
                  <a:pt x="53" y="52"/>
                </a:lnTo>
                <a:lnTo>
                  <a:pt x="54" y="52"/>
                </a:lnTo>
                <a:lnTo>
                  <a:pt x="54" y="51"/>
                </a:lnTo>
                <a:lnTo>
                  <a:pt x="54" y="51"/>
                </a:lnTo>
                <a:lnTo>
                  <a:pt x="54" y="51"/>
                </a:lnTo>
                <a:lnTo>
                  <a:pt x="54" y="50"/>
                </a:lnTo>
                <a:lnTo>
                  <a:pt x="55" y="50"/>
                </a:lnTo>
                <a:lnTo>
                  <a:pt x="55" y="50"/>
                </a:lnTo>
                <a:lnTo>
                  <a:pt x="55" y="50"/>
                </a:lnTo>
                <a:lnTo>
                  <a:pt x="55" y="49"/>
                </a:lnTo>
                <a:lnTo>
                  <a:pt x="56" y="49"/>
                </a:lnTo>
                <a:lnTo>
                  <a:pt x="56" y="49"/>
                </a:lnTo>
                <a:lnTo>
                  <a:pt x="56" y="49"/>
                </a:lnTo>
                <a:lnTo>
                  <a:pt x="56" y="49"/>
                </a:lnTo>
                <a:lnTo>
                  <a:pt x="57" y="49"/>
                </a:lnTo>
                <a:lnTo>
                  <a:pt x="57" y="48"/>
                </a:lnTo>
                <a:lnTo>
                  <a:pt x="57" y="48"/>
                </a:lnTo>
                <a:lnTo>
                  <a:pt x="57" y="48"/>
                </a:lnTo>
                <a:lnTo>
                  <a:pt x="57" y="47"/>
                </a:lnTo>
                <a:lnTo>
                  <a:pt x="57" y="47"/>
                </a:lnTo>
                <a:lnTo>
                  <a:pt x="57" y="47"/>
                </a:lnTo>
                <a:lnTo>
                  <a:pt x="57" y="46"/>
                </a:lnTo>
                <a:lnTo>
                  <a:pt x="57" y="46"/>
                </a:lnTo>
                <a:lnTo>
                  <a:pt x="57" y="45"/>
                </a:lnTo>
                <a:lnTo>
                  <a:pt x="57" y="45"/>
                </a:lnTo>
                <a:lnTo>
                  <a:pt x="57" y="44"/>
                </a:lnTo>
                <a:lnTo>
                  <a:pt x="56" y="43"/>
                </a:lnTo>
                <a:lnTo>
                  <a:pt x="56" y="43"/>
                </a:lnTo>
                <a:lnTo>
                  <a:pt x="56" y="43"/>
                </a:lnTo>
                <a:lnTo>
                  <a:pt x="56" y="43"/>
                </a:lnTo>
                <a:lnTo>
                  <a:pt x="56" y="42"/>
                </a:lnTo>
                <a:lnTo>
                  <a:pt x="56" y="42"/>
                </a:lnTo>
                <a:lnTo>
                  <a:pt x="56" y="41"/>
                </a:lnTo>
                <a:lnTo>
                  <a:pt x="56" y="41"/>
                </a:lnTo>
                <a:lnTo>
                  <a:pt x="56" y="41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5" y="39"/>
                </a:lnTo>
                <a:lnTo>
                  <a:pt x="55" y="39"/>
                </a:lnTo>
                <a:lnTo>
                  <a:pt x="54" y="39"/>
                </a:lnTo>
                <a:lnTo>
                  <a:pt x="54" y="38"/>
                </a:lnTo>
                <a:lnTo>
                  <a:pt x="54" y="38"/>
                </a:lnTo>
                <a:lnTo>
                  <a:pt x="55" y="38"/>
                </a:lnTo>
                <a:lnTo>
                  <a:pt x="55" y="37"/>
                </a:lnTo>
                <a:lnTo>
                  <a:pt x="55" y="37"/>
                </a:lnTo>
                <a:lnTo>
                  <a:pt x="54" y="37"/>
                </a:lnTo>
                <a:lnTo>
                  <a:pt x="54" y="37"/>
                </a:lnTo>
                <a:lnTo>
                  <a:pt x="54" y="36"/>
                </a:lnTo>
                <a:lnTo>
                  <a:pt x="54" y="36"/>
                </a:lnTo>
                <a:lnTo>
                  <a:pt x="55" y="36"/>
                </a:lnTo>
                <a:lnTo>
                  <a:pt x="55" y="36"/>
                </a:lnTo>
                <a:lnTo>
                  <a:pt x="55" y="36"/>
                </a:lnTo>
                <a:lnTo>
                  <a:pt x="55" y="36"/>
                </a:lnTo>
                <a:lnTo>
                  <a:pt x="56" y="35"/>
                </a:lnTo>
                <a:lnTo>
                  <a:pt x="56" y="34"/>
                </a:lnTo>
                <a:lnTo>
                  <a:pt x="56" y="34"/>
                </a:lnTo>
                <a:lnTo>
                  <a:pt x="56" y="34"/>
                </a:lnTo>
                <a:lnTo>
                  <a:pt x="56" y="34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2"/>
                </a:lnTo>
                <a:lnTo>
                  <a:pt x="56" y="32"/>
                </a:lnTo>
                <a:lnTo>
                  <a:pt x="56" y="32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0"/>
                </a:lnTo>
                <a:lnTo>
                  <a:pt x="54" y="30"/>
                </a:lnTo>
                <a:lnTo>
                  <a:pt x="54" y="29"/>
                </a:lnTo>
                <a:lnTo>
                  <a:pt x="54" y="29"/>
                </a:lnTo>
                <a:lnTo>
                  <a:pt x="54" y="28"/>
                </a:lnTo>
                <a:lnTo>
                  <a:pt x="54" y="28"/>
                </a:lnTo>
                <a:lnTo>
                  <a:pt x="54" y="28"/>
                </a:lnTo>
                <a:lnTo>
                  <a:pt x="54" y="27"/>
                </a:lnTo>
                <a:lnTo>
                  <a:pt x="55" y="27"/>
                </a:lnTo>
                <a:lnTo>
                  <a:pt x="55" y="27"/>
                </a:lnTo>
                <a:lnTo>
                  <a:pt x="55" y="27"/>
                </a:lnTo>
                <a:lnTo>
                  <a:pt x="55" y="26"/>
                </a:lnTo>
                <a:lnTo>
                  <a:pt x="55" y="26"/>
                </a:lnTo>
                <a:lnTo>
                  <a:pt x="55" y="26"/>
                </a:lnTo>
                <a:lnTo>
                  <a:pt x="55" y="26"/>
                </a:lnTo>
                <a:lnTo>
                  <a:pt x="56" y="26"/>
                </a:lnTo>
                <a:lnTo>
                  <a:pt x="56" y="26"/>
                </a:lnTo>
                <a:lnTo>
                  <a:pt x="56" y="25"/>
                </a:lnTo>
                <a:lnTo>
                  <a:pt x="56" y="24"/>
                </a:lnTo>
                <a:lnTo>
                  <a:pt x="56" y="24"/>
                </a:lnTo>
                <a:lnTo>
                  <a:pt x="57" y="24"/>
                </a:lnTo>
                <a:lnTo>
                  <a:pt x="57" y="24"/>
                </a:lnTo>
                <a:lnTo>
                  <a:pt x="57" y="24"/>
                </a:lnTo>
                <a:lnTo>
                  <a:pt x="57" y="24"/>
                </a:lnTo>
                <a:lnTo>
                  <a:pt x="57" y="23"/>
                </a:lnTo>
                <a:lnTo>
                  <a:pt x="57" y="23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1"/>
                </a:lnTo>
                <a:lnTo>
                  <a:pt x="59" y="20"/>
                </a:lnTo>
                <a:lnTo>
                  <a:pt x="59" y="20"/>
                </a:lnTo>
                <a:lnTo>
                  <a:pt x="59" y="20"/>
                </a:lnTo>
                <a:lnTo>
                  <a:pt x="59" y="20"/>
                </a:lnTo>
                <a:lnTo>
                  <a:pt x="59" y="19"/>
                </a:lnTo>
                <a:lnTo>
                  <a:pt x="59" y="19"/>
                </a:lnTo>
                <a:lnTo>
                  <a:pt x="59" y="19"/>
                </a:lnTo>
                <a:lnTo>
                  <a:pt x="59" y="19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6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2" y="14"/>
                </a:lnTo>
                <a:lnTo>
                  <a:pt x="62" y="14"/>
                </a:lnTo>
                <a:lnTo>
                  <a:pt x="62" y="14"/>
                </a:lnTo>
                <a:lnTo>
                  <a:pt x="62" y="13"/>
                </a:lnTo>
                <a:lnTo>
                  <a:pt x="62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3"/>
                </a:lnTo>
                <a:lnTo>
                  <a:pt x="65" y="14"/>
                </a:lnTo>
                <a:lnTo>
                  <a:pt x="65" y="14"/>
                </a:lnTo>
                <a:lnTo>
                  <a:pt x="65" y="13"/>
                </a:lnTo>
                <a:lnTo>
                  <a:pt x="66" y="13"/>
                </a:lnTo>
                <a:lnTo>
                  <a:pt x="66" y="14"/>
                </a:lnTo>
                <a:lnTo>
                  <a:pt x="66" y="14"/>
                </a:lnTo>
                <a:lnTo>
                  <a:pt x="66" y="13"/>
                </a:lnTo>
                <a:lnTo>
                  <a:pt x="67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70" y="11"/>
                </a:lnTo>
                <a:lnTo>
                  <a:pt x="70" y="11"/>
                </a:lnTo>
                <a:lnTo>
                  <a:pt x="70" y="11"/>
                </a:lnTo>
                <a:lnTo>
                  <a:pt x="70" y="11"/>
                </a:lnTo>
                <a:lnTo>
                  <a:pt x="69" y="11"/>
                </a:lnTo>
                <a:lnTo>
                  <a:pt x="69" y="11"/>
                </a:lnTo>
                <a:lnTo>
                  <a:pt x="69" y="10"/>
                </a:lnTo>
                <a:lnTo>
                  <a:pt x="69" y="10"/>
                </a:lnTo>
                <a:lnTo>
                  <a:pt x="69" y="10"/>
                </a:lnTo>
                <a:lnTo>
                  <a:pt x="70" y="10"/>
                </a:lnTo>
                <a:lnTo>
                  <a:pt x="70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8"/>
                </a:lnTo>
                <a:lnTo>
                  <a:pt x="72" y="8"/>
                </a:lnTo>
                <a:lnTo>
                  <a:pt x="73" y="8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5" y="6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4"/>
                </a:lnTo>
                <a:lnTo>
                  <a:pt x="75" y="4"/>
                </a:lnTo>
                <a:lnTo>
                  <a:pt x="74" y="4"/>
                </a:lnTo>
                <a:lnTo>
                  <a:pt x="74" y="4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1"/>
                </a:lnTo>
                <a:lnTo>
                  <a:pt x="74" y="1"/>
                </a:lnTo>
                <a:lnTo>
                  <a:pt x="75" y="0"/>
                </a:lnTo>
                <a:lnTo>
                  <a:pt x="75" y="1"/>
                </a:lnTo>
                <a:lnTo>
                  <a:pt x="75" y="1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7" y="2"/>
                </a:lnTo>
                <a:lnTo>
                  <a:pt x="77" y="3"/>
                </a:lnTo>
                <a:lnTo>
                  <a:pt x="77" y="3"/>
                </a:lnTo>
                <a:lnTo>
                  <a:pt x="78" y="3"/>
                </a:lnTo>
                <a:lnTo>
                  <a:pt x="79" y="4"/>
                </a:lnTo>
                <a:lnTo>
                  <a:pt x="79" y="4"/>
                </a:lnTo>
                <a:lnTo>
                  <a:pt x="79" y="3"/>
                </a:lnTo>
                <a:lnTo>
                  <a:pt x="79" y="3"/>
                </a:lnTo>
                <a:lnTo>
                  <a:pt x="80" y="4"/>
                </a:lnTo>
                <a:lnTo>
                  <a:pt x="80" y="4"/>
                </a:lnTo>
                <a:lnTo>
                  <a:pt x="80" y="3"/>
                </a:lnTo>
                <a:lnTo>
                  <a:pt x="81" y="3"/>
                </a:lnTo>
                <a:lnTo>
                  <a:pt x="81" y="4"/>
                </a:lnTo>
                <a:lnTo>
                  <a:pt x="81" y="4"/>
                </a:lnTo>
                <a:lnTo>
                  <a:pt x="81" y="4"/>
                </a:lnTo>
                <a:lnTo>
                  <a:pt x="82" y="4"/>
                </a:lnTo>
                <a:lnTo>
                  <a:pt x="82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4" y="4"/>
                </a:lnTo>
                <a:lnTo>
                  <a:pt x="84" y="4"/>
                </a:lnTo>
                <a:lnTo>
                  <a:pt x="84" y="5"/>
                </a:lnTo>
                <a:lnTo>
                  <a:pt x="84" y="5"/>
                </a:lnTo>
                <a:lnTo>
                  <a:pt x="84" y="5"/>
                </a:lnTo>
                <a:lnTo>
                  <a:pt x="84" y="5"/>
                </a:lnTo>
                <a:lnTo>
                  <a:pt x="85" y="5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4" y="7"/>
                </a:lnTo>
                <a:lnTo>
                  <a:pt x="85" y="7"/>
                </a:lnTo>
                <a:lnTo>
                  <a:pt x="85" y="7"/>
                </a:lnTo>
                <a:lnTo>
                  <a:pt x="84" y="7"/>
                </a:lnTo>
                <a:lnTo>
                  <a:pt x="84" y="7"/>
                </a:lnTo>
                <a:lnTo>
                  <a:pt x="84" y="7"/>
                </a:lnTo>
                <a:lnTo>
                  <a:pt x="84" y="7"/>
                </a:lnTo>
                <a:lnTo>
                  <a:pt x="84" y="8"/>
                </a:lnTo>
                <a:lnTo>
                  <a:pt x="84" y="8"/>
                </a:lnTo>
                <a:lnTo>
                  <a:pt x="83" y="8"/>
                </a:lnTo>
                <a:lnTo>
                  <a:pt x="83" y="9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3"/>
                </a:lnTo>
                <a:lnTo>
                  <a:pt x="82" y="13"/>
                </a:lnTo>
                <a:lnTo>
                  <a:pt x="82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3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7"/>
                </a:lnTo>
                <a:lnTo>
                  <a:pt x="83" y="18"/>
                </a:lnTo>
                <a:lnTo>
                  <a:pt x="83" y="18"/>
                </a:lnTo>
                <a:lnTo>
                  <a:pt x="83" y="18"/>
                </a:lnTo>
                <a:lnTo>
                  <a:pt x="83" y="18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5" y="18"/>
                </a:lnTo>
                <a:lnTo>
                  <a:pt x="85" y="18"/>
                </a:lnTo>
                <a:lnTo>
                  <a:pt x="85" y="19"/>
                </a:lnTo>
                <a:lnTo>
                  <a:pt x="85" y="19"/>
                </a:lnTo>
                <a:lnTo>
                  <a:pt x="85" y="19"/>
                </a:lnTo>
                <a:lnTo>
                  <a:pt x="84" y="19"/>
                </a:lnTo>
                <a:lnTo>
                  <a:pt x="85" y="20"/>
                </a:lnTo>
                <a:lnTo>
                  <a:pt x="84" y="20"/>
                </a:lnTo>
                <a:lnTo>
                  <a:pt x="84" y="21"/>
                </a:lnTo>
                <a:lnTo>
                  <a:pt x="84" y="21"/>
                </a:lnTo>
                <a:lnTo>
                  <a:pt x="84" y="20"/>
                </a:lnTo>
                <a:lnTo>
                  <a:pt x="84" y="21"/>
                </a:lnTo>
                <a:lnTo>
                  <a:pt x="84" y="21"/>
                </a:lnTo>
                <a:lnTo>
                  <a:pt x="84" y="21"/>
                </a:lnTo>
                <a:lnTo>
                  <a:pt x="84" y="21"/>
                </a:lnTo>
                <a:lnTo>
                  <a:pt x="84" y="21"/>
                </a:lnTo>
                <a:lnTo>
                  <a:pt x="85" y="21"/>
                </a:lnTo>
                <a:lnTo>
                  <a:pt x="85" y="21"/>
                </a:lnTo>
                <a:lnTo>
                  <a:pt x="85" y="22"/>
                </a:lnTo>
                <a:lnTo>
                  <a:pt x="85" y="22"/>
                </a:lnTo>
                <a:lnTo>
                  <a:pt x="85" y="22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7" y="24"/>
                </a:lnTo>
                <a:lnTo>
                  <a:pt x="87" y="24"/>
                </a:lnTo>
                <a:lnTo>
                  <a:pt x="87" y="25"/>
                </a:lnTo>
                <a:lnTo>
                  <a:pt x="87" y="25"/>
                </a:lnTo>
                <a:lnTo>
                  <a:pt x="87" y="25"/>
                </a:lnTo>
                <a:lnTo>
                  <a:pt x="87" y="25"/>
                </a:lnTo>
                <a:lnTo>
                  <a:pt x="87" y="26"/>
                </a:lnTo>
                <a:lnTo>
                  <a:pt x="87" y="26"/>
                </a:lnTo>
                <a:lnTo>
                  <a:pt x="87" y="26"/>
                </a:lnTo>
                <a:lnTo>
                  <a:pt x="87" y="27"/>
                </a:lnTo>
                <a:lnTo>
                  <a:pt x="87" y="27"/>
                </a:lnTo>
                <a:lnTo>
                  <a:pt x="88" y="27"/>
                </a:lnTo>
                <a:lnTo>
                  <a:pt x="87" y="27"/>
                </a:lnTo>
                <a:lnTo>
                  <a:pt x="87" y="28"/>
                </a:lnTo>
                <a:lnTo>
                  <a:pt x="87" y="30"/>
                </a:lnTo>
                <a:lnTo>
                  <a:pt x="87" y="30"/>
                </a:lnTo>
                <a:lnTo>
                  <a:pt x="87" y="30"/>
                </a:lnTo>
                <a:lnTo>
                  <a:pt x="87" y="30"/>
                </a:lnTo>
                <a:lnTo>
                  <a:pt x="87" y="30"/>
                </a:lnTo>
                <a:lnTo>
                  <a:pt x="86" y="31"/>
                </a:lnTo>
                <a:lnTo>
                  <a:pt x="86" y="31"/>
                </a:lnTo>
                <a:lnTo>
                  <a:pt x="86" y="31"/>
                </a:lnTo>
                <a:lnTo>
                  <a:pt x="86" y="32"/>
                </a:lnTo>
                <a:lnTo>
                  <a:pt x="86" y="32"/>
                </a:lnTo>
                <a:lnTo>
                  <a:pt x="86" y="32"/>
                </a:lnTo>
                <a:lnTo>
                  <a:pt x="86" y="33"/>
                </a:lnTo>
                <a:lnTo>
                  <a:pt x="86" y="33"/>
                </a:lnTo>
                <a:lnTo>
                  <a:pt x="86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6" y="35"/>
                </a:lnTo>
                <a:lnTo>
                  <a:pt x="86" y="36"/>
                </a:lnTo>
                <a:lnTo>
                  <a:pt x="86" y="36"/>
                </a:lnTo>
                <a:lnTo>
                  <a:pt x="86" y="37"/>
                </a:lnTo>
                <a:lnTo>
                  <a:pt x="85" y="37"/>
                </a:lnTo>
                <a:lnTo>
                  <a:pt x="85" y="37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9"/>
                </a:lnTo>
                <a:lnTo>
                  <a:pt x="85" y="39"/>
                </a:lnTo>
                <a:lnTo>
                  <a:pt x="85" y="39"/>
                </a:lnTo>
                <a:lnTo>
                  <a:pt x="85" y="39"/>
                </a:lnTo>
                <a:lnTo>
                  <a:pt x="85" y="40"/>
                </a:lnTo>
                <a:lnTo>
                  <a:pt x="85" y="40"/>
                </a:lnTo>
                <a:lnTo>
                  <a:pt x="85" y="40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6" y="41"/>
                </a:lnTo>
                <a:lnTo>
                  <a:pt x="86" y="41"/>
                </a:lnTo>
                <a:lnTo>
                  <a:pt x="86" y="41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3"/>
                </a:lnTo>
                <a:lnTo>
                  <a:pt x="87" y="43"/>
                </a:lnTo>
                <a:lnTo>
                  <a:pt x="88" y="43"/>
                </a:lnTo>
                <a:lnTo>
                  <a:pt x="88" y="43"/>
                </a:lnTo>
                <a:lnTo>
                  <a:pt x="88" y="43"/>
                </a:lnTo>
                <a:lnTo>
                  <a:pt x="88" y="43"/>
                </a:lnTo>
                <a:lnTo>
                  <a:pt x="88" y="44"/>
                </a:lnTo>
                <a:lnTo>
                  <a:pt x="88" y="44"/>
                </a:lnTo>
                <a:lnTo>
                  <a:pt x="88" y="44"/>
                </a:lnTo>
                <a:lnTo>
                  <a:pt x="89" y="44"/>
                </a:lnTo>
                <a:lnTo>
                  <a:pt x="89" y="44"/>
                </a:lnTo>
                <a:lnTo>
                  <a:pt x="89" y="44"/>
                </a:lnTo>
                <a:lnTo>
                  <a:pt x="89" y="44"/>
                </a:lnTo>
                <a:lnTo>
                  <a:pt x="89" y="44"/>
                </a:lnTo>
                <a:lnTo>
                  <a:pt x="89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1" y="46"/>
                </a:lnTo>
                <a:lnTo>
                  <a:pt x="90" y="46"/>
                </a:lnTo>
                <a:lnTo>
                  <a:pt x="91" y="46"/>
                </a:lnTo>
                <a:lnTo>
                  <a:pt x="90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1" y="49"/>
                </a:lnTo>
                <a:lnTo>
                  <a:pt x="91" y="50"/>
                </a:lnTo>
                <a:lnTo>
                  <a:pt x="91" y="50"/>
                </a:lnTo>
                <a:lnTo>
                  <a:pt x="90" y="50"/>
                </a:lnTo>
                <a:lnTo>
                  <a:pt x="90" y="50"/>
                </a:lnTo>
                <a:lnTo>
                  <a:pt x="90" y="50"/>
                </a:lnTo>
                <a:lnTo>
                  <a:pt x="90" y="50"/>
                </a:lnTo>
                <a:lnTo>
                  <a:pt x="90" y="50"/>
                </a:lnTo>
                <a:lnTo>
                  <a:pt x="91" y="51"/>
                </a:lnTo>
                <a:lnTo>
                  <a:pt x="91" y="51"/>
                </a:lnTo>
                <a:lnTo>
                  <a:pt x="91" y="51"/>
                </a:lnTo>
                <a:lnTo>
                  <a:pt x="90" y="51"/>
                </a:lnTo>
                <a:lnTo>
                  <a:pt x="90" y="51"/>
                </a:lnTo>
                <a:lnTo>
                  <a:pt x="90" y="51"/>
                </a:lnTo>
                <a:lnTo>
                  <a:pt x="90" y="52"/>
                </a:lnTo>
                <a:lnTo>
                  <a:pt x="90" y="52"/>
                </a:lnTo>
                <a:lnTo>
                  <a:pt x="90" y="52"/>
                </a:lnTo>
                <a:lnTo>
                  <a:pt x="90" y="52"/>
                </a:lnTo>
                <a:lnTo>
                  <a:pt x="90" y="52"/>
                </a:lnTo>
                <a:lnTo>
                  <a:pt x="91" y="53"/>
                </a:lnTo>
                <a:lnTo>
                  <a:pt x="91" y="53"/>
                </a:lnTo>
                <a:lnTo>
                  <a:pt x="91" y="53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90" y="54"/>
                </a:lnTo>
                <a:lnTo>
                  <a:pt x="90" y="55"/>
                </a:lnTo>
                <a:lnTo>
                  <a:pt x="90" y="55"/>
                </a:lnTo>
                <a:lnTo>
                  <a:pt x="91" y="55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7"/>
                </a:lnTo>
                <a:lnTo>
                  <a:pt x="91" y="57"/>
                </a:lnTo>
                <a:lnTo>
                  <a:pt x="91" y="58"/>
                </a:lnTo>
                <a:lnTo>
                  <a:pt x="91" y="58"/>
                </a:lnTo>
                <a:lnTo>
                  <a:pt x="91" y="59"/>
                </a:lnTo>
                <a:lnTo>
                  <a:pt x="91" y="59"/>
                </a:lnTo>
                <a:lnTo>
                  <a:pt x="91" y="60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2"/>
                </a:lnTo>
                <a:lnTo>
                  <a:pt x="91" y="61"/>
                </a:lnTo>
                <a:lnTo>
                  <a:pt x="92" y="62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5"/>
                </a:lnTo>
                <a:lnTo>
                  <a:pt x="92" y="65"/>
                </a:lnTo>
                <a:lnTo>
                  <a:pt x="93" y="66"/>
                </a:lnTo>
                <a:lnTo>
                  <a:pt x="93" y="66"/>
                </a:lnTo>
                <a:lnTo>
                  <a:pt x="93" y="66"/>
                </a:lnTo>
                <a:lnTo>
                  <a:pt x="93" y="66"/>
                </a:lnTo>
                <a:lnTo>
                  <a:pt x="93" y="67"/>
                </a:lnTo>
                <a:lnTo>
                  <a:pt x="93" y="67"/>
                </a:lnTo>
                <a:lnTo>
                  <a:pt x="93" y="67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9"/>
                </a:lnTo>
                <a:lnTo>
                  <a:pt x="93" y="69"/>
                </a:lnTo>
                <a:lnTo>
                  <a:pt x="93" y="69"/>
                </a:lnTo>
                <a:lnTo>
                  <a:pt x="93" y="70"/>
                </a:lnTo>
                <a:lnTo>
                  <a:pt x="93" y="70"/>
                </a:lnTo>
                <a:lnTo>
                  <a:pt x="93" y="70"/>
                </a:lnTo>
                <a:lnTo>
                  <a:pt x="94" y="71"/>
                </a:lnTo>
                <a:lnTo>
                  <a:pt x="94" y="72"/>
                </a:lnTo>
                <a:lnTo>
                  <a:pt x="94" y="72"/>
                </a:lnTo>
                <a:lnTo>
                  <a:pt x="94" y="72"/>
                </a:lnTo>
                <a:lnTo>
                  <a:pt x="94" y="72"/>
                </a:lnTo>
                <a:lnTo>
                  <a:pt x="94" y="73"/>
                </a:lnTo>
                <a:lnTo>
                  <a:pt x="94" y="73"/>
                </a:lnTo>
                <a:lnTo>
                  <a:pt x="94" y="73"/>
                </a:lnTo>
                <a:lnTo>
                  <a:pt x="95" y="73"/>
                </a:lnTo>
                <a:lnTo>
                  <a:pt x="96" y="74"/>
                </a:lnTo>
                <a:lnTo>
                  <a:pt x="96" y="74"/>
                </a:lnTo>
                <a:lnTo>
                  <a:pt x="96" y="74"/>
                </a:lnTo>
                <a:lnTo>
                  <a:pt x="97" y="74"/>
                </a:lnTo>
                <a:lnTo>
                  <a:pt x="98" y="74"/>
                </a:lnTo>
                <a:lnTo>
                  <a:pt x="98" y="74"/>
                </a:lnTo>
                <a:lnTo>
                  <a:pt x="99" y="74"/>
                </a:lnTo>
                <a:lnTo>
                  <a:pt x="99" y="74"/>
                </a:lnTo>
                <a:lnTo>
                  <a:pt x="99" y="75"/>
                </a:lnTo>
                <a:lnTo>
                  <a:pt x="99" y="75"/>
                </a:lnTo>
                <a:lnTo>
                  <a:pt x="99" y="75"/>
                </a:lnTo>
                <a:lnTo>
                  <a:pt x="99" y="75"/>
                </a:lnTo>
                <a:lnTo>
                  <a:pt x="99" y="76"/>
                </a:lnTo>
                <a:lnTo>
                  <a:pt x="99" y="76"/>
                </a:lnTo>
                <a:lnTo>
                  <a:pt x="100" y="76"/>
                </a:lnTo>
                <a:lnTo>
                  <a:pt x="100" y="75"/>
                </a:lnTo>
                <a:lnTo>
                  <a:pt x="100" y="75"/>
                </a:lnTo>
                <a:lnTo>
                  <a:pt x="101" y="75"/>
                </a:lnTo>
                <a:lnTo>
                  <a:pt x="101" y="76"/>
                </a:lnTo>
                <a:lnTo>
                  <a:pt x="100" y="76"/>
                </a:lnTo>
                <a:lnTo>
                  <a:pt x="100" y="76"/>
                </a:lnTo>
                <a:lnTo>
                  <a:pt x="100" y="76"/>
                </a:lnTo>
                <a:lnTo>
                  <a:pt x="100" y="76"/>
                </a:lnTo>
                <a:lnTo>
                  <a:pt x="100" y="76"/>
                </a:lnTo>
                <a:lnTo>
                  <a:pt x="99" y="77"/>
                </a:lnTo>
                <a:lnTo>
                  <a:pt x="99" y="77"/>
                </a:lnTo>
                <a:lnTo>
                  <a:pt x="99" y="77"/>
                </a:lnTo>
                <a:lnTo>
                  <a:pt x="100" y="78"/>
                </a:lnTo>
                <a:lnTo>
                  <a:pt x="99" y="78"/>
                </a:lnTo>
                <a:lnTo>
                  <a:pt x="99" y="79"/>
                </a:lnTo>
                <a:lnTo>
                  <a:pt x="100" y="79"/>
                </a:lnTo>
                <a:lnTo>
                  <a:pt x="100" y="79"/>
                </a:lnTo>
                <a:lnTo>
                  <a:pt x="99" y="79"/>
                </a:lnTo>
                <a:lnTo>
                  <a:pt x="99" y="79"/>
                </a:lnTo>
                <a:lnTo>
                  <a:pt x="99" y="79"/>
                </a:lnTo>
                <a:lnTo>
                  <a:pt x="99" y="80"/>
                </a:lnTo>
                <a:lnTo>
                  <a:pt x="99" y="80"/>
                </a:lnTo>
                <a:lnTo>
                  <a:pt x="99" y="80"/>
                </a:lnTo>
                <a:lnTo>
                  <a:pt x="99" y="80"/>
                </a:lnTo>
                <a:lnTo>
                  <a:pt x="99" y="80"/>
                </a:lnTo>
                <a:lnTo>
                  <a:pt x="99" y="81"/>
                </a:lnTo>
                <a:lnTo>
                  <a:pt x="99" y="81"/>
                </a:lnTo>
                <a:lnTo>
                  <a:pt x="99" y="81"/>
                </a:lnTo>
                <a:lnTo>
                  <a:pt x="98" y="81"/>
                </a:lnTo>
                <a:lnTo>
                  <a:pt x="98" y="82"/>
                </a:lnTo>
                <a:lnTo>
                  <a:pt x="98" y="82"/>
                </a:lnTo>
                <a:lnTo>
                  <a:pt x="98" y="82"/>
                </a:lnTo>
                <a:lnTo>
                  <a:pt x="98" y="83"/>
                </a:lnTo>
                <a:lnTo>
                  <a:pt x="98" y="83"/>
                </a:lnTo>
                <a:lnTo>
                  <a:pt x="98" y="84"/>
                </a:lnTo>
                <a:lnTo>
                  <a:pt x="98" y="85"/>
                </a:lnTo>
                <a:lnTo>
                  <a:pt x="98" y="85"/>
                </a:lnTo>
                <a:lnTo>
                  <a:pt x="97" y="85"/>
                </a:lnTo>
                <a:lnTo>
                  <a:pt x="97" y="85"/>
                </a:lnTo>
                <a:lnTo>
                  <a:pt x="97" y="86"/>
                </a:lnTo>
                <a:lnTo>
                  <a:pt x="95" y="87"/>
                </a:lnTo>
                <a:lnTo>
                  <a:pt x="95" y="87"/>
                </a:lnTo>
                <a:lnTo>
                  <a:pt x="95" y="87"/>
                </a:lnTo>
                <a:lnTo>
                  <a:pt x="94" y="88"/>
                </a:lnTo>
                <a:lnTo>
                  <a:pt x="94" y="88"/>
                </a:lnTo>
                <a:lnTo>
                  <a:pt x="94" y="88"/>
                </a:lnTo>
                <a:lnTo>
                  <a:pt x="95" y="89"/>
                </a:lnTo>
                <a:lnTo>
                  <a:pt x="95" y="89"/>
                </a:lnTo>
                <a:lnTo>
                  <a:pt x="95" y="90"/>
                </a:lnTo>
                <a:lnTo>
                  <a:pt x="95" y="90"/>
                </a:lnTo>
                <a:lnTo>
                  <a:pt x="96" y="90"/>
                </a:lnTo>
                <a:lnTo>
                  <a:pt x="96" y="90"/>
                </a:lnTo>
                <a:lnTo>
                  <a:pt x="96" y="91"/>
                </a:lnTo>
                <a:lnTo>
                  <a:pt x="96" y="91"/>
                </a:lnTo>
                <a:lnTo>
                  <a:pt x="96" y="91"/>
                </a:lnTo>
                <a:lnTo>
                  <a:pt x="95" y="92"/>
                </a:lnTo>
                <a:lnTo>
                  <a:pt x="95" y="92"/>
                </a:lnTo>
                <a:lnTo>
                  <a:pt x="95" y="93"/>
                </a:lnTo>
                <a:lnTo>
                  <a:pt x="95" y="94"/>
                </a:lnTo>
                <a:lnTo>
                  <a:pt x="96" y="94"/>
                </a:lnTo>
                <a:lnTo>
                  <a:pt x="97" y="94"/>
                </a:lnTo>
                <a:lnTo>
                  <a:pt x="97" y="94"/>
                </a:lnTo>
                <a:lnTo>
                  <a:pt x="97" y="94"/>
                </a:lnTo>
                <a:lnTo>
                  <a:pt x="97" y="94"/>
                </a:lnTo>
                <a:lnTo>
                  <a:pt x="97" y="95"/>
                </a:lnTo>
                <a:lnTo>
                  <a:pt x="97" y="95"/>
                </a:lnTo>
                <a:lnTo>
                  <a:pt x="97" y="95"/>
                </a:lnTo>
                <a:lnTo>
                  <a:pt x="97" y="97"/>
                </a:lnTo>
                <a:lnTo>
                  <a:pt x="97" y="97"/>
                </a:lnTo>
                <a:lnTo>
                  <a:pt x="97" y="97"/>
                </a:lnTo>
                <a:lnTo>
                  <a:pt x="97" y="98"/>
                </a:lnTo>
                <a:lnTo>
                  <a:pt x="97" y="98"/>
                </a:lnTo>
                <a:lnTo>
                  <a:pt x="96" y="99"/>
                </a:lnTo>
                <a:lnTo>
                  <a:pt x="96" y="100"/>
                </a:lnTo>
                <a:lnTo>
                  <a:pt x="96" y="100"/>
                </a:lnTo>
                <a:lnTo>
                  <a:pt x="97" y="100"/>
                </a:lnTo>
                <a:lnTo>
                  <a:pt x="97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5" y="100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4"/>
                </a:lnTo>
                <a:lnTo>
                  <a:pt x="93" y="104"/>
                </a:lnTo>
                <a:lnTo>
                  <a:pt x="92" y="104"/>
                </a:lnTo>
                <a:lnTo>
                  <a:pt x="93" y="104"/>
                </a:lnTo>
                <a:lnTo>
                  <a:pt x="92" y="105"/>
                </a:lnTo>
                <a:lnTo>
                  <a:pt x="92" y="105"/>
                </a:lnTo>
                <a:lnTo>
                  <a:pt x="92" y="104"/>
                </a:lnTo>
                <a:lnTo>
                  <a:pt x="92" y="104"/>
                </a:lnTo>
                <a:lnTo>
                  <a:pt x="92" y="104"/>
                </a:lnTo>
                <a:lnTo>
                  <a:pt x="91" y="104"/>
                </a:lnTo>
                <a:lnTo>
                  <a:pt x="91" y="104"/>
                </a:lnTo>
                <a:lnTo>
                  <a:pt x="91" y="104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6"/>
                </a:lnTo>
                <a:lnTo>
                  <a:pt x="91" y="106"/>
                </a:lnTo>
                <a:lnTo>
                  <a:pt x="90" y="106"/>
                </a:lnTo>
                <a:lnTo>
                  <a:pt x="90" y="105"/>
                </a:lnTo>
                <a:lnTo>
                  <a:pt x="90" y="105"/>
                </a:lnTo>
                <a:lnTo>
                  <a:pt x="90" y="105"/>
                </a:lnTo>
                <a:lnTo>
                  <a:pt x="90" y="105"/>
                </a:lnTo>
                <a:lnTo>
                  <a:pt x="89" y="105"/>
                </a:lnTo>
                <a:lnTo>
                  <a:pt x="89" y="105"/>
                </a:lnTo>
                <a:lnTo>
                  <a:pt x="89" y="105"/>
                </a:lnTo>
                <a:lnTo>
                  <a:pt x="89" y="105"/>
                </a:lnTo>
                <a:lnTo>
                  <a:pt x="88" y="106"/>
                </a:lnTo>
                <a:lnTo>
                  <a:pt x="88" y="106"/>
                </a:lnTo>
                <a:lnTo>
                  <a:pt x="88" y="106"/>
                </a:lnTo>
                <a:lnTo>
                  <a:pt x="88" y="107"/>
                </a:lnTo>
                <a:lnTo>
                  <a:pt x="88" y="107"/>
                </a:lnTo>
                <a:lnTo>
                  <a:pt x="88" y="107"/>
                </a:lnTo>
                <a:lnTo>
                  <a:pt x="87" y="107"/>
                </a:lnTo>
                <a:lnTo>
                  <a:pt x="87" y="107"/>
                </a:lnTo>
                <a:lnTo>
                  <a:pt x="87" y="108"/>
                </a:lnTo>
                <a:lnTo>
                  <a:pt x="87" y="108"/>
                </a:lnTo>
                <a:lnTo>
                  <a:pt x="87" y="107"/>
                </a:lnTo>
                <a:lnTo>
                  <a:pt x="87" y="107"/>
                </a:lnTo>
                <a:lnTo>
                  <a:pt x="87" y="108"/>
                </a:lnTo>
                <a:lnTo>
                  <a:pt x="86" y="108"/>
                </a:lnTo>
                <a:lnTo>
                  <a:pt x="86" y="108"/>
                </a:lnTo>
                <a:lnTo>
                  <a:pt x="86" y="108"/>
                </a:lnTo>
                <a:lnTo>
                  <a:pt x="86" y="109"/>
                </a:lnTo>
                <a:lnTo>
                  <a:pt x="86" y="109"/>
                </a:lnTo>
                <a:lnTo>
                  <a:pt x="86" y="109"/>
                </a:lnTo>
                <a:lnTo>
                  <a:pt x="85" y="109"/>
                </a:lnTo>
                <a:lnTo>
                  <a:pt x="85" y="109"/>
                </a:lnTo>
                <a:lnTo>
                  <a:pt x="86" y="109"/>
                </a:lnTo>
                <a:lnTo>
                  <a:pt x="85" y="109"/>
                </a:lnTo>
                <a:lnTo>
                  <a:pt x="85" y="109"/>
                </a:lnTo>
                <a:lnTo>
                  <a:pt x="85" y="110"/>
                </a:lnTo>
                <a:lnTo>
                  <a:pt x="85" y="110"/>
                </a:lnTo>
                <a:lnTo>
                  <a:pt x="84" y="110"/>
                </a:lnTo>
                <a:lnTo>
                  <a:pt x="84" y="110"/>
                </a:lnTo>
                <a:lnTo>
                  <a:pt x="84" y="110"/>
                </a:lnTo>
                <a:lnTo>
                  <a:pt x="83" y="111"/>
                </a:lnTo>
                <a:lnTo>
                  <a:pt x="83" y="111"/>
                </a:lnTo>
                <a:lnTo>
                  <a:pt x="83" y="111"/>
                </a:lnTo>
                <a:lnTo>
                  <a:pt x="82" y="111"/>
                </a:lnTo>
                <a:lnTo>
                  <a:pt x="82" y="111"/>
                </a:lnTo>
                <a:lnTo>
                  <a:pt x="82" y="111"/>
                </a:lnTo>
                <a:lnTo>
                  <a:pt x="82" y="111"/>
                </a:lnTo>
                <a:lnTo>
                  <a:pt x="82" y="112"/>
                </a:lnTo>
                <a:lnTo>
                  <a:pt x="82" y="112"/>
                </a:lnTo>
                <a:lnTo>
                  <a:pt x="81" y="112"/>
                </a:lnTo>
                <a:lnTo>
                  <a:pt x="81" y="113"/>
                </a:lnTo>
                <a:lnTo>
                  <a:pt x="81" y="113"/>
                </a:lnTo>
                <a:lnTo>
                  <a:pt x="80" y="113"/>
                </a:lnTo>
                <a:lnTo>
                  <a:pt x="80" y="113"/>
                </a:lnTo>
                <a:lnTo>
                  <a:pt x="80" y="113"/>
                </a:lnTo>
                <a:lnTo>
                  <a:pt x="80" y="114"/>
                </a:lnTo>
                <a:lnTo>
                  <a:pt x="80" y="114"/>
                </a:lnTo>
                <a:lnTo>
                  <a:pt x="80" y="114"/>
                </a:lnTo>
                <a:lnTo>
                  <a:pt x="80" y="114"/>
                </a:lnTo>
                <a:lnTo>
                  <a:pt x="80" y="114"/>
                </a:lnTo>
                <a:lnTo>
                  <a:pt x="80" y="115"/>
                </a:lnTo>
                <a:lnTo>
                  <a:pt x="80" y="115"/>
                </a:lnTo>
                <a:lnTo>
                  <a:pt x="80" y="115"/>
                </a:lnTo>
                <a:lnTo>
                  <a:pt x="79" y="115"/>
                </a:lnTo>
                <a:lnTo>
                  <a:pt x="79" y="115"/>
                </a:lnTo>
                <a:lnTo>
                  <a:pt x="79" y="115"/>
                </a:lnTo>
                <a:lnTo>
                  <a:pt x="79" y="115"/>
                </a:lnTo>
                <a:lnTo>
                  <a:pt x="79" y="115"/>
                </a:lnTo>
                <a:lnTo>
                  <a:pt x="78" y="115"/>
                </a:lnTo>
                <a:lnTo>
                  <a:pt x="78" y="115"/>
                </a:lnTo>
                <a:lnTo>
                  <a:pt x="78" y="115"/>
                </a:lnTo>
                <a:lnTo>
                  <a:pt x="78" y="116"/>
                </a:lnTo>
                <a:lnTo>
                  <a:pt x="78" y="116"/>
                </a:lnTo>
                <a:lnTo>
                  <a:pt x="77" y="116"/>
                </a:lnTo>
                <a:lnTo>
                  <a:pt x="77" y="116"/>
                </a:lnTo>
                <a:lnTo>
                  <a:pt x="77" y="116"/>
                </a:lnTo>
                <a:lnTo>
                  <a:pt x="76" y="116"/>
                </a:lnTo>
                <a:lnTo>
                  <a:pt x="76" y="116"/>
                </a:lnTo>
                <a:lnTo>
                  <a:pt x="76" y="117"/>
                </a:lnTo>
                <a:lnTo>
                  <a:pt x="76" y="117"/>
                </a:lnTo>
                <a:lnTo>
                  <a:pt x="76" y="118"/>
                </a:lnTo>
                <a:lnTo>
                  <a:pt x="76" y="118"/>
                </a:lnTo>
                <a:lnTo>
                  <a:pt x="75" y="118"/>
                </a:lnTo>
                <a:lnTo>
                  <a:pt x="75" y="118"/>
                </a:lnTo>
                <a:lnTo>
                  <a:pt x="75" y="119"/>
                </a:lnTo>
                <a:lnTo>
                  <a:pt x="75" y="119"/>
                </a:lnTo>
                <a:lnTo>
                  <a:pt x="75" y="119"/>
                </a:lnTo>
                <a:lnTo>
                  <a:pt x="74" y="121"/>
                </a:lnTo>
                <a:lnTo>
                  <a:pt x="74" y="121"/>
                </a:lnTo>
                <a:lnTo>
                  <a:pt x="74" y="120"/>
                </a:lnTo>
                <a:lnTo>
                  <a:pt x="74" y="120"/>
                </a:lnTo>
                <a:lnTo>
                  <a:pt x="73" y="121"/>
                </a:lnTo>
                <a:lnTo>
                  <a:pt x="73" y="121"/>
                </a:lnTo>
                <a:lnTo>
                  <a:pt x="73" y="121"/>
                </a:lnTo>
                <a:lnTo>
                  <a:pt x="73" y="121"/>
                </a:lnTo>
                <a:lnTo>
                  <a:pt x="73" y="121"/>
                </a:lnTo>
                <a:lnTo>
                  <a:pt x="72" y="121"/>
                </a:lnTo>
                <a:lnTo>
                  <a:pt x="72" y="121"/>
                </a:lnTo>
                <a:lnTo>
                  <a:pt x="72" y="121"/>
                </a:lnTo>
                <a:lnTo>
                  <a:pt x="72" y="121"/>
                </a:lnTo>
                <a:lnTo>
                  <a:pt x="71" y="121"/>
                </a:lnTo>
                <a:lnTo>
                  <a:pt x="71" y="121"/>
                </a:lnTo>
                <a:lnTo>
                  <a:pt x="71" y="121"/>
                </a:lnTo>
                <a:lnTo>
                  <a:pt x="70" y="121"/>
                </a:lnTo>
                <a:lnTo>
                  <a:pt x="70" y="121"/>
                </a:lnTo>
                <a:lnTo>
                  <a:pt x="70" y="121"/>
                </a:lnTo>
                <a:lnTo>
                  <a:pt x="69" y="121"/>
                </a:lnTo>
                <a:lnTo>
                  <a:pt x="69" y="121"/>
                </a:lnTo>
                <a:lnTo>
                  <a:pt x="68" y="121"/>
                </a:lnTo>
                <a:lnTo>
                  <a:pt x="68" y="121"/>
                </a:lnTo>
                <a:lnTo>
                  <a:pt x="68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2"/>
                </a:lnTo>
                <a:lnTo>
                  <a:pt x="67" y="122"/>
                </a:lnTo>
                <a:lnTo>
                  <a:pt x="66" y="122"/>
                </a:lnTo>
                <a:lnTo>
                  <a:pt x="66" y="122"/>
                </a:lnTo>
                <a:lnTo>
                  <a:pt x="66" y="122"/>
                </a:lnTo>
                <a:lnTo>
                  <a:pt x="66" y="122"/>
                </a:lnTo>
                <a:lnTo>
                  <a:pt x="65" y="122"/>
                </a:lnTo>
                <a:lnTo>
                  <a:pt x="65" y="123"/>
                </a:lnTo>
                <a:lnTo>
                  <a:pt x="65" y="123"/>
                </a:lnTo>
                <a:lnTo>
                  <a:pt x="65" y="123"/>
                </a:lnTo>
                <a:lnTo>
                  <a:pt x="64" y="123"/>
                </a:lnTo>
                <a:lnTo>
                  <a:pt x="64" y="124"/>
                </a:lnTo>
                <a:lnTo>
                  <a:pt x="64" y="124"/>
                </a:lnTo>
                <a:lnTo>
                  <a:pt x="64" y="124"/>
                </a:lnTo>
                <a:lnTo>
                  <a:pt x="64" y="124"/>
                </a:lnTo>
                <a:lnTo>
                  <a:pt x="63" y="124"/>
                </a:lnTo>
                <a:lnTo>
                  <a:pt x="63" y="125"/>
                </a:lnTo>
                <a:lnTo>
                  <a:pt x="63" y="124"/>
                </a:lnTo>
                <a:lnTo>
                  <a:pt x="63" y="125"/>
                </a:lnTo>
                <a:lnTo>
                  <a:pt x="62" y="125"/>
                </a:lnTo>
                <a:lnTo>
                  <a:pt x="63" y="125"/>
                </a:lnTo>
                <a:lnTo>
                  <a:pt x="62" y="125"/>
                </a:lnTo>
                <a:lnTo>
                  <a:pt x="62" y="125"/>
                </a:lnTo>
                <a:lnTo>
                  <a:pt x="62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26"/>
                </a:lnTo>
                <a:lnTo>
                  <a:pt x="60" y="126"/>
                </a:lnTo>
                <a:lnTo>
                  <a:pt x="60" y="126"/>
                </a:lnTo>
                <a:lnTo>
                  <a:pt x="60" y="126"/>
                </a:lnTo>
                <a:lnTo>
                  <a:pt x="60" y="126"/>
                </a:lnTo>
                <a:lnTo>
                  <a:pt x="59" y="126"/>
                </a:lnTo>
                <a:lnTo>
                  <a:pt x="59" y="126"/>
                </a:lnTo>
                <a:lnTo>
                  <a:pt x="59" y="126"/>
                </a:lnTo>
                <a:lnTo>
                  <a:pt x="59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7" y="127"/>
                </a:lnTo>
                <a:lnTo>
                  <a:pt x="57" y="127"/>
                </a:lnTo>
                <a:lnTo>
                  <a:pt x="57" y="127"/>
                </a:lnTo>
                <a:lnTo>
                  <a:pt x="56" y="127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6"/>
                </a:lnTo>
                <a:lnTo>
                  <a:pt x="54" y="126"/>
                </a:lnTo>
                <a:lnTo>
                  <a:pt x="54" y="125"/>
                </a:lnTo>
                <a:lnTo>
                  <a:pt x="54" y="125"/>
                </a:lnTo>
                <a:lnTo>
                  <a:pt x="54" y="125"/>
                </a:lnTo>
                <a:lnTo>
                  <a:pt x="54" y="124"/>
                </a:lnTo>
                <a:lnTo>
                  <a:pt x="54" y="124"/>
                </a:lnTo>
                <a:lnTo>
                  <a:pt x="54" y="124"/>
                </a:lnTo>
                <a:lnTo>
                  <a:pt x="54" y="124"/>
                </a:lnTo>
                <a:lnTo>
                  <a:pt x="54" y="124"/>
                </a:lnTo>
                <a:lnTo>
                  <a:pt x="54" y="123"/>
                </a:lnTo>
                <a:lnTo>
                  <a:pt x="53" y="124"/>
                </a:lnTo>
                <a:lnTo>
                  <a:pt x="53" y="124"/>
                </a:lnTo>
                <a:lnTo>
                  <a:pt x="52" y="124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0" y="124"/>
                </a:lnTo>
                <a:lnTo>
                  <a:pt x="50" y="124"/>
                </a:lnTo>
                <a:lnTo>
                  <a:pt x="50" y="124"/>
                </a:lnTo>
                <a:lnTo>
                  <a:pt x="50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4"/>
                </a:lnTo>
                <a:lnTo>
                  <a:pt x="49" y="124"/>
                </a:lnTo>
                <a:lnTo>
                  <a:pt x="49" y="124"/>
                </a:lnTo>
                <a:lnTo>
                  <a:pt x="48" y="124"/>
                </a:lnTo>
                <a:lnTo>
                  <a:pt x="48" y="124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2"/>
                </a:lnTo>
                <a:lnTo>
                  <a:pt x="46" y="122"/>
                </a:lnTo>
                <a:lnTo>
                  <a:pt x="46" y="122"/>
                </a:lnTo>
                <a:lnTo>
                  <a:pt x="46" y="121"/>
                </a:lnTo>
                <a:lnTo>
                  <a:pt x="45" y="121"/>
                </a:lnTo>
                <a:lnTo>
                  <a:pt x="45" y="121"/>
                </a:lnTo>
                <a:lnTo>
                  <a:pt x="45" y="121"/>
                </a:lnTo>
                <a:lnTo>
                  <a:pt x="45" y="121"/>
                </a:lnTo>
                <a:lnTo>
                  <a:pt x="45" y="121"/>
                </a:lnTo>
                <a:lnTo>
                  <a:pt x="44" y="122"/>
                </a:lnTo>
                <a:lnTo>
                  <a:pt x="44" y="122"/>
                </a:lnTo>
                <a:lnTo>
                  <a:pt x="44" y="122"/>
                </a:lnTo>
                <a:lnTo>
                  <a:pt x="43" y="122"/>
                </a:lnTo>
                <a:lnTo>
                  <a:pt x="43" y="122"/>
                </a:lnTo>
                <a:lnTo>
                  <a:pt x="43" y="122"/>
                </a:lnTo>
                <a:lnTo>
                  <a:pt x="42" y="123"/>
                </a:lnTo>
                <a:lnTo>
                  <a:pt x="42" y="123"/>
                </a:lnTo>
                <a:lnTo>
                  <a:pt x="41" y="123"/>
                </a:lnTo>
                <a:lnTo>
                  <a:pt x="41" y="124"/>
                </a:lnTo>
                <a:lnTo>
                  <a:pt x="40" y="124"/>
                </a:lnTo>
                <a:lnTo>
                  <a:pt x="40" y="124"/>
                </a:lnTo>
                <a:lnTo>
                  <a:pt x="39" y="124"/>
                </a:lnTo>
                <a:lnTo>
                  <a:pt x="39" y="125"/>
                </a:lnTo>
                <a:lnTo>
                  <a:pt x="39" y="125"/>
                </a:lnTo>
                <a:lnTo>
                  <a:pt x="38" y="126"/>
                </a:lnTo>
                <a:lnTo>
                  <a:pt x="38" y="126"/>
                </a:lnTo>
                <a:lnTo>
                  <a:pt x="38" y="127"/>
                </a:lnTo>
                <a:lnTo>
                  <a:pt x="38" y="127"/>
                </a:lnTo>
                <a:lnTo>
                  <a:pt x="39" y="127"/>
                </a:lnTo>
                <a:lnTo>
                  <a:pt x="38" y="127"/>
                </a:lnTo>
                <a:lnTo>
                  <a:pt x="38" y="128"/>
                </a:lnTo>
                <a:lnTo>
                  <a:pt x="38" y="128"/>
                </a:lnTo>
                <a:lnTo>
                  <a:pt x="39" y="128"/>
                </a:lnTo>
                <a:lnTo>
                  <a:pt x="39" y="129"/>
                </a:lnTo>
                <a:lnTo>
                  <a:pt x="39" y="129"/>
                </a:lnTo>
                <a:lnTo>
                  <a:pt x="39" y="129"/>
                </a:lnTo>
                <a:lnTo>
                  <a:pt x="39" y="129"/>
                </a:lnTo>
                <a:lnTo>
                  <a:pt x="39" y="130"/>
                </a:lnTo>
                <a:lnTo>
                  <a:pt x="40" y="130"/>
                </a:lnTo>
                <a:lnTo>
                  <a:pt x="40" y="130"/>
                </a:lnTo>
                <a:lnTo>
                  <a:pt x="40" y="131"/>
                </a:lnTo>
                <a:lnTo>
                  <a:pt x="41" y="131"/>
                </a:lnTo>
                <a:lnTo>
                  <a:pt x="41" y="131"/>
                </a:lnTo>
                <a:lnTo>
                  <a:pt x="41" y="131"/>
                </a:lnTo>
                <a:lnTo>
                  <a:pt x="41" y="131"/>
                </a:lnTo>
                <a:lnTo>
                  <a:pt x="41" y="131"/>
                </a:lnTo>
                <a:lnTo>
                  <a:pt x="42" y="131"/>
                </a:lnTo>
                <a:lnTo>
                  <a:pt x="42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4"/>
                </a:lnTo>
                <a:lnTo>
                  <a:pt x="41" y="134"/>
                </a:lnTo>
                <a:lnTo>
                  <a:pt x="41" y="134"/>
                </a:lnTo>
                <a:lnTo>
                  <a:pt x="42" y="135"/>
                </a:lnTo>
                <a:lnTo>
                  <a:pt x="41" y="135"/>
                </a:lnTo>
                <a:lnTo>
                  <a:pt x="41" y="135"/>
                </a:lnTo>
                <a:lnTo>
                  <a:pt x="41" y="136"/>
                </a:lnTo>
                <a:lnTo>
                  <a:pt x="41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37"/>
                </a:lnTo>
                <a:lnTo>
                  <a:pt x="40" y="137"/>
                </a:lnTo>
                <a:lnTo>
                  <a:pt x="40" y="138"/>
                </a:lnTo>
                <a:lnTo>
                  <a:pt x="39" y="138"/>
                </a:lnTo>
                <a:lnTo>
                  <a:pt x="38" y="139"/>
                </a:lnTo>
                <a:lnTo>
                  <a:pt x="38" y="139"/>
                </a:lnTo>
                <a:lnTo>
                  <a:pt x="38" y="139"/>
                </a:lnTo>
                <a:lnTo>
                  <a:pt x="38" y="139"/>
                </a:lnTo>
                <a:lnTo>
                  <a:pt x="38" y="140"/>
                </a:lnTo>
                <a:lnTo>
                  <a:pt x="38" y="140"/>
                </a:lnTo>
                <a:lnTo>
                  <a:pt x="38" y="140"/>
                </a:lnTo>
                <a:lnTo>
                  <a:pt x="38" y="141"/>
                </a:lnTo>
                <a:lnTo>
                  <a:pt x="38" y="141"/>
                </a:lnTo>
                <a:lnTo>
                  <a:pt x="37" y="141"/>
                </a:lnTo>
                <a:lnTo>
                  <a:pt x="37" y="141"/>
                </a:lnTo>
                <a:lnTo>
                  <a:pt x="37" y="142"/>
                </a:lnTo>
                <a:lnTo>
                  <a:pt x="37" y="142"/>
                </a:lnTo>
                <a:lnTo>
                  <a:pt x="37" y="142"/>
                </a:lnTo>
                <a:lnTo>
                  <a:pt x="37" y="142"/>
                </a:lnTo>
                <a:lnTo>
                  <a:pt x="36" y="142"/>
                </a:lnTo>
                <a:lnTo>
                  <a:pt x="36" y="142"/>
                </a:lnTo>
                <a:lnTo>
                  <a:pt x="35" y="142"/>
                </a:lnTo>
                <a:lnTo>
                  <a:pt x="35" y="142"/>
                </a:lnTo>
                <a:lnTo>
                  <a:pt x="35" y="142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4"/>
                </a:lnTo>
                <a:lnTo>
                  <a:pt x="35" y="144"/>
                </a:lnTo>
                <a:lnTo>
                  <a:pt x="34" y="145"/>
                </a:lnTo>
                <a:lnTo>
                  <a:pt x="34" y="145"/>
                </a:lnTo>
                <a:lnTo>
                  <a:pt x="34" y="145"/>
                </a:lnTo>
                <a:lnTo>
                  <a:pt x="34" y="145"/>
                </a:lnTo>
                <a:lnTo>
                  <a:pt x="34" y="145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1" y="146"/>
                </a:lnTo>
                <a:lnTo>
                  <a:pt x="31" y="146"/>
                </a:lnTo>
                <a:lnTo>
                  <a:pt x="31" y="146"/>
                </a:lnTo>
                <a:lnTo>
                  <a:pt x="30" y="146"/>
                </a:lnTo>
                <a:lnTo>
                  <a:pt x="30" y="145"/>
                </a:lnTo>
                <a:lnTo>
                  <a:pt x="30" y="145"/>
                </a:lnTo>
                <a:lnTo>
                  <a:pt x="30" y="145"/>
                </a:lnTo>
                <a:lnTo>
                  <a:pt x="30" y="145"/>
                </a:lnTo>
                <a:lnTo>
                  <a:pt x="29" y="145"/>
                </a:lnTo>
                <a:lnTo>
                  <a:pt x="29" y="145"/>
                </a:lnTo>
                <a:lnTo>
                  <a:pt x="28" y="146"/>
                </a:lnTo>
                <a:lnTo>
                  <a:pt x="28" y="146"/>
                </a:lnTo>
                <a:lnTo>
                  <a:pt x="28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6" y="146"/>
                </a:lnTo>
                <a:lnTo>
                  <a:pt x="26" y="146"/>
                </a:lnTo>
                <a:lnTo>
                  <a:pt x="26" y="146"/>
                </a:lnTo>
                <a:lnTo>
                  <a:pt x="26" y="146"/>
                </a:lnTo>
                <a:lnTo>
                  <a:pt x="25" y="146"/>
                </a:lnTo>
                <a:lnTo>
                  <a:pt x="25" y="146"/>
                </a:lnTo>
                <a:lnTo>
                  <a:pt x="25" y="147"/>
                </a:lnTo>
                <a:lnTo>
                  <a:pt x="25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3" y="147"/>
                </a:lnTo>
                <a:lnTo>
                  <a:pt x="24" y="148"/>
                </a:lnTo>
                <a:lnTo>
                  <a:pt x="24" y="148"/>
                </a:lnTo>
                <a:lnTo>
                  <a:pt x="24" y="148"/>
                </a:lnTo>
                <a:lnTo>
                  <a:pt x="23" y="149"/>
                </a:lnTo>
                <a:lnTo>
                  <a:pt x="23" y="148"/>
                </a:lnTo>
                <a:lnTo>
                  <a:pt x="23" y="149"/>
                </a:lnTo>
                <a:lnTo>
                  <a:pt x="22" y="149"/>
                </a:lnTo>
                <a:lnTo>
                  <a:pt x="22" y="149"/>
                </a:lnTo>
                <a:lnTo>
                  <a:pt x="22" y="149"/>
                </a:lnTo>
                <a:lnTo>
                  <a:pt x="22" y="149"/>
                </a:lnTo>
                <a:lnTo>
                  <a:pt x="22" y="149"/>
                </a:lnTo>
                <a:lnTo>
                  <a:pt x="21" y="149"/>
                </a:lnTo>
                <a:lnTo>
                  <a:pt x="21" y="150"/>
                </a:lnTo>
                <a:lnTo>
                  <a:pt x="21" y="150"/>
                </a:lnTo>
                <a:lnTo>
                  <a:pt x="21" y="151"/>
                </a:lnTo>
                <a:lnTo>
                  <a:pt x="21" y="151"/>
                </a:lnTo>
                <a:lnTo>
                  <a:pt x="20" y="151"/>
                </a:lnTo>
                <a:lnTo>
                  <a:pt x="20" y="151"/>
                </a:lnTo>
                <a:lnTo>
                  <a:pt x="20" y="151"/>
                </a:lnTo>
                <a:lnTo>
                  <a:pt x="20" y="151"/>
                </a:lnTo>
                <a:lnTo>
                  <a:pt x="19" y="151"/>
                </a:lnTo>
                <a:lnTo>
                  <a:pt x="19" y="151"/>
                </a:lnTo>
                <a:lnTo>
                  <a:pt x="19" y="151"/>
                </a:lnTo>
                <a:lnTo>
                  <a:pt x="19" y="152"/>
                </a:lnTo>
                <a:lnTo>
                  <a:pt x="18" y="151"/>
                </a:lnTo>
                <a:lnTo>
                  <a:pt x="18" y="151"/>
                </a:lnTo>
                <a:lnTo>
                  <a:pt x="18" y="151"/>
                </a:lnTo>
                <a:lnTo>
                  <a:pt x="18" y="151"/>
                </a:lnTo>
                <a:lnTo>
                  <a:pt x="18" y="151"/>
                </a:lnTo>
                <a:lnTo>
                  <a:pt x="17" y="151"/>
                </a:lnTo>
                <a:lnTo>
                  <a:pt x="17" y="150"/>
                </a:lnTo>
                <a:lnTo>
                  <a:pt x="17" y="150"/>
                </a:lnTo>
                <a:lnTo>
                  <a:pt x="17" y="150"/>
                </a:lnTo>
                <a:lnTo>
                  <a:pt x="16" y="150"/>
                </a:lnTo>
                <a:lnTo>
                  <a:pt x="16" y="150"/>
                </a:lnTo>
                <a:lnTo>
                  <a:pt x="16" y="150"/>
                </a:lnTo>
                <a:lnTo>
                  <a:pt x="16" y="150"/>
                </a:lnTo>
                <a:lnTo>
                  <a:pt x="16" y="150"/>
                </a:lnTo>
                <a:lnTo>
                  <a:pt x="15" y="150"/>
                </a:lnTo>
                <a:lnTo>
                  <a:pt x="15" y="150"/>
                </a:lnTo>
                <a:lnTo>
                  <a:pt x="14" y="150"/>
                </a:lnTo>
                <a:lnTo>
                  <a:pt x="14" y="150"/>
                </a:lnTo>
                <a:lnTo>
                  <a:pt x="14" y="150"/>
                </a:lnTo>
                <a:lnTo>
                  <a:pt x="14" y="150"/>
                </a:lnTo>
                <a:lnTo>
                  <a:pt x="13" y="150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2" y="149"/>
                </a:lnTo>
                <a:lnTo>
                  <a:pt x="12" y="148"/>
                </a:lnTo>
                <a:lnTo>
                  <a:pt x="11" y="148"/>
                </a:lnTo>
                <a:lnTo>
                  <a:pt x="11" y="147"/>
                </a:lnTo>
                <a:lnTo>
                  <a:pt x="11" y="147"/>
                </a:lnTo>
                <a:lnTo>
                  <a:pt x="11" y="147"/>
                </a:lnTo>
                <a:lnTo>
                  <a:pt x="11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5"/>
                </a:lnTo>
                <a:lnTo>
                  <a:pt x="10" y="145"/>
                </a:lnTo>
                <a:lnTo>
                  <a:pt x="10" y="144"/>
                </a:lnTo>
                <a:lnTo>
                  <a:pt x="10" y="144"/>
                </a:lnTo>
                <a:lnTo>
                  <a:pt x="10" y="144"/>
                </a:lnTo>
                <a:lnTo>
                  <a:pt x="10" y="144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2"/>
                </a:lnTo>
                <a:lnTo>
                  <a:pt x="10" y="142"/>
                </a:lnTo>
                <a:lnTo>
                  <a:pt x="10" y="141"/>
                </a:lnTo>
                <a:lnTo>
                  <a:pt x="10" y="141"/>
                </a:lnTo>
                <a:lnTo>
                  <a:pt x="9" y="141"/>
                </a:lnTo>
                <a:lnTo>
                  <a:pt x="9" y="140"/>
                </a:lnTo>
                <a:lnTo>
                  <a:pt x="9" y="140"/>
                </a:lnTo>
                <a:lnTo>
                  <a:pt x="9" y="140"/>
                </a:lnTo>
                <a:lnTo>
                  <a:pt x="8" y="140"/>
                </a:lnTo>
                <a:lnTo>
                  <a:pt x="8" y="140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7" y="138"/>
                </a:lnTo>
                <a:lnTo>
                  <a:pt x="7" y="138"/>
                </a:lnTo>
                <a:lnTo>
                  <a:pt x="7" y="137"/>
                </a:lnTo>
                <a:lnTo>
                  <a:pt x="7" y="137"/>
                </a:lnTo>
                <a:lnTo>
                  <a:pt x="7" y="137"/>
                </a:lnTo>
                <a:lnTo>
                  <a:pt x="7" y="136"/>
                </a:lnTo>
                <a:lnTo>
                  <a:pt x="7" y="136"/>
                </a:lnTo>
                <a:lnTo>
                  <a:pt x="6" y="137"/>
                </a:lnTo>
                <a:lnTo>
                  <a:pt x="6" y="137"/>
                </a:lnTo>
                <a:lnTo>
                  <a:pt x="6" y="137"/>
                </a:lnTo>
                <a:lnTo>
                  <a:pt x="5" y="137"/>
                </a:lnTo>
                <a:lnTo>
                  <a:pt x="5" y="137"/>
                </a:lnTo>
                <a:lnTo>
                  <a:pt x="5" y="137"/>
                </a:lnTo>
                <a:lnTo>
                  <a:pt x="5" y="137"/>
                </a:lnTo>
                <a:lnTo>
                  <a:pt x="4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9"/>
                </a:lnTo>
                <a:lnTo>
                  <a:pt x="4" y="139"/>
                </a:lnTo>
                <a:lnTo>
                  <a:pt x="3" y="139"/>
                </a:lnTo>
                <a:lnTo>
                  <a:pt x="3" y="139"/>
                </a:lnTo>
                <a:lnTo>
                  <a:pt x="2" y="139"/>
                </a:lnTo>
                <a:lnTo>
                  <a:pt x="1" y="13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7" name="Freeform 40">
            <a:extLst>
              <a:ext uri="{FF2B5EF4-FFF2-40B4-BE49-F238E27FC236}">
                <a16:creationId xmlns="" xmlns:a16="http://schemas.microsoft.com/office/drawing/2014/main" id="{360C1782-9CE5-45B8-8804-CC1F74646ACC}"/>
              </a:ext>
            </a:extLst>
          </p:cNvPr>
          <p:cNvSpPr>
            <a:spLocks/>
          </p:cNvSpPr>
          <p:nvPr/>
        </p:nvSpPr>
        <p:spPr bwMode="auto">
          <a:xfrm>
            <a:off x="6205394" y="1685276"/>
            <a:ext cx="957263" cy="1438276"/>
          </a:xfrm>
          <a:custGeom>
            <a:avLst/>
            <a:gdLst>
              <a:gd name="T0" fmla="*/ 2 w 101"/>
              <a:gd name="T1" fmla="*/ 133 h 152"/>
              <a:gd name="T2" fmla="*/ 3 w 101"/>
              <a:gd name="T3" fmla="*/ 127 h 152"/>
              <a:gd name="T4" fmla="*/ 3 w 101"/>
              <a:gd name="T5" fmla="*/ 123 h 152"/>
              <a:gd name="T6" fmla="*/ 1 w 101"/>
              <a:gd name="T7" fmla="*/ 119 h 152"/>
              <a:gd name="T8" fmla="*/ 0 w 101"/>
              <a:gd name="T9" fmla="*/ 113 h 152"/>
              <a:gd name="T10" fmla="*/ 4 w 101"/>
              <a:gd name="T11" fmla="*/ 109 h 152"/>
              <a:gd name="T12" fmla="*/ 5 w 101"/>
              <a:gd name="T13" fmla="*/ 104 h 152"/>
              <a:gd name="T14" fmla="*/ 8 w 101"/>
              <a:gd name="T15" fmla="*/ 97 h 152"/>
              <a:gd name="T16" fmla="*/ 9 w 101"/>
              <a:gd name="T17" fmla="*/ 93 h 152"/>
              <a:gd name="T18" fmla="*/ 12 w 101"/>
              <a:gd name="T19" fmla="*/ 90 h 152"/>
              <a:gd name="T20" fmla="*/ 18 w 101"/>
              <a:gd name="T21" fmla="*/ 88 h 152"/>
              <a:gd name="T22" fmla="*/ 24 w 101"/>
              <a:gd name="T23" fmla="*/ 85 h 152"/>
              <a:gd name="T24" fmla="*/ 31 w 101"/>
              <a:gd name="T25" fmla="*/ 80 h 152"/>
              <a:gd name="T26" fmla="*/ 34 w 101"/>
              <a:gd name="T27" fmla="*/ 75 h 152"/>
              <a:gd name="T28" fmla="*/ 41 w 101"/>
              <a:gd name="T29" fmla="*/ 74 h 152"/>
              <a:gd name="T30" fmla="*/ 46 w 101"/>
              <a:gd name="T31" fmla="*/ 76 h 152"/>
              <a:gd name="T32" fmla="*/ 55 w 101"/>
              <a:gd name="T33" fmla="*/ 73 h 152"/>
              <a:gd name="T34" fmla="*/ 56 w 101"/>
              <a:gd name="T35" fmla="*/ 65 h 152"/>
              <a:gd name="T36" fmla="*/ 52 w 101"/>
              <a:gd name="T37" fmla="*/ 60 h 152"/>
              <a:gd name="T38" fmla="*/ 53 w 101"/>
              <a:gd name="T39" fmla="*/ 52 h 152"/>
              <a:gd name="T40" fmla="*/ 56 w 101"/>
              <a:gd name="T41" fmla="*/ 43 h 152"/>
              <a:gd name="T42" fmla="*/ 56 w 101"/>
              <a:gd name="T43" fmla="*/ 35 h 152"/>
              <a:gd name="T44" fmla="*/ 54 w 101"/>
              <a:gd name="T45" fmla="*/ 28 h 152"/>
              <a:gd name="T46" fmla="*/ 59 w 101"/>
              <a:gd name="T47" fmla="*/ 20 h 152"/>
              <a:gd name="T48" fmla="*/ 62 w 101"/>
              <a:gd name="T49" fmla="*/ 14 h 152"/>
              <a:gd name="T50" fmla="*/ 68 w 101"/>
              <a:gd name="T51" fmla="*/ 13 h 152"/>
              <a:gd name="T52" fmla="*/ 72 w 101"/>
              <a:gd name="T53" fmla="*/ 9 h 152"/>
              <a:gd name="T54" fmla="*/ 74 w 101"/>
              <a:gd name="T55" fmla="*/ 2 h 152"/>
              <a:gd name="T56" fmla="*/ 82 w 101"/>
              <a:gd name="T57" fmla="*/ 4 h 152"/>
              <a:gd name="T58" fmla="*/ 84 w 101"/>
              <a:gd name="T59" fmla="*/ 7 h 152"/>
              <a:gd name="T60" fmla="*/ 84 w 101"/>
              <a:gd name="T61" fmla="*/ 14 h 152"/>
              <a:gd name="T62" fmla="*/ 84 w 101"/>
              <a:gd name="T63" fmla="*/ 21 h 152"/>
              <a:gd name="T64" fmla="*/ 86 w 101"/>
              <a:gd name="T65" fmla="*/ 24 h 152"/>
              <a:gd name="T66" fmla="*/ 86 w 101"/>
              <a:gd name="T67" fmla="*/ 31 h 152"/>
              <a:gd name="T68" fmla="*/ 85 w 101"/>
              <a:gd name="T69" fmla="*/ 38 h 152"/>
              <a:gd name="T70" fmla="*/ 88 w 101"/>
              <a:gd name="T71" fmla="*/ 43 h 152"/>
              <a:gd name="T72" fmla="*/ 91 w 101"/>
              <a:gd name="T73" fmla="*/ 48 h 152"/>
              <a:gd name="T74" fmla="*/ 91 w 101"/>
              <a:gd name="T75" fmla="*/ 53 h 152"/>
              <a:gd name="T76" fmla="*/ 91 w 101"/>
              <a:gd name="T77" fmla="*/ 61 h 152"/>
              <a:gd name="T78" fmla="*/ 94 w 101"/>
              <a:gd name="T79" fmla="*/ 71 h 152"/>
              <a:gd name="T80" fmla="*/ 101 w 101"/>
              <a:gd name="T81" fmla="*/ 76 h 152"/>
              <a:gd name="T82" fmla="*/ 98 w 101"/>
              <a:gd name="T83" fmla="*/ 82 h 152"/>
              <a:gd name="T84" fmla="*/ 95 w 101"/>
              <a:gd name="T85" fmla="*/ 93 h 152"/>
              <a:gd name="T86" fmla="*/ 95 w 101"/>
              <a:gd name="T87" fmla="*/ 101 h 152"/>
              <a:gd name="T88" fmla="*/ 92 w 101"/>
              <a:gd name="T89" fmla="*/ 104 h 152"/>
              <a:gd name="T90" fmla="*/ 87 w 101"/>
              <a:gd name="T91" fmla="*/ 107 h 152"/>
              <a:gd name="T92" fmla="*/ 82 w 101"/>
              <a:gd name="T93" fmla="*/ 111 h 152"/>
              <a:gd name="T94" fmla="*/ 78 w 101"/>
              <a:gd name="T95" fmla="*/ 116 h 152"/>
              <a:gd name="T96" fmla="*/ 72 w 101"/>
              <a:gd name="T97" fmla="*/ 121 h 152"/>
              <a:gd name="T98" fmla="*/ 64 w 101"/>
              <a:gd name="T99" fmla="*/ 124 h 152"/>
              <a:gd name="T100" fmla="*/ 58 w 101"/>
              <a:gd name="T101" fmla="*/ 126 h 152"/>
              <a:gd name="T102" fmla="*/ 54 w 101"/>
              <a:gd name="T103" fmla="*/ 124 h 152"/>
              <a:gd name="T104" fmla="*/ 49 w 101"/>
              <a:gd name="T105" fmla="*/ 124 h 152"/>
              <a:gd name="T106" fmla="*/ 41 w 101"/>
              <a:gd name="T107" fmla="*/ 123 h 152"/>
              <a:gd name="T108" fmla="*/ 41 w 101"/>
              <a:gd name="T109" fmla="*/ 131 h 152"/>
              <a:gd name="T110" fmla="*/ 40 w 101"/>
              <a:gd name="T111" fmla="*/ 137 h 152"/>
              <a:gd name="T112" fmla="*/ 35 w 101"/>
              <a:gd name="T113" fmla="*/ 144 h 152"/>
              <a:gd name="T114" fmla="*/ 28 w 101"/>
              <a:gd name="T115" fmla="*/ 146 h 152"/>
              <a:gd name="T116" fmla="*/ 23 w 101"/>
              <a:gd name="T117" fmla="*/ 149 h 152"/>
              <a:gd name="T118" fmla="*/ 17 w 101"/>
              <a:gd name="T119" fmla="*/ 150 h 152"/>
              <a:gd name="T120" fmla="*/ 10 w 101"/>
              <a:gd name="T121" fmla="*/ 146 h 152"/>
              <a:gd name="T122" fmla="*/ 7 w 101"/>
              <a:gd name="T123" fmla="*/ 13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1" h="152">
                <a:moveTo>
                  <a:pt x="1" y="139"/>
                </a:moveTo>
                <a:lnTo>
                  <a:pt x="1" y="139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8"/>
                </a:lnTo>
                <a:lnTo>
                  <a:pt x="1" y="137"/>
                </a:lnTo>
                <a:lnTo>
                  <a:pt x="1" y="137"/>
                </a:lnTo>
                <a:lnTo>
                  <a:pt x="2" y="137"/>
                </a:lnTo>
                <a:lnTo>
                  <a:pt x="2" y="137"/>
                </a:lnTo>
                <a:lnTo>
                  <a:pt x="2" y="136"/>
                </a:lnTo>
                <a:lnTo>
                  <a:pt x="2" y="136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5"/>
                </a:lnTo>
                <a:lnTo>
                  <a:pt x="2" y="134"/>
                </a:lnTo>
                <a:lnTo>
                  <a:pt x="2" y="134"/>
                </a:lnTo>
                <a:lnTo>
                  <a:pt x="2" y="134"/>
                </a:lnTo>
                <a:lnTo>
                  <a:pt x="2" y="134"/>
                </a:lnTo>
                <a:lnTo>
                  <a:pt x="3" y="133"/>
                </a:lnTo>
                <a:lnTo>
                  <a:pt x="2" y="133"/>
                </a:lnTo>
                <a:lnTo>
                  <a:pt x="2" y="133"/>
                </a:lnTo>
                <a:lnTo>
                  <a:pt x="2" y="133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2"/>
                </a:lnTo>
                <a:lnTo>
                  <a:pt x="2" y="131"/>
                </a:lnTo>
                <a:lnTo>
                  <a:pt x="2" y="131"/>
                </a:lnTo>
                <a:lnTo>
                  <a:pt x="2" y="131"/>
                </a:lnTo>
                <a:lnTo>
                  <a:pt x="3" y="131"/>
                </a:lnTo>
                <a:lnTo>
                  <a:pt x="3" y="131"/>
                </a:lnTo>
                <a:lnTo>
                  <a:pt x="3" y="130"/>
                </a:lnTo>
                <a:lnTo>
                  <a:pt x="3" y="130"/>
                </a:lnTo>
                <a:lnTo>
                  <a:pt x="3" y="130"/>
                </a:lnTo>
                <a:lnTo>
                  <a:pt x="3" y="130"/>
                </a:lnTo>
                <a:lnTo>
                  <a:pt x="3" y="130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9"/>
                </a:lnTo>
                <a:lnTo>
                  <a:pt x="3" y="128"/>
                </a:lnTo>
                <a:lnTo>
                  <a:pt x="3" y="128"/>
                </a:lnTo>
                <a:lnTo>
                  <a:pt x="3" y="128"/>
                </a:lnTo>
                <a:lnTo>
                  <a:pt x="3" y="128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7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6"/>
                </a:lnTo>
                <a:lnTo>
                  <a:pt x="3" y="125"/>
                </a:lnTo>
                <a:lnTo>
                  <a:pt x="3" y="125"/>
                </a:lnTo>
                <a:lnTo>
                  <a:pt x="3" y="125"/>
                </a:lnTo>
                <a:lnTo>
                  <a:pt x="4" y="125"/>
                </a:lnTo>
                <a:lnTo>
                  <a:pt x="3" y="125"/>
                </a:lnTo>
                <a:lnTo>
                  <a:pt x="4" y="125"/>
                </a:lnTo>
                <a:lnTo>
                  <a:pt x="3" y="125"/>
                </a:lnTo>
                <a:lnTo>
                  <a:pt x="4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4"/>
                </a:lnTo>
                <a:lnTo>
                  <a:pt x="3" y="123"/>
                </a:lnTo>
                <a:lnTo>
                  <a:pt x="3" y="123"/>
                </a:lnTo>
                <a:lnTo>
                  <a:pt x="3" y="123"/>
                </a:lnTo>
                <a:lnTo>
                  <a:pt x="2" y="123"/>
                </a:lnTo>
                <a:lnTo>
                  <a:pt x="2" y="123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2" y="122"/>
                </a:lnTo>
                <a:lnTo>
                  <a:pt x="1" y="122"/>
                </a:lnTo>
                <a:lnTo>
                  <a:pt x="1" y="122"/>
                </a:lnTo>
                <a:lnTo>
                  <a:pt x="1" y="122"/>
                </a:lnTo>
                <a:lnTo>
                  <a:pt x="1" y="121"/>
                </a:lnTo>
                <a:lnTo>
                  <a:pt x="2" y="121"/>
                </a:lnTo>
                <a:lnTo>
                  <a:pt x="2" y="121"/>
                </a:lnTo>
                <a:lnTo>
                  <a:pt x="1" y="121"/>
                </a:lnTo>
                <a:lnTo>
                  <a:pt x="1" y="121"/>
                </a:lnTo>
                <a:lnTo>
                  <a:pt x="2" y="120"/>
                </a:lnTo>
                <a:lnTo>
                  <a:pt x="1" y="120"/>
                </a:lnTo>
                <a:lnTo>
                  <a:pt x="1" y="120"/>
                </a:lnTo>
                <a:lnTo>
                  <a:pt x="1" y="120"/>
                </a:lnTo>
                <a:lnTo>
                  <a:pt x="1" y="120"/>
                </a:lnTo>
                <a:lnTo>
                  <a:pt x="2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9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8"/>
                </a:lnTo>
                <a:lnTo>
                  <a:pt x="1" y="117"/>
                </a:lnTo>
                <a:lnTo>
                  <a:pt x="1" y="117"/>
                </a:lnTo>
                <a:lnTo>
                  <a:pt x="1" y="117"/>
                </a:lnTo>
                <a:lnTo>
                  <a:pt x="1" y="117"/>
                </a:lnTo>
                <a:lnTo>
                  <a:pt x="1" y="117"/>
                </a:lnTo>
                <a:lnTo>
                  <a:pt x="1" y="116"/>
                </a:lnTo>
                <a:lnTo>
                  <a:pt x="0" y="116"/>
                </a:lnTo>
                <a:lnTo>
                  <a:pt x="0" y="116"/>
                </a:lnTo>
                <a:lnTo>
                  <a:pt x="0" y="115"/>
                </a:lnTo>
                <a:lnTo>
                  <a:pt x="0" y="115"/>
                </a:lnTo>
                <a:lnTo>
                  <a:pt x="0" y="115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4"/>
                </a:lnTo>
                <a:lnTo>
                  <a:pt x="0" y="113"/>
                </a:lnTo>
                <a:lnTo>
                  <a:pt x="0" y="113"/>
                </a:lnTo>
                <a:lnTo>
                  <a:pt x="1" y="113"/>
                </a:lnTo>
                <a:lnTo>
                  <a:pt x="1" y="113"/>
                </a:lnTo>
                <a:lnTo>
                  <a:pt x="1" y="113"/>
                </a:lnTo>
                <a:lnTo>
                  <a:pt x="1" y="113"/>
                </a:lnTo>
                <a:lnTo>
                  <a:pt x="1" y="113"/>
                </a:lnTo>
                <a:lnTo>
                  <a:pt x="0" y="113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1" y="112"/>
                </a:lnTo>
                <a:lnTo>
                  <a:pt x="2" y="112"/>
                </a:lnTo>
                <a:lnTo>
                  <a:pt x="2" y="111"/>
                </a:lnTo>
                <a:lnTo>
                  <a:pt x="2" y="111"/>
                </a:lnTo>
                <a:lnTo>
                  <a:pt x="2" y="111"/>
                </a:lnTo>
                <a:lnTo>
                  <a:pt x="2" y="111"/>
                </a:lnTo>
                <a:lnTo>
                  <a:pt x="2" y="111"/>
                </a:lnTo>
                <a:lnTo>
                  <a:pt x="3" y="111"/>
                </a:lnTo>
                <a:lnTo>
                  <a:pt x="3" y="110"/>
                </a:lnTo>
                <a:lnTo>
                  <a:pt x="3" y="110"/>
                </a:lnTo>
                <a:lnTo>
                  <a:pt x="3" y="110"/>
                </a:lnTo>
                <a:lnTo>
                  <a:pt x="3" y="109"/>
                </a:lnTo>
                <a:lnTo>
                  <a:pt x="3" y="109"/>
                </a:lnTo>
                <a:lnTo>
                  <a:pt x="3" y="109"/>
                </a:lnTo>
                <a:lnTo>
                  <a:pt x="3" y="109"/>
                </a:lnTo>
                <a:lnTo>
                  <a:pt x="4" y="109"/>
                </a:lnTo>
                <a:lnTo>
                  <a:pt x="4" y="109"/>
                </a:lnTo>
                <a:lnTo>
                  <a:pt x="3" y="109"/>
                </a:lnTo>
                <a:lnTo>
                  <a:pt x="3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8"/>
                </a:lnTo>
                <a:lnTo>
                  <a:pt x="4" y="107"/>
                </a:lnTo>
                <a:lnTo>
                  <a:pt x="4" y="107"/>
                </a:lnTo>
                <a:lnTo>
                  <a:pt x="4" y="107"/>
                </a:lnTo>
                <a:lnTo>
                  <a:pt x="4" y="107"/>
                </a:lnTo>
                <a:lnTo>
                  <a:pt x="4" y="106"/>
                </a:lnTo>
                <a:lnTo>
                  <a:pt x="4" y="106"/>
                </a:lnTo>
                <a:lnTo>
                  <a:pt x="4" y="106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5"/>
                </a:lnTo>
                <a:lnTo>
                  <a:pt x="5" y="104"/>
                </a:lnTo>
                <a:lnTo>
                  <a:pt x="5" y="104"/>
                </a:lnTo>
                <a:lnTo>
                  <a:pt x="5" y="104"/>
                </a:lnTo>
                <a:lnTo>
                  <a:pt x="5" y="104"/>
                </a:lnTo>
                <a:lnTo>
                  <a:pt x="5" y="104"/>
                </a:lnTo>
                <a:lnTo>
                  <a:pt x="5" y="103"/>
                </a:lnTo>
                <a:lnTo>
                  <a:pt x="6" y="103"/>
                </a:lnTo>
                <a:lnTo>
                  <a:pt x="6" y="102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1"/>
                </a:lnTo>
                <a:lnTo>
                  <a:pt x="7" y="100"/>
                </a:lnTo>
                <a:lnTo>
                  <a:pt x="7" y="100"/>
                </a:lnTo>
                <a:lnTo>
                  <a:pt x="7" y="100"/>
                </a:lnTo>
                <a:lnTo>
                  <a:pt x="7" y="100"/>
                </a:lnTo>
                <a:lnTo>
                  <a:pt x="7" y="99"/>
                </a:lnTo>
                <a:lnTo>
                  <a:pt x="7" y="99"/>
                </a:lnTo>
                <a:lnTo>
                  <a:pt x="7" y="99"/>
                </a:lnTo>
                <a:lnTo>
                  <a:pt x="8" y="98"/>
                </a:lnTo>
                <a:lnTo>
                  <a:pt x="7" y="98"/>
                </a:lnTo>
                <a:lnTo>
                  <a:pt x="8" y="98"/>
                </a:lnTo>
                <a:lnTo>
                  <a:pt x="8" y="98"/>
                </a:lnTo>
                <a:lnTo>
                  <a:pt x="8" y="98"/>
                </a:lnTo>
                <a:lnTo>
                  <a:pt x="8" y="98"/>
                </a:lnTo>
                <a:lnTo>
                  <a:pt x="7" y="97"/>
                </a:lnTo>
                <a:lnTo>
                  <a:pt x="8" y="97"/>
                </a:lnTo>
                <a:lnTo>
                  <a:pt x="8" y="97"/>
                </a:lnTo>
                <a:lnTo>
                  <a:pt x="8" y="97"/>
                </a:lnTo>
                <a:lnTo>
                  <a:pt x="8" y="97"/>
                </a:lnTo>
                <a:lnTo>
                  <a:pt x="8" y="97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6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8" y="95"/>
                </a:lnTo>
                <a:lnTo>
                  <a:pt x="9" y="94"/>
                </a:lnTo>
                <a:lnTo>
                  <a:pt x="8" y="94"/>
                </a:lnTo>
                <a:lnTo>
                  <a:pt x="9" y="94"/>
                </a:lnTo>
                <a:lnTo>
                  <a:pt x="9" y="94"/>
                </a:lnTo>
                <a:lnTo>
                  <a:pt x="9" y="94"/>
                </a:lnTo>
                <a:lnTo>
                  <a:pt x="9" y="94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3"/>
                </a:lnTo>
                <a:lnTo>
                  <a:pt x="9" y="92"/>
                </a:lnTo>
                <a:lnTo>
                  <a:pt x="9" y="92"/>
                </a:lnTo>
                <a:lnTo>
                  <a:pt x="9" y="92"/>
                </a:lnTo>
                <a:lnTo>
                  <a:pt x="9" y="92"/>
                </a:lnTo>
                <a:lnTo>
                  <a:pt x="9" y="92"/>
                </a:lnTo>
                <a:lnTo>
                  <a:pt x="10" y="92"/>
                </a:lnTo>
                <a:lnTo>
                  <a:pt x="9" y="92"/>
                </a:lnTo>
                <a:lnTo>
                  <a:pt x="9" y="91"/>
                </a:lnTo>
                <a:lnTo>
                  <a:pt x="10" y="91"/>
                </a:lnTo>
                <a:lnTo>
                  <a:pt x="10" y="92"/>
                </a:lnTo>
                <a:lnTo>
                  <a:pt x="10" y="92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1" y="90"/>
                </a:lnTo>
                <a:lnTo>
                  <a:pt x="11" y="90"/>
                </a:lnTo>
                <a:lnTo>
                  <a:pt x="11" y="91"/>
                </a:lnTo>
                <a:lnTo>
                  <a:pt x="11" y="90"/>
                </a:lnTo>
                <a:lnTo>
                  <a:pt x="12" y="90"/>
                </a:lnTo>
                <a:lnTo>
                  <a:pt x="12" y="90"/>
                </a:lnTo>
                <a:lnTo>
                  <a:pt x="12" y="90"/>
                </a:lnTo>
                <a:lnTo>
                  <a:pt x="12" y="90"/>
                </a:lnTo>
                <a:lnTo>
                  <a:pt x="13" y="90"/>
                </a:lnTo>
                <a:lnTo>
                  <a:pt x="13" y="90"/>
                </a:lnTo>
                <a:lnTo>
                  <a:pt x="13" y="89"/>
                </a:lnTo>
                <a:lnTo>
                  <a:pt x="13" y="89"/>
                </a:lnTo>
                <a:lnTo>
                  <a:pt x="13" y="89"/>
                </a:lnTo>
                <a:lnTo>
                  <a:pt x="14" y="89"/>
                </a:lnTo>
                <a:lnTo>
                  <a:pt x="14" y="90"/>
                </a:lnTo>
                <a:lnTo>
                  <a:pt x="14" y="90"/>
                </a:lnTo>
                <a:lnTo>
                  <a:pt x="14" y="89"/>
                </a:lnTo>
                <a:lnTo>
                  <a:pt x="14" y="89"/>
                </a:lnTo>
                <a:lnTo>
                  <a:pt x="14" y="89"/>
                </a:lnTo>
                <a:lnTo>
                  <a:pt x="15" y="89"/>
                </a:lnTo>
                <a:lnTo>
                  <a:pt x="15" y="89"/>
                </a:lnTo>
                <a:lnTo>
                  <a:pt x="15" y="89"/>
                </a:lnTo>
                <a:lnTo>
                  <a:pt x="15" y="89"/>
                </a:lnTo>
                <a:lnTo>
                  <a:pt x="16" y="88"/>
                </a:lnTo>
                <a:lnTo>
                  <a:pt x="16" y="88"/>
                </a:lnTo>
                <a:lnTo>
                  <a:pt x="17" y="88"/>
                </a:lnTo>
                <a:lnTo>
                  <a:pt x="17" y="89"/>
                </a:lnTo>
                <a:lnTo>
                  <a:pt x="17" y="88"/>
                </a:lnTo>
                <a:lnTo>
                  <a:pt x="18" y="88"/>
                </a:lnTo>
                <a:lnTo>
                  <a:pt x="18" y="88"/>
                </a:lnTo>
                <a:lnTo>
                  <a:pt x="18" y="88"/>
                </a:lnTo>
                <a:lnTo>
                  <a:pt x="18" y="88"/>
                </a:lnTo>
                <a:lnTo>
                  <a:pt x="18" y="88"/>
                </a:lnTo>
                <a:lnTo>
                  <a:pt x="19" y="88"/>
                </a:lnTo>
                <a:lnTo>
                  <a:pt x="19" y="88"/>
                </a:lnTo>
                <a:lnTo>
                  <a:pt x="19" y="88"/>
                </a:lnTo>
                <a:lnTo>
                  <a:pt x="19" y="87"/>
                </a:lnTo>
                <a:lnTo>
                  <a:pt x="19" y="87"/>
                </a:lnTo>
                <a:lnTo>
                  <a:pt x="19" y="87"/>
                </a:lnTo>
                <a:lnTo>
                  <a:pt x="19" y="87"/>
                </a:lnTo>
                <a:lnTo>
                  <a:pt x="20" y="87"/>
                </a:lnTo>
                <a:lnTo>
                  <a:pt x="20" y="87"/>
                </a:lnTo>
                <a:lnTo>
                  <a:pt x="20" y="87"/>
                </a:lnTo>
                <a:lnTo>
                  <a:pt x="20" y="87"/>
                </a:lnTo>
                <a:lnTo>
                  <a:pt x="20" y="86"/>
                </a:lnTo>
                <a:lnTo>
                  <a:pt x="20" y="86"/>
                </a:lnTo>
                <a:lnTo>
                  <a:pt x="21" y="86"/>
                </a:lnTo>
                <a:lnTo>
                  <a:pt x="21" y="86"/>
                </a:lnTo>
                <a:lnTo>
                  <a:pt x="21" y="86"/>
                </a:lnTo>
                <a:lnTo>
                  <a:pt x="22" y="86"/>
                </a:lnTo>
                <a:lnTo>
                  <a:pt x="22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3" y="86"/>
                </a:lnTo>
                <a:lnTo>
                  <a:pt x="24" y="85"/>
                </a:lnTo>
                <a:lnTo>
                  <a:pt x="24" y="85"/>
                </a:lnTo>
                <a:lnTo>
                  <a:pt x="24" y="85"/>
                </a:lnTo>
                <a:lnTo>
                  <a:pt x="24" y="85"/>
                </a:lnTo>
                <a:lnTo>
                  <a:pt x="24" y="85"/>
                </a:lnTo>
                <a:lnTo>
                  <a:pt x="25" y="84"/>
                </a:lnTo>
                <a:lnTo>
                  <a:pt x="25" y="84"/>
                </a:lnTo>
                <a:lnTo>
                  <a:pt x="25" y="84"/>
                </a:lnTo>
                <a:lnTo>
                  <a:pt x="25" y="84"/>
                </a:lnTo>
                <a:lnTo>
                  <a:pt x="25" y="83"/>
                </a:lnTo>
                <a:lnTo>
                  <a:pt x="26" y="83"/>
                </a:lnTo>
                <a:lnTo>
                  <a:pt x="26" y="83"/>
                </a:lnTo>
                <a:lnTo>
                  <a:pt x="26" y="83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8" y="82"/>
                </a:lnTo>
                <a:lnTo>
                  <a:pt x="28" y="82"/>
                </a:lnTo>
                <a:lnTo>
                  <a:pt x="28" y="81"/>
                </a:lnTo>
                <a:lnTo>
                  <a:pt x="29" y="81"/>
                </a:lnTo>
                <a:lnTo>
                  <a:pt x="29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0" y="81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80"/>
                </a:lnTo>
                <a:lnTo>
                  <a:pt x="31" y="79"/>
                </a:lnTo>
                <a:lnTo>
                  <a:pt x="31" y="79"/>
                </a:lnTo>
                <a:lnTo>
                  <a:pt x="31" y="79"/>
                </a:lnTo>
                <a:lnTo>
                  <a:pt x="31" y="79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8"/>
                </a:lnTo>
                <a:lnTo>
                  <a:pt x="32" y="77"/>
                </a:lnTo>
                <a:lnTo>
                  <a:pt x="32" y="77"/>
                </a:lnTo>
                <a:lnTo>
                  <a:pt x="33" y="77"/>
                </a:lnTo>
                <a:lnTo>
                  <a:pt x="33" y="77"/>
                </a:lnTo>
                <a:lnTo>
                  <a:pt x="33" y="76"/>
                </a:lnTo>
                <a:lnTo>
                  <a:pt x="33" y="76"/>
                </a:lnTo>
                <a:lnTo>
                  <a:pt x="33" y="76"/>
                </a:lnTo>
                <a:lnTo>
                  <a:pt x="33" y="76"/>
                </a:lnTo>
                <a:lnTo>
                  <a:pt x="34" y="76"/>
                </a:lnTo>
                <a:lnTo>
                  <a:pt x="34" y="76"/>
                </a:lnTo>
                <a:lnTo>
                  <a:pt x="34" y="76"/>
                </a:lnTo>
                <a:lnTo>
                  <a:pt x="33" y="76"/>
                </a:lnTo>
                <a:lnTo>
                  <a:pt x="33" y="76"/>
                </a:lnTo>
                <a:lnTo>
                  <a:pt x="33" y="75"/>
                </a:lnTo>
                <a:lnTo>
                  <a:pt x="34" y="75"/>
                </a:lnTo>
                <a:lnTo>
                  <a:pt x="34" y="75"/>
                </a:lnTo>
                <a:lnTo>
                  <a:pt x="34" y="76"/>
                </a:lnTo>
                <a:lnTo>
                  <a:pt x="34" y="76"/>
                </a:lnTo>
                <a:lnTo>
                  <a:pt x="34" y="76"/>
                </a:lnTo>
                <a:lnTo>
                  <a:pt x="34" y="75"/>
                </a:lnTo>
                <a:lnTo>
                  <a:pt x="35" y="75"/>
                </a:lnTo>
                <a:lnTo>
                  <a:pt x="35" y="75"/>
                </a:lnTo>
                <a:lnTo>
                  <a:pt x="35" y="75"/>
                </a:lnTo>
                <a:lnTo>
                  <a:pt x="36" y="75"/>
                </a:lnTo>
                <a:lnTo>
                  <a:pt x="36" y="74"/>
                </a:lnTo>
                <a:lnTo>
                  <a:pt x="36" y="74"/>
                </a:lnTo>
                <a:lnTo>
                  <a:pt x="36" y="74"/>
                </a:lnTo>
                <a:lnTo>
                  <a:pt x="36" y="75"/>
                </a:lnTo>
                <a:lnTo>
                  <a:pt x="37" y="75"/>
                </a:lnTo>
                <a:lnTo>
                  <a:pt x="37" y="75"/>
                </a:lnTo>
                <a:lnTo>
                  <a:pt x="37" y="75"/>
                </a:lnTo>
                <a:lnTo>
                  <a:pt x="37" y="74"/>
                </a:lnTo>
                <a:lnTo>
                  <a:pt x="38" y="75"/>
                </a:lnTo>
                <a:lnTo>
                  <a:pt x="38" y="74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39" y="74"/>
                </a:lnTo>
                <a:lnTo>
                  <a:pt x="40" y="74"/>
                </a:lnTo>
                <a:lnTo>
                  <a:pt x="40" y="74"/>
                </a:lnTo>
                <a:lnTo>
                  <a:pt x="40" y="74"/>
                </a:lnTo>
                <a:lnTo>
                  <a:pt x="40" y="74"/>
                </a:lnTo>
                <a:lnTo>
                  <a:pt x="41" y="74"/>
                </a:lnTo>
                <a:lnTo>
                  <a:pt x="41" y="74"/>
                </a:lnTo>
                <a:lnTo>
                  <a:pt x="41" y="74"/>
                </a:lnTo>
                <a:lnTo>
                  <a:pt x="41" y="74"/>
                </a:lnTo>
                <a:lnTo>
                  <a:pt x="41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3" y="74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3" y="74"/>
                </a:lnTo>
                <a:lnTo>
                  <a:pt x="43" y="74"/>
                </a:lnTo>
                <a:lnTo>
                  <a:pt x="43" y="74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4" y="75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5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6" y="76"/>
                </a:lnTo>
                <a:lnTo>
                  <a:pt x="47" y="76"/>
                </a:lnTo>
                <a:lnTo>
                  <a:pt x="47" y="75"/>
                </a:lnTo>
                <a:lnTo>
                  <a:pt x="48" y="75"/>
                </a:lnTo>
                <a:lnTo>
                  <a:pt x="48" y="75"/>
                </a:lnTo>
                <a:lnTo>
                  <a:pt x="49" y="75"/>
                </a:lnTo>
                <a:lnTo>
                  <a:pt x="49" y="75"/>
                </a:lnTo>
                <a:lnTo>
                  <a:pt x="49" y="75"/>
                </a:lnTo>
                <a:lnTo>
                  <a:pt x="50" y="75"/>
                </a:lnTo>
                <a:lnTo>
                  <a:pt x="50" y="75"/>
                </a:lnTo>
                <a:lnTo>
                  <a:pt x="51" y="75"/>
                </a:lnTo>
                <a:lnTo>
                  <a:pt x="51" y="75"/>
                </a:lnTo>
                <a:lnTo>
                  <a:pt x="51" y="75"/>
                </a:lnTo>
                <a:lnTo>
                  <a:pt x="52" y="75"/>
                </a:lnTo>
                <a:lnTo>
                  <a:pt x="52" y="74"/>
                </a:lnTo>
                <a:lnTo>
                  <a:pt x="52" y="74"/>
                </a:lnTo>
                <a:lnTo>
                  <a:pt x="53" y="75"/>
                </a:lnTo>
                <a:lnTo>
                  <a:pt x="53" y="75"/>
                </a:lnTo>
                <a:lnTo>
                  <a:pt x="53" y="75"/>
                </a:lnTo>
                <a:lnTo>
                  <a:pt x="53" y="75"/>
                </a:lnTo>
                <a:lnTo>
                  <a:pt x="54" y="74"/>
                </a:lnTo>
                <a:lnTo>
                  <a:pt x="54" y="74"/>
                </a:lnTo>
                <a:lnTo>
                  <a:pt x="54" y="74"/>
                </a:lnTo>
                <a:lnTo>
                  <a:pt x="55" y="73"/>
                </a:lnTo>
                <a:lnTo>
                  <a:pt x="55" y="73"/>
                </a:lnTo>
                <a:lnTo>
                  <a:pt x="55" y="73"/>
                </a:lnTo>
                <a:lnTo>
                  <a:pt x="55" y="72"/>
                </a:lnTo>
                <a:lnTo>
                  <a:pt x="55" y="72"/>
                </a:lnTo>
                <a:lnTo>
                  <a:pt x="55" y="71"/>
                </a:lnTo>
                <a:lnTo>
                  <a:pt x="55" y="71"/>
                </a:lnTo>
                <a:lnTo>
                  <a:pt x="55" y="71"/>
                </a:lnTo>
                <a:lnTo>
                  <a:pt x="56" y="70"/>
                </a:lnTo>
                <a:lnTo>
                  <a:pt x="55" y="70"/>
                </a:lnTo>
                <a:lnTo>
                  <a:pt x="55" y="70"/>
                </a:lnTo>
                <a:lnTo>
                  <a:pt x="56" y="70"/>
                </a:lnTo>
                <a:lnTo>
                  <a:pt x="56" y="70"/>
                </a:lnTo>
                <a:lnTo>
                  <a:pt x="56" y="69"/>
                </a:lnTo>
                <a:lnTo>
                  <a:pt x="56" y="69"/>
                </a:lnTo>
                <a:lnTo>
                  <a:pt x="56" y="69"/>
                </a:lnTo>
                <a:lnTo>
                  <a:pt x="56" y="68"/>
                </a:lnTo>
                <a:lnTo>
                  <a:pt x="56" y="68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7"/>
                </a:lnTo>
                <a:lnTo>
                  <a:pt x="56" y="66"/>
                </a:lnTo>
                <a:lnTo>
                  <a:pt x="56" y="66"/>
                </a:lnTo>
                <a:lnTo>
                  <a:pt x="56" y="66"/>
                </a:lnTo>
                <a:lnTo>
                  <a:pt x="56" y="65"/>
                </a:lnTo>
                <a:lnTo>
                  <a:pt x="56" y="65"/>
                </a:lnTo>
                <a:lnTo>
                  <a:pt x="56" y="65"/>
                </a:lnTo>
                <a:lnTo>
                  <a:pt x="56" y="65"/>
                </a:lnTo>
                <a:lnTo>
                  <a:pt x="56" y="65"/>
                </a:lnTo>
                <a:lnTo>
                  <a:pt x="55" y="65"/>
                </a:lnTo>
                <a:lnTo>
                  <a:pt x="55" y="65"/>
                </a:lnTo>
                <a:lnTo>
                  <a:pt x="55" y="64"/>
                </a:lnTo>
                <a:lnTo>
                  <a:pt x="54" y="64"/>
                </a:lnTo>
                <a:lnTo>
                  <a:pt x="54" y="64"/>
                </a:lnTo>
                <a:lnTo>
                  <a:pt x="54" y="64"/>
                </a:lnTo>
                <a:lnTo>
                  <a:pt x="54" y="63"/>
                </a:lnTo>
                <a:lnTo>
                  <a:pt x="54" y="63"/>
                </a:lnTo>
                <a:lnTo>
                  <a:pt x="54" y="63"/>
                </a:lnTo>
                <a:lnTo>
                  <a:pt x="53" y="63"/>
                </a:lnTo>
                <a:lnTo>
                  <a:pt x="53" y="63"/>
                </a:lnTo>
                <a:lnTo>
                  <a:pt x="53" y="62"/>
                </a:lnTo>
                <a:lnTo>
                  <a:pt x="52" y="62"/>
                </a:lnTo>
                <a:lnTo>
                  <a:pt x="52" y="62"/>
                </a:lnTo>
                <a:lnTo>
                  <a:pt x="52" y="61"/>
                </a:lnTo>
                <a:lnTo>
                  <a:pt x="52" y="61"/>
                </a:lnTo>
                <a:lnTo>
                  <a:pt x="52" y="61"/>
                </a:lnTo>
                <a:lnTo>
                  <a:pt x="52" y="61"/>
                </a:lnTo>
                <a:lnTo>
                  <a:pt x="53" y="61"/>
                </a:lnTo>
                <a:lnTo>
                  <a:pt x="53" y="61"/>
                </a:lnTo>
                <a:lnTo>
                  <a:pt x="53" y="61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2" y="59"/>
                </a:lnTo>
                <a:lnTo>
                  <a:pt x="52" y="59"/>
                </a:lnTo>
                <a:lnTo>
                  <a:pt x="52" y="59"/>
                </a:lnTo>
                <a:lnTo>
                  <a:pt x="52" y="58"/>
                </a:lnTo>
                <a:lnTo>
                  <a:pt x="52" y="57"/>
                </a:lnTo>
                <a:lnTo>
                  <a:pt x="52" y="57"/>
                </a:lnTo>
                <a:lnTo>
                  <a:pt x="52" y="57"/>
                </a:lnTo>
                <a:lnTo>
                  <a:pt x="52" y="56"/>
                </a:lnTo>
                <a:lnTo>
                  <a:pt x="52" y="56"/>
                </a:lnTo>
                <a:lnTo>
                  <a:pt x="52" y="56"/>
                </a:lnTo>
                <a:lnTo>
                  <a:pt x="52" y="56"/>
                </a:lnTo>
                <a:lnTo>
                  <a:pt x="52" y="56"/>
                </a:lnTo>
                <a:lnTo>
                  <a:pt x="52" y="55"/>
                </a:lnTo>
                <a:lnTo>
                  <a:pt x="52" y="54"/>
                </a:lnTo>
                <a:lnTo>
                  <a:pt x="52" y="54"/>
                </a:lnTo>
                <a:lnTo>
                  <a:pt x="52" y="54"/>
                </a:lnTo>
                <a:lnTo>
                  <a:pt x="52" y="54"/>
                </a:lnTo>
                <a:lnTo>
                  <a:pt x="52" y="54"/>
                </a:lnTo>
                <a:lnTo>
                  <a:pt x="52" y="53"/>
                </a:lnTo>
                <a:lnTo>
                  <a:pt x="52" y="53"/>
                </a:lnTo>
                <a:lnTo>
                  <a:pt x="53" y="53"/>
                </a:lnTo>
                <a:lnTo>
                  <a:pt x="53" y="53"/>
                </a:lnTo>
                <a:lnTo>
                  <a:pt x="53" y="53"/>
                </a:lnTo>
                <a:lnTo>
                  <a:pt x="53" y="52"/>
                </a:lnTo>
                <a:lnTo>
                  <a:pt x="53" y="52"/>
                </a:lnTo>
                <a:lnTo>
                  <a:pt x="54" y="52"/>
                </a:lnTo>
                <a:lnTo>
                  <a:pt x="54" y="51"/>
                </a:lnTo>
                <a:lnTo>
                  <a:pt x="54" y="51"/>
                </a:lnTo>
                <a:lnTo>
                  <a:pt x="54" y="51"/>
                </a:lnTo>
                <a:lnTo>
                  <a:pt x="54" y="50"/>
                </a:lnTo>
                <a:lnTo>
                  <a:pt x="55" y="50"/>
                </a:lnTo>
                <a:lnTo>
                  <a:pt x="55" y="50"/>
                </a:lnTo>
                <a:lnTo>
                  <a:pt x="55" y="50"/>
                </a:lnTo>
                <a:lnTo>
                  <a:pt x="55" y="49"/>
                </a:lnTo>
                <a:lnTo>
                  <a:pt x="56" y="49"/>
                </a:lnTo>
                <a:lnTo>
                  <a:pt x="56" y="49"/>
                </a:lnTo>
                <a:lnTo>
                  <a:pt x="56" y="49"/>
                </a:lnTo>
                <a:lnTo>
                  <a:pt x="56" y="49"/>
                </a:lnTo>
                <a:lnTo>
                  <a:pt x="57" y="49"/>
                </a:lnTo>
                <a:lnTo>
                  <a:pt x="57" y="48"/>
                </a:lnTo>
                <a:lnTo>
                  <a:pt x="57" y="48"/>
                </a:lnTo>
                <a:lnTo>
                  <a:pt x="57" y="48"/>
                </a:lnTo>
                <a:lnTo>
                  <a:pt x="57" y="47"/>
                </a:lnTo>
                <a:lnTo>
                  <a:pt x="57" y="47"/>
                </a:lnTo>
                <a:lnTo>
                  <a:pt x="57" y="47"/>
                </a:lnTo>
                <a:lnTo>
                  <a:pt x="57" y="46"/>
                </a:lnTo>
                <a:lnTo>
                  <a:pt x="57" y="46"/>
                </a:lnTo>
                <a:lnTo>
                  <a:pt x="57" y="45"/>
                </a:lnTo>
                <a:lnTo>
                  <a:pt x="57" y="45"/>
                </a:lnTo>
                <a:lnTo>
                  <a:pt x="57" y="44"/>
                </a:lnTo>
                <a:lnTo>
                  <a:pt x="56" y="43"/>
                </a:lnTo>
                <a:lnTo>
                  <a:pt x="56" y="43"/>
                </a:lnTo>
                <a:lnTo>
                  <a:pt x="56" y="43"/>
                </a:lnTo>
                <a:lnTo>
                  <a:pt x="56" y="43"/>
                </a:lnTo>
                <a:lnTo>
                  <a:pt x="56" y="42"/>
                </a:lnTo>
                <a:lnTo>
                  <a:pt x="56" y="42"/>
                </a:lnTo>
                <a:lnTo>
                  <a:pt x="56" y="41"/>
                </a:lnTo>
                <a:lnTo>
                  <a:pt x="56" y="41"/>
                </a:lnTo>
                <a:lnTo>
                  <a:pt x="56" y="41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5" y="39"/>
                </a:lnTo>
                <a:lnTo>
                  <a:pt x="55" y="39"/>
                </a:lnTo>
                <a:lnTo>
                  <a:pt x="54" y="39"/>
                </a:lnTo>
                <a:lnTo>
                  <a:pt x="54" y="38"/>
                </a:lnTo>
                <a:lnTo>
                  <a:pt x="54" y="38"/>
                </a:lnTo>
                <a:lnTo>
                  <a:pt x="55" y="38"/>
                </a:lnTo>
                <a:lnTo>
                  <a:pt x="55" y="37"/>
                </a:lnTo>
                <a:lnTo>
                  <a:pt x="55" y="37"/>
                </a:lnTo>
                <a:lnTo>
                  <a:pt x="54" y="37"/>
                </a:lnTo>
                <a:lnTo>
                  <a:pt x="54" y="37"/>
                </a:lnTo>
                <a:lnTo>
                  <a:pt x="54" y="36"/>
                </a:lnTo>
                <a:lnTo>
                  <a:pt x="54" y="36"/>
                </a:lnTo>
                <a:lnTo>
                  <a:pt x="55" y="36"/>
                </a:lnTo>
                <a:lnTo>
                  <a:pt x="55" y="36"/>
                </a:lnTo>
                <a:lnTo>
                  <a:pt x="55" y="36"/>
                </a:lnTo>
                <a:lnTo>
                  <a:pt x="55" y="36"/>
                </a:lnTo>
                <a:lnTo>
                  <a:pt x="56" y="35"/>
                </a:lnTo>
                <a:lnTo>
                  <a:pt x="56" y="34"/>
                </a:lnTo>
                <a:lnTo>
                  <a:pt x="56" y="34"/>
                </a:lnTo>
                <a:lnTo>
                  <a:pt x="56" y="34"/>
                </a:lnTo>
                <a:lnTo>
                  <a:pt x="56" y="34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3"/>
                </a:lnTo>
                <a:lnTo>
                  <a:pt x="56" y="32"/>
                </a:lnTo>
                <a:lnTo>
                  <a:pt x="56" y="32"/>
                </a:lnTo>
                <a:lnTo>
                  <a:pt x="56" y="32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0"/>
                </a:lnTo>
                <a:lnTo>
                  <a:pt x="54" y="30"/>
                </a:lnTo>
                <a:lnTo>
                  <a:pt x="54" y="29"/>
                </a:lnTo>
                <a:lnTo>
                  <a:pt x="54" y="29"/>
                </a:lnTo>
                <a:lnTo>
                  <a:pt x="54" y="28"/>
                </a:lnTo>
                <a:lnTo>
                  <a:pt x="54" y="28"/>
                </a:lnTo>
                <a:lnTo>
                  <a:pt x="54" y="28"/>
                </a:lnTo>
                <a:lnTo>
                  <a:pt x="54" y="27"/>
                </a:lnTo>
                <a:lnTo>
                  <a:pt x="55" y="27"/>
                </a:lnTo>
                <a:lnTo>
                  <a:pt x="55" y="27"/>
                </a:lnTo>
                <a:lnTo>
                  <a:pt x="55" y="27"/>
                </a:lnTo>
                <a:lnTo>
                  <a:pt x="55" y="26"/>
                </a:lnTo>
                <a:lnTo>
                  <a:pt x="55" y="26"/>
                </a:lnTo>
                <a:lnTo>
                  <a:pt x="55" y="26"/>
                </a:lnTo>
                <a:lnTo>
                  <a:pt x="55" y="26"/>
                </a:lnTo>
                <a:lnTo>
                  <a:pt x="56" y="26"/>
                </a:lnTo>
                <a:lnTo>
                  <a:pt x="56" y="26"/>
                </a:lnTo>
                <a:lnTo>
                  <a:pt x="56" y="25"/>
                </a:lnTo>
                <a:lnTo>
                  <a:pt x="56" y="24"/>
                </a:lnTo>
                <a:lnTo>
                  <a:pt x="56" y="24"/>
                </a:lnTo>
                <a:lnTo>
                  <a:pt x="57" y="24"/>
                </a:lnTo>
                <a:lnTo>
                  <a:pt x="57" y="24"/>
                </a:lnTo>
                <a:lnTo>
                  <a:pt x="57" y="24"/>
                </a:lnTo>
                <a:lnTo>
                  <a:pt x="57" y="24"/>
                </a:lnTo>
                <a:lnTo>
                  <a:pt x="57" y="23"/>
                </a:lnTo>
                <a:lnTo>
                  <a:pt x="57" y="23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1"/>
                </a:lnTo>
                <a:lnTo>
                  <a:pt x="59" y="20"/>
                </a:lnTo>
                <a:lnTo>
                  <a:pt x="59" y="20"/>
                </a:lnTo>
                <a:lnTo>
                  <a:pt x="59" y="20"/>
                </a:lnTo>
                <a:lnTo>
                  <a:pt x="59" y="20"/>
                </a:lnTo>
                <a:lnTo>
                  <a:pt x="59" y="19"/>
                </a:lnTo>
                <a:lnTo>
                  <a:pt x="59" y="19"/>
                </a:lnTo>
                <a:lnTo>
                  <a:pt x="59" y="19"/>
                </a:lnTo>
                <a:lnTo>
                  <a:pt x="59" y="19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7"/>
                </a:lnTo>
                <a:lnTo>
                  <a:pt x="60" y="16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2" y="14"/>
                </a:lnTo>
                <a:lnTo>
                  <a:pt x="62" y="14"/>
                </a:lnTo>
                <a:lnTo>
                  <a:pt x="62" y="14"/>
                </a:lnTo>
                <a:lnTo>
                  <a:pt x="62" y="13"/>
                </a:lnTo>
                <a:lnTo>
                  <a:pt x="62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4"/>
                </a:lnTo>
                <a:lnTo>
                  <a:pt x="64" y="13"/>
                </a:lnTo>
                <a:lnTo>
                  <a:pt x="65" y="14"/>
                </a:lnTo>
                <a:lnTo>
                  <a:pt x="65" y="14"/>
                </a:lnTo>
                <a:lnTo>
                  <a:pt x="65" y="13"/>
                </a:lnTo>
                <a:lnTo>
                  <a:pt x="66" y="13"/>
                </a:lnTo>
                <a:lnTo>
                  <a:pt x="66" y="14"/>
                </a:lnTo>
                <a:lnTo>
                  <a:pt x="66" y="14"/>
                </a:lnTo>
                <a:lnTo>
                  <a:pt x="66" y="13"/>
                </a:lnTo>
                <a:lnTo>
                  <a:pt x="67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8" y="13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70" y="11"/>
                </a:lnTo>
                <a:lnTo>
                  <a:pt x="70" y="11"/>
                </a:lnTo>
                <a:lnTo>
                  <a:pt x="70" y="11"/>
                </a:lnTo>
                <a:lnTo>
                  <a:pt x="70" y="11"/>
                </a:lnTo>
                <a:lnTo>
                  <a:pt x="69" y="11"/>
                </a:lnTo>
                <a:lnTo>
                  <a:pt x="69" y="11"/>
                </a:lnTo>
                <a:lnTo>
                  <a:pt x="69" y="10"/>
                </a:lnTo>
                <a:lnTo>
                  <a:pt x="69" y="10"/>
                </a:lnTo>
                <a:lnTo>
                  <a:pt x="69" y="10"/>
                </a:lnTo>
                <a:lnTo>
                  <a:pt x="70" y="10"/>
                </a:lnTo>
                <a:lnTo>
                  <a:pt x="70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8"/>
                </a:lnTo>
                <a:lnTo>
                  <a:pt x="72" y="8"/>
                </a:lnTo>
                <a:lnTo>
                  <a:pt x="73" y="8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5" y="6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4"/>
                </a:lnTo>
                <a:lnTo>
                  <a:pt x="75" y="4"/>
                </a:lnTo>
                <a:lnTo>
                  <a:pt x="74" y="4"/>
                </a:lnTo>
                <a:lnTo>
                  <a:pt x="74" y="4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1"/>
                </a:lnTo>
                <a:lnTo>
                  <a:pt x="74" y="1"/>
                </a:lnTo>
                <a:lnTo>
                  <a:pt x="75" y="0"/>
                </a:lnTo>
                <a:lnTo>
                  <a:pt x="75" y="1"/>
                </a:lnTo>
                <a:lnTo>
                  <a:pt x="75" y="1"/>
                </a:lnTo>
                <a:lnTo>
                  <a:pt x="76" y="2"/>
                </a:lnTo>
                <a:lnTo>
                  <a:pt x="76" y="2"/>
                </a:lnTo>
                <a:lnTo>
                  <a:pt x="76" y="2"/>
                </a:lnTo>
                <a:lnTo>
                  <a:pt x="77" y="2"/>
                </a:lnTo>
                <a:lnTo>
                  <a:pt x="77" y="3"/>
                </a:lnTo>
                <a:lnTo>
                  <a:pt x="77" y="3"/>
                </a:lnTo>
                <a:lnTo>
                  <a:pt x="78" y="3"/>
                </a:lnTo>
                <a:lnTo>
                  <a:pt x="79" y="4"/>
                </a:lnTo>
                <a:lnTo>
                  <a:pt x="79" y="4"/>
                </a:lnTo>
                <a:lnTo>
                  <a:pt x="79" y="3"/>
                </a:lnTo>
                <a:lnTo>
                  <a:pt x="79" y="3"/>
                </a:lnTo>
                <a:lnTo>
                  <a:pt x="80" y="4"/>
                </a:lnTo>
                <a:lnTo>
                  <a:pt x="80" y="4"/>
                </a:lnTo>
                <a:lnTo>
                  <a:pt x="80" y="3"/>
                </a:lnTo>
                <a:lnTo>
                  <a:pt x="81" y="3"/>
                </a:lnTo>
                <a:lnTo>
                  <a:pt x="81" y="4"/>
                </a:lnTo>
                <a:lnTo>
                  <a:pt x="81" y="4"/>
                </a:lnTo>
                <a:lnTo>
                  <a:pt x="81" y="4"/>
                </a:lnTo>
                <a:lnTo>
                  <a:pt x="82" y="4"/>
                </a:lnTo>
                <a:lnTo>
                  <a:pt x="82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3" y="4"/>
                </a:lnTo>
                <a:lnTo>
                  <a:pt x="84" y="4"/>
                </a:lnTo>
                <a:lnTo>
                  <a:pt x="84" y="4"/>
                </a:lnTo>
                <a:lnTo>
                  <a:pt x="84" y="5"/>
                </a:lnTo>
                <a:lnTo>
                  <a:pt x="84" y="5"/>
                </a:lnTo>
                <a:lnTo>
                  <a:pt x="84" y="5"/>
                </a:lnTo>
                <a:lnTo>
                  <a:pt x="84" y="5"/>
                </a:lnTo>
                <a:lnTo>
                  <a:pt x="85" y="5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4" y="7"/>
                </a:lnTo>
                <a:lnTo>
                  <a:pt x="85" y="7"/>
                </a:lnTo>
                <a:lnTo>
                  <a:pt x="85" y="7"/>
                </a:lnTo>
                <a:lnTo>
                  <a:pt x="84" y="7"/>
                </a:lnTo>
                <a:lnTo>
                  <a:pt x="84" y="7"/>
                </a:lnTo>
                <a:lnTo>
                  <a:pt x="84" y="7"/>
                </a:lnTo>
                <a:lnTo>
                  <a:pt x="84" y="7"/>
                </a:lnTo>
                <a:lnTo>
                  <a:pt x="84" y="8"/>
                </a:lnTo>
                <a:lnTo>
                  <a:pt x="84" y="8"/>
                </a:lnTo>
                <a:lnTo>
                  <a:pt x="83" y="8"/>
                </a:lnTo>
                <a:lnTo>
                  <a:pt x="83" y="9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2"/>
                </a:lnTo>
                <a:lnTo>
                  <a:pt x="82" y="13"/>
                </a:lnTo>
                <a:lnTo>
                  <a:pt x="82" y="13"/>
                </a:lnTo>
                <a:lnTo>
                  <a:pt x="82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3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7"/>
                </a:lnTo>
                <a:lnTo>
                  <a:pt x="83" y="18"/>
                </a:lnTo>
                <a:lnTo>
                  <a:pt x="83" y="18"/>
                </a:lnTo>
                <a:lnTo>
                  <a:pt x="83" y="18"/>
                </a:lnTo>
                <a:lnTo>
                  <a:pt x="83" y="18"/>
                </a:lnTo>
                <a:lnTo>
                  <a:pt x="84" y="18"/>
                </a:lnTo>
                <a:lnTo>
                  <a:pt x="84" y="18"/>
                </a:lnTo>
                <a:lnTo>
                  <a:pt x="84" y="18"/>
                </a:lnTo>
                <a:lnTo>
                  <a:pt x="85" y="18"/>
                </a:lnTo>
                <a:lnTo>
                  <a:pt x="85" y="18"/>
                </a:lnTo>
                <a:lnTo>
                  <a:pt x="85" y="19"/>
                </a:lnTo>
                <a:lnTo>
                  <a:pt x="85" y="19"/>
                </a:lnTo>
                <a:lnTo>
                  <a:pt x="85" y="19"/>
                </a:lnTo>
                <a:lnTo>
                  <a:pt x="84" y="19"/>
                </a:lnTo>
                <a:lnTo>
                  <a:pt x="85" y="20"/>
                </a:lnTo>
                <a:lnTo>
                  <a:pt x="84" y="20"/>
                </a:lnTo>
                <a:lnTo>
                  <a:pt x="84" y="21"/>
                </a:lnTo>
                <a:lnTo>
                  <a:pt x="84" y="21"/>
                </a:lnTo>
                <a:lnTo>
                  <a:pt x="84" y="20"/>
                </a:lnTo>
                <a:lnTo>
                  <a:pt x="84" y="21"/>
                </a:lnTo>
                <a:lnTo>
                  <a:pt x="84" y="21"/>
                </a:lnTo>
                <a:lnTo>
                  <a:pt x="84" y="21"/>
                </a:lnTo>
                <a:lnTo>
                  <a:pt x="84" y="21"/>
                </a:lnTo>
                <a:lnTo>
                  <a:pt x="84" y="21"/>
                </a:lnTo>
                <a:lnTo>
                  <a:pt x="85" y="21"/>
                </a:lnTo>
                <a:lnTo>
                  <a:pt x="85" y="21"/>
                </a:lnTo>
                <a:lnTo>
                  <a:pt x="85" y="22"/>
                </a:lnTo>
                <a:lnTo>
                  <a:pt x="85" y="22"/>
                </a:lnTo>
                <a:lnTo>
                  <a:pt x="85" y="22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3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5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6" y="24"/>
                </a:lnTo>
                <a:lnTo>
                  <a:pt x="87" y="24"/>
                </a:lnTo>
                <a:lnTo>
                  <a:pt x="87" y="24"/>
                </a:lnTo>
                <a:lnTo>
                  <a:pt x="87" y="25"/>
                </a:lnTo>
                <a:lnTo>
                  <a:pt x="87" y="25"/>
                </a:lnTo>
                <a:lnTo>
                  <a:pt x="87" y="25"/>
                </a:lnTo>
                <a:lnTo>
                  <a:pt x="87" y="25"/>
                </a:lnTo>
                <a:lnTo>
                  <a:pt x="87" y="26"/>
                </a:lnTo>
                <a:lnTo>
                  <a:pt x="87" y="26"/>
                </a:lnTo>
                <a:lnTo>
                  <a:pt x="87" y="26"/>
                </a:lnTo>
                <a:lnTo>
                  <a:pt x="87" y="27"/>
                </a:lnTo>
                <a:lnTo>
                  <a:pt x="87" y="27"/>
                </a:lnTo>
                <a:lnTo>
                  <a:pt x="88" y="27"/>
                </a:lnTo>
                <a:lnTo>
                  <a:pt x="87" y="27"/>
                </a:lnTo>
                <a:lnTo>
                  <a:pt x="87" y="28"/>
                </a:lnTo>
                <a:lnTo>
                  <a:pt x="87" y="30"/>
                </a:lnTo>
                <a:lnTo>
                  <a:pt x="87" y="30"/>
                </a:lnTo>
                <a:lnTo>
                  <a:pt x="87" y="30"/>
                </a:lnTo>
                <a:lnTo>
                  <a:pt x="87" y="30"/>
                </a:lnTo>
                <a:lnTo>
                  <a:pt x="87" y="30"/>
                </a:lnTo>
                <a:lnTo>
                  <a:pt x="86" y="31"/>
                </a:lnTo>
                <a:lnTo>
                  <a:pt x="86" y="31"/>
                </a:lnTo>
                <a:lnTo>
                  <a:pt x="86" y="31"/>
                </a:lnTo>
                <a:lnTo>
                  <a:pt x="86" y="32"/>
                </a:lnTo>
                <a:lnTo>
                  <a:pt x="86" y="32"/>
                </a:lnTo>
                <a:lnTo>
                  <a:pt x="86" y="32"/>
                </a:lnTo>
                <a:lnTo>
                  <a:pt x="86" y="33"/>
                </a:lnTo>
                <a:lnTo>
                  <a:pt x="86" y="33"/>
                </a:lnTo>
                <a:lnTo>
                  <a:pt x="86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5" y="35"/>
                </a:lnTo>
                <a:lnTo>
                  <a:pt x="85" y="35"/>
                </a:lnTo>
                <a:lnTo>
                  <a:pt x="85" y="35"/>
                </a:lnTo>
                <a:lnTo>
                  <a:pt x="86" y="35"/>
                </a:lnTo>
                <a:lnTo>
                  <a:pt x="86" y="36"/>
                </a:lnTo>
                <a:lnTo>
                  <a:pt x="86" y="36"/>
                </a:lnTo>
                <a:lnTo>
                  <a:pt x="86" y="37"/>
                </a:lnTo>
                <a:lnTo>
                  <a:pt x="85" y="37"/>
                </a:lnTo>
                <a:lnTo>
                  <a:pt x="85" y="37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8"/>
                </a:lnTo>
                <a:lnTo>
                  <a:pt x="85" y="39"/>
                </a:lnTo>
                <a:lnTo>
                  <a:pt x="85" y="39"/>
                </a:lnTo>
                <a:lnTo>
                  <a:pt x="85" y="39"/>
                </a:lnTo>
                <a:lnTo>
                  <a:pt x="85" y="39"/>
                </a:lnTo>
                <a:lnTo>
                  <a:pt x="85" y="40"/>
                </a:lnTo>
                <a:lnTo>
                  <a:pt x="85" y="40"/>
                </a:lnTo>
                <a:lnTo>
                  <a:pt x="85" y="40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5" y="41"/>
                </a:lnTo>
                <a:lnTo>
                  <a:pt x="86" y="41"/>
                </a:lnTo>
                <a:lnTo>
                  <a:pt x="86" y="41"/>
                </a:lnTo>
                <a:lnTo>
                  <a:pt x="86" y="41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3"/>
                </a:lnTo>
                <a:lnTo>
                  <a:pt x="87" y="43"/>
                </a:lnTo>
                <a:lnTo>
                  <a:pt x="88" y="43"/>
                </a:lnTo>
                <a:lnTo>
                  <a:pt x="88" y="43"/>
                </a:lnTo>
                <a:lnTo>
                  <a:pt x="88" y="43"/>
                </a:lnTo>
                <a:lnTo>
                  <a:pt x="88" y="43"/>
                </a:lnTo>
                <a:lnTo>
                  <a:pt x="88" y="44"/>
                </a:lnTo>
                <a:lnTo>
                  <a:pt x="88" y="44"/>
                </a:lnTo>
                <a:lnTo>
                  <a:pt x="88" y="44"/>
                </a:lnTo>
                <a:lnTo>
                  <a:pt x="89" y="44"/>
                </a:lnTo>
                <a:lnTo>
                  <a:pt x="89" y="44"/>
                </a:lnTo>
                <a:lnTo>
                  <a:pt x="89" y="44"/>
                </a:lnTo>
                <a:lnTo>
                  <a:pt x="89" y="44"/>
                </a:lnTo>
                <a:lnTo>
                  <a:pt x="89" y="44"/>
                </a:lnTo>
                <a:lnTo>
                  <a:pt x="89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0" y="45"/>
                </a:lnTo>
                <a:lnTo>
                  <a:pt x="91" y="46"/>
                </a:lnTo>
                <a:lnTo>
                  <a:pt x="90" y="46"/>
                </a:lnTo>
                <a:lnTo>
                  <a:pt x="91" y="46"/>
                </a:lnTo>
                <a:lnTo>
                  <a:pt x="90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1" y="49"/>
                </a:lnTo>
                <a:lnTo>
                  <a:pt x="91" y="50"/>
                </a:lnTo>
                <a:lnTo>
                  <a:pt x="91" y="50"/>
                </a:lnTo>
                <a:lnTo>
                  <a:pt x="90" y="50"/>
                </a:lnTo>
                <a:lnTo>
                  <a:pt x="90" y="50"/>
                </a:lnTo>
                <a:lnTo>
                  <a:pt x="90" y="50"/>
                </a:lnTo>
                <a:lnTo>
                  <a:pt x="90" y="50"/>
                </a:lnTo>
                <a:lnTo>
                  <a:pt x="90" y="50"/>
                </a:lnTo>
                <a:lnTo>
                  <a:pt x="91" y="51"/>
                </a:lnTo>
                <a:lnTo>
                  <a:pt x="91" y="51"/>
                </a:lnTo>
                <a:lnTo>
                  <a:pt x="91" y="51"/>
                </a:lnTo>
                <a:lnTo>
                  <a:pt x="90" y="51"/>
                </a:lnTo>
                <a:lnTo>
                  <a:pt x="90" y="51"/>
                </a:lnTo>
                <a:lnTo>
                  <a:pt x="90" y="51"/>
                </a:lnTo>
                <a:lnTo>
                  <a:pt x="90" y="52"/>
                </a:lnTo>
                <a:lnTo>
                  <a:pt x="90" y="52"/>
                </a:lnTo>
                <a:lnTo>
                  <a:pt x="90" y="52"/>
                </a:lnTo>
                <a:lnTo>
                  <a:pt x="90" y="52"/>
                </a:lnTo>
                <a:lnTo>
                  <a:pt x="90" y="52"/>
                </a:lnTo>
                <a:lnTo>
                  <a:pt x="91" y="53"/>
                </a:lnTo>
                <a:lnTo>
                  <a:pt x="91" y="53"/>
                </a:lnTo>
                <a:lnTo>
                  <a:pt x="91" y="53"/>
                </a:lnTo>
                <a:lnTo>
                  <a:pt x="91" y="54"/>
                </a:lnTo>
                <a:lnTo>
                  <a:pt x="91" y="54"/>
                </a:lnTo>
                <a:lnTo>
                  <a:pt x="91" y="54"/>
                </a:lnTo>
                <a:lnTo>
                  <a:pt x="90" y="54"/>
                </a:lnTo>
                <a:lnTo>
                  <a:pt x="90" y="55"/>
                </a:lnTo>
                <a:lnTo>
                  <a:pt x="90" y="55"/>
                </a:lnTo>
                <a:lnTo>
                  <a:pt x="91" y="55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7"/>
                </a:lnTo>
                <a:lnTo>
                  <a:pt x="91" y="57"/>
                </a:lnTo>
                <a:lnTo>
                  <a:pt x="91" y="58"/>
                </a:lnTo>
                <a:lnTo>
                  <a:pt x="91" y="58"/>
                </a:lnTo>
                <a:lnTo>
                  <a:pt x="91" y="59"/>
                </a:lnTo>
                <a:lnTo>
                  <a:pt x="91" y="59"/>
                </a:lnTo>
                <a:lnTo>
                  <a:pt x="91" y="60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1" y="62"/>
                </a:lnTo>
                <a:lnTo>
                  <a:pt x="91" y="61"/>
                </a:lnTo>
                <a:lnTo>
                  <a:pt x="92" y="62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5"/>
                </a:lnTo>
                <a:lnTo>
                  <a:pt x="92" y="65"/>
                </a:lnTo>
                <a:lnTo>
                  <a:pt x="93" y="66"/>
                </a:lnTo>
                <a:lnTo>
                  <a:pt x="93" y="66"/>
                </a:lnTo>
                <a:lnTo>
                  <a:pt x="93" y="66"/>
                </a:lnTo>
                <a:lnTo>
                  <a:pt x="93" y="66"/>
                </a:lnTo>
                <a:lnTo>
                  <a:pt x="93" y="67"/>
                </a:lnTo>
                <a:lnTo>
                  <a:pt x="93" y="67"/>
                </a:lnTo>
                <a:lnTo>
                  <a:pt x="93" y="67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9"/>
                </a:lnTo>
                <a:lnTo>
                  <a:pt x="93" y="69"/>
                </a:lnTo>
                <a:lnTo>
                  <a:pt x="93" y="69"/>
                </a:lnTo>
                <a:lnTo>
                  <a:pt x="93" y="70"/>
                </a:lnTo>
                <a:lnTo>
                  <a:pt x="93" y="70"/>
                </a:lnTo>
                <a:lnTo>
                  <a:pt x="93" y="70"/>
                </a:lnTo>
                <a:lnTo>
                  <a:pt x="94" y="71"/>
                </a:lnTo>
                <a:lnTo>
                  <a:pt x="94" y="72"/>
                </a:lnTo>
                <a:lnTo>
                  <a:pt x="94" y="72"/>
                </a:lnTo>
                <a:lnTo>
                  <a:pt x="94" y="72"/>
                </a:lnTo>
                <a:lnTo>
                  <a:pt x="94" y="72"/>
                </a:lnTo>
                <a:lnTo>
                  <a:pt x="94" y="73"/>
                </a:lnTo>
                <a:lnTo>
                  <a:pt x="94" y="73"/>
                </a:lnTo>
                <a:lnTo>
                  <a:pt x="94" y="73"/>
                </a:lnTo>
                <a:lnTo>
                  <a:pt x="95" y="73"/>
                </a:lnTo>
                <a:lnTo>
                  <a:pt x="96" y="74"/>
                </a:lnTo>
                <a:lnTo>
                  <a:pt x="96" y="74"/>
                </a:lnTo>
                <a:lnTo>
                  <a:pt x="96" y="74"/>
                </a:lnTo>
                <a:lnTo>
                  <a:pt x="97" y="74"/>
                </a:lnTo>
                <a:lnTo>
                  <a:pt x="98" y="74"/>
                </a:lnTo>
                <a:lnTo>
                  <a:pt x="98" y="74"/>
                </a:lnTo>
                <a:lnTo>
                  <a:pt x="99" y="74"/>
                </a:lnTo>
                <a:lnTo>
                  <a:pt x="99" y="74"/>
                </a:lnTo>
                <a:lnTo>
                  <a:pt x="99" y="75"/>
                </a:lnTo>
                <a:lnTo>
                  <a:pt x="99" y="75"/>
                </a:lnTo>
                <a:lnTo>
                  <a:pt x="99" y="75"/>
                </a:lnTo>
                <a:lnTo>
                  <a:pt x="99" y="75"/>
                </a:lnTo>
                <a:lnTo>
                  <a:pt x="99" y="76"/>
                </a:lnTo>
                <a:lnTo>
                  <a:pt x="99" y="76"/>
                </a:lnTo>
                <a:lnTo>
                  <a:pt x="100" y="76"/>
                </a:lnTo>
                <a:lnTo>
                  <a:pt x="100" y="75"/>
                </a:lnTo>
                <a:lnTo>
                  <a:pt x="100" y="75"/>
                </a:lnTo>
                <a:lnTo>
                  <a:pt x="101" y="75"/>
                </a:lnTo>
                <a:lnTo>
                  <a:pt x="101" y="76"/>
                </a:lnTo>
                <a:lnTo>
                  <a:pt x="100" y="76"/>
                </a:lnTo>
                <a:lnTo>
                  <a:pt x="100" y="76"/>
                </a:lnTo>
                <a:lnTo>
                  <a:pt x="100" y="76"/>
                </a:lnTo>
                <a:lnTo>
                  <a:pt x="100" y="76"/>
                </a:lnTo>
                <a:lnTo>
                  <a:pt x="100" y="76"/>
                </a:lnTo>
                <a:lnTo>
                  <a:pt x="99" y="77"/>
                </a:lnTo>
                <a:lnTo>
                  <a:pt x="99" y="77"/>
                </a:lnTo>
                <a:lnTo>
                  <a:pt x="99" y="77"/>
                </a:lnTo>
                <a:lnTo>
                  <a:pt x="100" y="78"/>
                </a:lnTo>
                <a:lnTo>
                  <a:pt x="99" y="78"/>
                </a:lnTo>
                <a:lnTo>
                  <a:pt x="99" y="79"/>
                </a:lnTo>
                <a:lnTo>
                  <a:pt x="100" y="79"/>
                </a:lnTo>
                <a:lnTo>
                  <a:pt x="100" y="79"/>
                </a:lnTo>
                <a:lnTo>
                  <a:pt x="99" y="79"/>
                </a:lnTo>
                <a:lnTo>
                  <a:pt x="99" y="79"/>
                </a:lnTo>
                <a:lnTo>
                  <a:pt x="99" y="79"/>
                </a:lnTo>
                <a:lnTo>
                  <a:pt x="99" y="80"/>
                </a:lnTo>
                <a:lnTo>
                  <a:pt x="99" y="80"/>
                </a:lnTo>
                <a:lnTo>
                  <a:pt x="99" y="80"/>
                </a:lnTo>
                <a:lnTo>
                  <a:pt x="99" y="80"/>
                </a:lnTo>
                <a:lnTo>
                  <a:pt x="99" y="80"/>
                </a:lnTo>
                <a:lnTo>
                  <a:pt x="99" y="81"/>
                </a:lnTo>
                <a:lnTo>
                  <a:pt x="99" y="81"/>
                </a:lnTo>
                <a:lnTo>
                  <a:pt x="99" y="81"/>
                </a:lnTo>
                <a:lnTo>
                  <a:pt x="98" y="81"/>
                </a:lnTo>
                <a:lnTo>
                  <a:pt x="98" y="82"/>
                </a:lnTo>
                <a:lnTo>
                  <a:pt x="98" y="82"/>
                </a:lnTo>
                <a:lnTo>
                  <a:pt x="98" y="82"/>
                </a:lnTo>
                <a:lnTo>
                  <a:pt x="98" y="83"/>
                </a:lnTo>
                <a:lnTo>
                  <a:pt x="98" y="83"/>
                </a:lnTo>
                <a:lnTo>
                  <a:pt x="98" y="84"/>
                </a:lnTo>
                <a:lnTo>
                  <a:pt x="98" y="85"/>
                </a:lnTo>
                <a:lnTo>
                  <a:pt x="98" y="85"/>
                </a:lnTo>
                <a:lnTo>
                  <a:pt x="97" y="85"/>
                </a:lnTo>
                <a:lnTo>
                  <a:pt x="97" y="85"/>
                </a:lnTo>
                <a:lnTo>
                  <a:pt x="97" y="86"/>
                </a:lnTo>
                <a:lnTo>
                  <a:pt x="95" y="87"/>
                </a:lnTo>
                <a:lnTo>
                  <a:pt x="95" y="87"/>
                </a:lnTo>
                <a:lnTo>
                  <a:pt x="95" y="87"/>
                </a:lnTo>
                <a:lnTo>
                  <a:pt x="94" y="88"/>
                </a:lnTo>
                <a:lnTo>
                  <a:pt x="94" y="88"/>
                </a:lnTo>
                <a:lnTo>
                  <a:pt x="94" y="88"/>
                </a:lnTo>
                <a:lnTo>
                  <a:pt x="95" y="89"/>
                </a:lnTo>
                <a:lnTo>
                  <a:pt x="95" y="89"/>
                </a:lnTo>
                <a:lnTo>
                  <a:pt x="95" y="90"/>
                </a:lnTo>
                <a:lnTo>
                  <a:pt x="95" y="90"/>
                </a:lnTo>
                <a:lnTo>
                  <a:pt x="96" y="90"/>
                </a:lnTo>
                <a:lnTo>
                  <a:pt x="96" y="90"/>
                </a:lnTo>
                <a:lnTo>
                  <a:pt x="96" y="91"/>
                </a:lnTo>
                <a:lnTo>
                  <a:pt x="96" y="91"/>
                </a:lnTo>
                <a:lnTo>
                  <a:pt x="96" y="91"/>
                </a:lnTo>
                <a:lnTo>
                  <a:pt x="95" y="92"/>
                </a:lnTo>
                <a:lnTo>
                  <a:pt x="95" y="92"/>
                </a:lnTo>
                <a:lnTo>
                  <a:pt x="95" y="93"/>
                </a:lnTo>
                <a:lnTo>
                  <a:pt x="95" y="94"/>
                </a:lnTo>
                <a:lnTo>
                  <a:pt x="96" y="94"/>
                </a:lnTo>
                <a:lnTo>
                  <a:pt x="97" y="94"/>
                </a:lnTo>
                <a:lnTo>
                  <a:pt x="97" y="94"/>
                </a:lnTo>
                <a:lnTo>
                  <a:pt x="97" y="94"/>
                </a:lnTo>
                <a:lnTo>
                  <a:pt x="97" y="94"/>
                </a:lnTo>
                <a:lnTo>
                  <a:pt x="97" y="95"/>
                </a:lnTo>
                <a:lnTo>
                  <a:pt x="97" y="95"/>
                </a:lnTo>
                <a:lnTo>
                  <a:pt x="97" y="95"/>
                </a:lnTo>
                <a:lnTo>
                  <a:pt x="97" y="97"/>
                </a:lnTo>
                <a:lnTo>
                  <a:pt x="97" y="97"/>
                </a:lnTo>
                <a:lnTo>
                  <a:pt x="97" y="97"/>
                </a:lnTo>
                <a:lnTo>
                  <a:pt x="97" y="98"/>
                </a:lnTo>
                <a:lnTo>
                  <a:pt x="97" y="98"/>
                </a:lnTo>
                <a:lnTo>
                  <a:pt x="96" y="99"/>
                </a:lnTo>
                <a:lnTo>
                  <a:pt x="96" y="100"/>
                </a:lnTo>
                <a:lnTo>
                  <a:pt x="96" y="100"/>
                </a:lnTo>
                <a:lnTo>
                  <a:pt x="97" y="100"/>
                </a:lnTo>
                <a:lnTo>
                  <a:pt x="97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6" y="100"/>
                </a:lnTo>
                <a:lnTo>
                  <a:pt x="95" y="100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5" y="101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3"/>
                </a:lnTo>
                <a:lnTo>
                  <a:pt x="93" y="104"/>
                </a:lnTo>
                <a:lnTo>
                  <a:pt x="93" y="104"/>
                </a:lnTo>
                <a:lnTo>
                  <a:pt x="92" y="104"/>
                </a:lnTo>
                <a:lnTo>
                  <a:pt x="93" y="104"/>
                </a:lnTo>
                <a:lnTo>
                  <a:pt x="92" y="105"/>
                </a:lnTo>
                <a:lnTo>
                  <a:pt x="92" y="105"/>
                </a:lnTo>
                <a:lnTo>
                  <a:pt x="92" y="104"/>
                </a:lnTo>
                <a:lnTo>
                  <a:pt x="92" y="104"/>
                </a:lnTo>
                <a:lnTo>
                  <a:pt x="92" y="104"/>
                </a:lnTo>
                <a:lnTo>
                  <a:pt x="91" y="104"/>
                </a:lnTo>
                <a:lnTo>
                  <a:pt x="91" y="104"/>
                </a:lnTo>
                <a:lnTo>
                  <a:pt x="91" y="104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5"/>
                </a:lnTo>
                <a:lnTo>
                  <a:pt x="91" y="106"/>
                </a:lnTo>
                <a:lnTo>
                  <a:pt x="91" y="106"/>
                </a:lnTo>
                <a:lnTo>
                  <a:pt x="90" y="106"/>
                </a:lnTo>
                <a:lnTo>
                  <a:pt x="90" y="105"/>
                </a:lnTo>
                <a:lnTo>
                  <a:pt x="90" y="105"/>
                </a:lnTo>
                <a:lnTo>
                  <a:pt x="90" y="105"/>
                </a:lnTo>
                <a:lnTo>
                  <a:pt x="90" y="105"/>
                </a:lnTo>
                <a:lnTo>
                  <a:pt x="89" y="105"/>
                </a:lnTo>
                <a:lnTo>
                  <a:pt x="89" y="105"/>
                </a:lnTo>
                <a:lnTo>
                  <a:pt x="89" y="105"/>
                </a:lnTo>
                <a:lnTo>
                  <a:pt x="89" y="105"/>
                </a:lnTo>
                <a:lnTo>
                  <a:pt x="88" y="106"/>
                </a:lnTo>
                <a:lnTo>
                  <a:pt x="88" y="106"/>
                </a:lnTo>
                <a:lnTo>
                  <a:pt x="88" y="106"/>
                </a:lnTo>
                <a:lnTo>
                  <a:pt x="88" y="107"/>
                </a:lnTo>
                <a:lnTo>
                  <a:pt x="88" y="107"/>
                </a:lnTo>
                <a:lnTo>
                  <a:pt x="88" y="107"/>
                </a:lnTo>
                <a:lnTo>
                  <a:pt x="87" y="107"/>
                </a:lnTo>
                <a:lnTo>
                  <a:pt x="87" y="107"/>
                </a:lnTo>
                <a:lnTo>
                  <a:pt x="87" y="108"/>
                </a:lnTo>
                <a:lnTo>
                  <a:pt x="87" y="108"/>
                </a:lnTo>
                <a:lnTo>
                  <a:pt x="87" y="107"/>
                </a:lnTo>
                <a:lnTo>
                  <a:pt x="87" y="107"/>
                </a:lnTo>
                <a:lnTo>
                  <a:pt x="87" y="108"/>
                </a:lnTo>
                <a:lnTo>
                  <a:pt x="86" y="108"/>
                </a:lnTo>
                <a:lnTo>
                  <a:pt x="86" y="108"/>
                </a:lnTo>
                <a:lnTo>
                  <a:pt x="86" y="108"/>
                </a:lnTo>
                <a:lnTo>
                  <a:pt x="86" y="109"/>
                </a:lnTo>
                <a:lnTo>
                  <a:pt x="86" y="109"/>
                </a:lnTo>
                <a:lnTo>
                  <a:pt x="86" y="109"/>
                </a:lnTo>
                <a:lnTo>
                  <a:pt x="85" y="109"/>
                </a:lnTo>
                <a:lnTo>
                  <a:pt x="85" y="109"/>
                </a:lnTo>
                <a:lnTo>
                  <a:pt x="86" y="109"/>
                </a:lnTo>
                <a:lnTo>
                  <a:pt x="85" y="109"/>
                </a:lnTo>
                <a:lnTo>
                  <a:pt x="85" y="109"/>
                </a:lnTo>
                <a:lnTo>
                  <a:pt x="85" y="110"/>
                </a:lnTo>
                <a:lnTo>
                  <a:pt x="85" y="110"/>
                </a:lnTo>
                <a:lnTo>
                  <a:pt x="84" y="110"/>
                </a:lnTo>
                <a:lnTo>
                  <a:pt x="84" y="110"/>
                </a:lnTo>
                <a:lnTo>
                  <a:pt x="84" y="110"/>
                </a:lnTo>
                <a:lnTo>
                  <a:pt x="83" y="111"/>
                </a:lnTo>
                <a:lnTo>
                  <a:pt x="83" y="111"/>
                </a:lnTo>
                <a:lnTo>
                  <a:pt x="83" y="111"/>
                </a:lnTo>
                <a:lnTo>
                  <a:pt x="82" y="111"/>
                </a:lnTo>
                <a:lnTo>
                  <a:pt x="82" y="111"/>
                </a:lnTo>
                <a:lnTo>
                  <a:pt x="82" y="111"/>
                </a:lnTo>
                <a:lnTo>
                  <a:pt x="82" y="111"/>
                </a:lnTo>
                <a:lnTo>
                  <a:pt x="82" y="112"/>
                </a:lnTo>
                <a:lnTo>
                  <a:pt x="82" y="112"/>
                </a:lnTo>
                <a:lnTo>
                  <a:pt x="81" y="112"/>
                </a:lnTo>
                <a:lnTo>
                  <a:pt x="81" y="113"/>
                </a:lnTo>
                <a:lnTo>
                  <a:pt x="81" y="113"/>
                </a:lnTo>
                <a:lnTo>
                  <a:pt x="80" y="113"/>
                </a:lnTo>
                <a:lnTo>
                  <a:pt x="80" y="113"/>
                </a:lnTo>
                <a:lnTo>
                  <a:pt x="80" y="113"/>
                </a:lnTo>
                <a:lnTo>
                  <a:pt x="80" y="114"/>
                </a:lnTo>
                <a:lnTo>
                  <a:pt x="80" y="114"/>
                </a:lnTo>
                <a:lnTo>
                  <a:pt x="80" y="114"/>
                </a:lnTo>
                <a:lnTo>
                  <a:pt x="80" y="114"/>
                </a:lnTo>
                <a:lnTo>
                  <a:pt x="80" y="114"/>
                </a:lnTo>
                <a:lnTo>
                  <a:pt x="80" y="115"/>
                </a:lnTo>
                <a:lnTo>
                  <a:pt x="80" y="115"/>
                </a:lnTo>
                <a:lnTo>
                  <a:pt x="80" y="115"/>
                </a:lnTo>
                <a:lnTo>
                  <a:pt x="79" y="115"/>
                </a:lnTo>
                <a:lnTo>
                  <a:pt x="79" y="115"/>
                </a:lnTo>
                <a:lnTo>
                  <a:pt x="79" y="115"/>
                </a:lnTo>
                <a:lnTo>
                  <a:pt x="79" y="115"/>
                </a:lnTo>
                <a:lnTo>
                  <a:pt x="79" y="115"/>
                </a:lnTo>
                <a:lnTo>
                  <a:pt x="78" y="115"/>
                </a:lnTo>
                <a:lnTo>
                  <a:pt x="78" y="115"/>
                </a:lnTo>
                <a:lnTo>
                  <a:pt x="78" y="115"/>
                </a:lnTo>
                <a:lnTo>
                  <a:pt x="78" y="116"/>
                </a:lnTo>
                <a:lnTo>
                  <a:pt x="78" y="116"/>
                </a:lnTo>
                <a:lnTo>
                  <a:pt x="77" y="116"/>
                </a:lnTo>
                <a:lnTo>
                  <a:pt x="77" y="116"/>
                </a:lnTo>
                <a:lnTo>
                  <a:pt x="77" y="116"/>
                </a:lnTo>
                <a:lnTo>
                  <a:pt x="76" y="116"/>
                </a:lnTo>
                <a:lnTo>
                  <a:pt x="76" y="116"/>
                </a:lnTo>
                <a:lnTo>
                  <a:pt x="76" y="117"/>
                </a:lnTo>
                <a:lnTo>
                  <a:pt x="76" y="117"/>
                </a:lnTo>
                <a:lnTo>
                  <a:pt x="76" y="118"/>
                </a:lnTo>
                <a:lnTo>
                  <a:pt x="76" y="118"/>
                </a:lnTo>
                <a:lnTo>
                  <a:pt x="75" y="118"/>
                </a:lnTo>
                <a:lnTo>
                  <a:pt x="75" y="118"/>
                </a:lnTo>
                <a:lnTo>
                  <a:pt x="75" y="119"/>
                </a:lnTo>
                <a:lnTo>
                  <a:pt x="75" y="119"/>
                </a:lnTo>
                <a:lnTo>
                  <a:pt x="75" y="119"/>
                </a:lnTo>
                <a:lnTo>
                  <a:pt x="74" y="121"/>
                </a:lnTo>
                <a:lnTo>
                  <a:pt x="74" y="121"/>
                </a:lnTo>
                <a:lnTo>
                  <a:pt x="74" y="120"/>
                </a:lnTo>
                <a:lnTo>
                  <a:pt x="74" y="120"/>
                </a:lnTo>
                <a:lnTo>
                  <a:pt x="73" y="121"/>
                </a:lnTo>
                <a:lnTo>
                  <a:pt x="73" y="121"/>
                </a:lnTo>
                <a:lnTo>
                  <a:pt x="73" y="121"/>
                </a:lnTo>
                <a:lnTo>
                  <a:pt x="73" y="121"/>
                </a:lnTo>
                <a:lnTo>
                  <a:pt x="73" y="121"/>
                </a:lnTo>
                <a:lnTo>
                  <a:pt x="72" y="121"/>
                </a:lnTo>
                <a:lnTo>
                  <a:pt x="72" y="121"/>
                </a:lnTo>
                <a:lnTo>
                  <a:pt x="72" y="121"/>
                </a:lnTo>
                <a:lnTo>
                  <a:pt x="72" y="121"/>
                </a:lnTo>
                <a:lnTo>
                  <a:pt x="71" y="121"/>
                </a:lnTo>
                <a:lnTo>
                  <a:pt x="71" y="121"/>
                </a:lnTo>
                <a:lnTo>
                  <a:pt x="71" y="121"/>
                </a:lnTo>
                <a:lnTo>
                  <a:pt x="70" y="121"/>
                </a:lnTo>
                <a:lnTo>
                  <a:pt x="70" y="121"/>
                </a:lnTo>
                <a:lnTo>
                  <a:pt x="70" y="121"/>
                </a:lnTo>
                <a:lnTo>
                  <a:pt x="69" y="121"/>
                </a:lnTo>
                <a:lnTo>
                  <a:pt x="69" y="121"/>
                </a:lnTo>
                <a:lnTo>
                  <a:pt x="68" y="121"/>
                </a:lnTo>
                <a:lnTo>
                  <a:pt x="68" y="121"/>
                </a:lnTo>
                <a:lnTo>
                  <a:pt x="68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1"/>
                </a:lnTo>
                <a:lnTo>
                  <a:pt x="67" y="122"/>
                </a:lnTo>
                <a:lnTo>
                  <a:pt x="67" y="122"/>
                </a:lnTo>
                <a:lnTo>
                  <a:pt x="66" y="122"/>
                </a:lnTo>
                <a:lnTo>
                  <a:pt x="66" y="122"/>
                </a:lnTo>
                <a:lnTo>
                  <a:pt x="66" y="122"/>
                </a:lnTo>
                <a:lnTo>
                  <a:pt x="66" y="122"/>
                </a:lnTo>
                <a:lnTo>
                  <a:pt x="65" y="122"/>
                </a:lnTo>
                <a:lnTo>
                  <a:pt x="65" y="123"/>
                </a:lnTo>
                <a:lnTo>
                  <a:pt x="65" y="123"/>
                </a:lnTo>
                <a:lnTo>
                  <a:pt x="65" y="123"/>
                </a:lnTo>
                <a:lnTo>
                  <a:pt x="64" y="123"/>
                </a:lnTo>
                <a:lnTo>
                  <a:pt x="64" y="124"/>
                </a:lnTo>
                <a:lnTo>
                  <a:pt x="64" y="124"/>
                </a:lnTo>
                <a:lnTo>
                  <a:pt x="64" y="124"/>
                </a:lnTo>
                <a:lnTo>
                  <a:pt x="64" y="124"/>
                </a:lnTo>
                <a:lnTo>
                  <a:pt x="63" y="124"/>
                </a:lnTo>
                <a:lnTo>
                  <a:pt x="63" y="125"/>
                </a:lnTo>
                <a:lnTo>
                  <a:pt x="63" y="124"/>
                </a:lnTo>
                <a:lnTo>
                  <a:pt x="63" y="125"/>
                </a:lnTo>
                <a:lnTo>
                  <a:pt x="62" y="125"/>
                </a:lnTo>
                <a:lnTo>
                  <a:pt x="63" y="125"/>
                </a:lnTo>
                <a:lnTo>
                  <a:pt x="62" y="125"/>
                </a:lnTo>
                <a:lnTo>
                  <a:pt x="62" y="125"/>
                </a:lnTo>
                <a:lnTo>
                  <a:pt x="62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25"/>
                </a:lnTo>
                <a:lnTo>
                  <a:pt x="61" y="126"/>
                </a:lnTo>
                <a:lnTo>
                  <a:pt x="60" y="126"/>
                </a:lnTo>
                <a:lnTo>
                  <a:pt x="60" y="126"/>
                </a:lnTo>
                <a:lnTo>
                  <a:pt x="60" y="126"/>
                </a:lnTo>
                <a:lnTo>
                  <a:pt x="60" y="126"/>
                </a:lnTo>
                <a:lnTo>
                  <a:pt x="59" y="126"/>
                </a:lnTo>
                <a:lnTo>
                  <a:pt x="59" y="126"/>
                </a:lnTo>
                <a:lnTo>
                  <a:pt x="59" y="126"/>
                </a:lnTo>
                <a:lnTo>
                  <a:pt x="59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6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8" y="127"/>
                </a:lnTo>
                <a:lnTo>
                  <a:pt x="57" y="127"/>
                </a:lnTo>
                <a:lnTo>
                  <a:pt x="57" y="127"/>
                </a:lnTo>
                <a:lnTo>
                  <a:pt x="57" y="127"/>
                </a:lnTo>
                <a:lnTo>
                  <a:pt x="56" y="127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6"/>
                </a:lnTo>
                <a:lnTo>
                  <a:pt x="54" y="126"/>
                </a:lnTo>
                <a:lnTo>
                  <a:pt x="54" y="125"/>
                </a:lnTo>
                <a:lnTo>
                  <a:pt x="54" y="125"/>
                </a:lnTo>
                <a:lnTo>
                  <a:pt x="54" y="125"/>
                </a:lnTo>
                <a:lnTo>
                  <a:pt x="54" y="124"/>
                </a:lnTo>
                <a:lnTo>
                  <a:pt x="54" y="124"/>
                </a:lnTo>
                <a:lnTo>
                  <a:pt x="54" y="124"/>
                </a:lnTo>
                <a:lnTo>
                  <a:pt x="54" y="124"/>
                </a:lnTo>
                <a:lnTo>
                  <a:pt x="54" y="124"/>
                </a:lnTo>
                <a:lnTo>
                  <a:pt x="54" y="123"/>
                </a:lnTo>
                <a:lnTo>
                  <a:pt x="53" y="124"/>
                </a:lnTo>
                <a:lnTo>
                  <a:pt x="53" y="124"/>
                </a:lnTo>
                <a:lnTo>
                  <a:pt x="52" y="124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2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1" y="123"/>
                </a:lnTo>
                <a:lnTo>
                  <a:pt x="50" y="124"/>
                </a:lnTo>
                <a:lnTo>
                  <a:pt x="50" y="124"/>
                </a:lnTo>
                <a:lnTo>
                  <a:pt x="50" y="124"/>
                </a:lnTo>
                <a:lnTo>
                  <a:pt x="50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4"/>
                </a:lnTo>
                <a:lnTo>
                  <a:pt x="49" y="124"/>
                </a:lnTo>
                <a:lnTo>
                  <a:pt x="49" y="124"/>
                </a:lnTo>
                <a:lnTo>
                  <a:pt x="48" y="124"/>
                </a:lnTo>
                <a:lnTo>
                  <a:pt x="48" y="124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3"/>
                </a:lnTo>
                <a:lnTo>
                  <a:pt x="47" y="123"/>
                </a:lnTo>
                <a:lnTo>
                  <a:pt x="47" y="123"/>
                </a:lnTo>
                <a:lnTo>
                  <a:pt x="47" y="122"/>
                </a:lnTo>
                <a:lnTo>
                  <a:pt x="46" y="122"/>
                </a:lnTo>
                <a:lnTo>
                  <a:pt x="46" y="122"/>
                </a:lnTo>
                <a:lnTo>
                  <a:pt x="46" y="121"/>
                </a:lnTo>
                <a:lnTo>
                  <a:pt x="45" y="121"/>
                </a:lnTo>
                <a:lnTo>
                  <a:pt x="45" y="121"/>
                </a:lnTo>
                <a:lnTo>
                  <a:pt x="45" y="121"/>
                </a:lnTo>
                <a:lnTo>
                  <a:pt x="45" y="121"/>
                </a:lnTo>
                <a:lnTo>
                  <a:pt x="45" y="121"/>
                </a:lnTo>
                <a:lnTo>
                  <a:pt x="44" y="122"/>
                </a:lnTo>
                <a:lnTo>
                  <a:pt x="44" y="122"/>
                </a:lnTo>
                <a:lnTo>
                  <a:pt x="44" y="122"/>
                </a:lnTo>
                <a:lnTo>
                  <a:pt x="43" y="122"/>
                </a:lnTo>
                <a:lnTo>
                  <a:pt x="43" y="122"/>
                </a:lnTo>
                <a:lnTo>
                  <a:pt x="43" y="122"/>
                </a:lnTo>
                <a:lnTo>
                  <a:pt x="42" y="123"/>
                </a:lnTo>
                <a:lnTo>
                  <a:pt x="42" y="123"/>
                </a:lnTo>
                <a:lnTo>
                  <a:pt x="41" y="123"/>
                </a:lnTo>
                <a:lnTo>
                  <a:pt x="41" y="124"/>
                </a:lnTo>
                <a:lnTo>
                  <a:pt x="40" y="124"/>
                </a:lnTo>
                <a:lnTo>
                  <a:pt x="40" y="124"/>
                </a:lnTo>
                <a:lnTo>
                  <a:pt x="39" y="124"/>
                </a:lnTo>
                <a:lnTo>
                  <a:pt x="39" y="125"/>
                </a:lnTo>
                <a:lnTo>
                  <a:pt x="39" y="125"/>
                </a:lnTo>
                <a:lnTo>
                  <a:pt x="38" y="126"/>
                </a:lnTo>
                <a:lnTo>
                  <a:pt x="38" y="126"/>
                </a:lnTo>
                <a:lnTo>
                  <a:pt x="38" y="127"/>
                </a:lnTo>
                <a:lnTo>
                  <a:pt x="38" y="127"/>
                </a:lnTo>
                <a:lnTo>
                  <a:pt x="39" y="127"/>
                </a:lnTo>
                <a:lnTo>
                  <a:pt x="38" y="127"/>
                </a:lnTo>
                <a:lnTo>
                  <a:pt x="38" y="128"/>
                </a:lnTo>
                <a:lnTo>
                  <a:pt x="38" y="128"/>
                </a:lnTo>
                <a:lnTo>
                  <a:pt x="39" y="128"/>
                </a:lnTo>
                <a:lnTo>
                  <a:pt x="39" y="129"/>
                </a:lnTo>
                <a:lnTo>
                  <a:pt x="39" y="129"/>
                </a:lnTo>
                <a:lnTo>
                  <a:pt x="39" y="129"/>
                </a:lnTo>
                <a:lnTo>
                  <a:pt x="39" y="129"/>
                </a:lnTo>
                <a:lnTo>
                  <a:pt x="39" y="130"/>
                </a:lnTo>
                <a:lnTo>
                  <a:pt x="40" y="130"/>
                </a:lnTo>
                <a:lnTo>
                  <a:pt x="40" y="130"/>
                </a:lnTo>
                <a:lnTo>
                  <a:pt x="40" y="131"/>
                </a:lnTo>
                <a:lnTo>
                  <a:pt x="41" y="131"/>
                </a:lnTo>
                <a:lnTo>
                  <a:pt x="41" y="131"/>
                </a:lnTo>
                <a:lnTo>
                  <a:pt x="41" y="131"/>
                </a:lnTo>
                <a:lnTo>
                  <a:pt x="41" y="131"/>
                </a:lnTo>
                <a:lnTo>
                  <a:pt x="41" y="131"/>
                </a:lnTo>
                <a:lnTo>
                  <a:pt x="42" y="131"/>
                </a:lnTo>
                <a:lnTo>
                  <a:pt x="42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2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3"/>
                </a:lnTo>
                <a:lnTo>
                  <a:pt x="41" y="134"/>
                </a:lnTo>
                <a:lnTo>
                  <a:pt x="41" y="134"/>
                </a:lnTo>
                <a:lnTo>
                  <a:pt x="41" y="134"/>
                </a:lnTo>
                <a:lnTo>
                  <a:pt x="42" y="135"/>
                </a:lnTo>
                <a:lnTo>
                  <a:pt x="41" y="135"/>
                </a:lnTo>
                <a:lnTo>
                  <a:pt x="41" y="135"/>
                </a:lnTo>
                <a:lnTo>
                  <a:pt x="41" y="136"/>
                </a:lnTo>
                <a:lnTo>
                  <a:pt x="41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36"/>
                </a:lnTo>
                <a:lnTo>
                  <a:pt x="40" y="137"/>
                </a:lnTo>
                <a:lnTo>
                  <a:pt x="40" y="137"/>
                </a:lnTo>
                <a:lnTo>
                  <a:pt x="40" y="138"/>
                </a:lnTo>
                <a:lnTo>
                  <a:pt x="39" y="138"/>
                </a:lnTo>
                <a:lnTo>
                  <a:pt x="38" y="139"/>
                </a:lnTo>
                <a:lnTo>
                  <a:pt x="38" y="139"/>
                </a:lnTo>
                <a:lnTo>
                  <a:pt x="38" y="139"/>
                </a:lnTo>
                <a:lnTo>
                  <a:pt x="38" y="139"/>
                </a:lnTo>
                <a:lnTo>
                  <a:pt x="38" y="140"/>
                </a:lnTo>
                <a:lnTo>
                  <a:pt x="38" y="140"/>
                </a:lnTo>
                <a:lnTo>
                  <a:pt x="38" y="140"/>
                </a:lnTo>
                <a:lnTo>
                  <a:pt x="38" y="141"/>
                </a:lnTo>
                <a:lnTo>
                  <a:pt x="38" y="141"/>
                </a:lnTo>
                <a:lnTo>
                  <a:pt x="37" y="141"/>
                </a:lnTo>
                <a:lnTo>
                  <a:pt x="37" y="141"/>
                </a:lnTo>
                <a:lnTo>
                  <a:pt x="37" y="142"/>
                </a:lnTo>
                <a:lnTo>
                  <a:pt x="37" y="142"/>
                </a:lnTo>
                <a:lnTo>
                  <a:pt x="37" y="142"/>
                </a:lnTo>
                <a:lnTo>
                  <a:pt x="37" y="142"/>
                </a:lnTo>
                <a:lnTo>
                  <a:pt x="36" y="142"/>
                </a:lnTo>
                <a:lnTo>
                  <a:pt x="36" y="142"/>
                </a:lnTo>
                <a:lnTo>
                  <a:pt x="35" y="142"/>
                </a:lnTo>
                <a:lnTo>
                  <a:pt x="35" y="142"/>
                </a:lnTo>
                <a:lnTo>
                  <a:pt x="35" y="142"/>
                </a:lnTo>
                <a:lnTo>
                  <a:pt x="35" y="143"/>
                </a:lnTo>
                <a:lnTo>
                  <a:pt x="35" y="143"/>
                </a:lnTo>
                <a:lnTo>
                  <a:pt x="35" y="143"/>
                </a:lnTo>
                <a:lnTo>
                  <a:pt x="35" y="144"/>
                </a:lnTo>
                <a:lnTo>
                  <a:pt x="35" y="144"/>
                </a:lnTo>
                <a:lnTo>
                  <a:pt x="34" y="145"/>
                </a:lnTo>
                <a:lnTo>
                  <a:pt x="34" y="145"/>
                </a:lnTo>
                <a:lnTo>
                  <a:pt x="34" y="145"/>
                </a:lnTo>
                <a:lnTo>
                  <a:pt x="34" y="145"/>
                </a:lnTo>
                <a:lnTo>
                  <a:pt x="34" y="145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3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2" y="146"/>
                </a:lnTo>
                <a:lnTo>
                  <a:pt x="31" y="146"/>
                </a:lnTo>
                <a:lnTo>
                  <a:pt x="31" y="146"/>
                </a:lnTo>
                <a:lnTo>
                  <a:pt x="31" y="146"/>
                </a:lnTo>
                <a:lnTo>
                  <a:pt x="30" y="146"/>
                </a:lnTo>
                <a:lnTo>
                  <a:pt x="30" y="145"/>
                </a:lnTo>
                <a:lnTo>
                  <a:pt x="30" y="145"/>
                </a:lnTo>
                <a:lnTo>
                  <a:pt x="30" y="145"/>
                </a:lnTo>
                <a:lnTo>
                  <a:pt x="30" y="145"/>
                </a:lnTo>
                <a:lnTo>
                  <a:pt x="29" y="145"/>
                </a:lnTo>
                <a:lnTo>
                  <a:pt x="29" y="145"/>
                </a:lnTo>
                <a:lnTo>
                  <a:pt x="28" y="146"/>
                </a:lnTo>
                <a:lnTo>
                  <a:pt x="28" y="146"/>
                </a:lnTo>
                <a:lnTo>
                  <a:pt x="28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7" y="146"/>
                </a:lnTo>
                <a:lnTo>
                  <a:pt x="26" y="146"/>
                </a:lnTo>
                <a:lnTo>
                  <a:pt x="26" y="146"/>
                </a:lnTo>
                <a:lnTo>
                  <a:pt x="26" y="146"/>
                </a:lnTo>
                <a:lnTo>
                  <a:pt x="26" y="146"/>
                </a:lnTo>
                <a:lnTo>
                  <a:pt x="25" y="146"/>
                </a:lnTo>
                <a:lnTo>
                  <a:pt x="25" y="146"/>
                </a:lnTo>
                <a:lnTo>
                  <a:pt x="25" y="147"/>
                </a:lnTo>
                <a:lnTo>
                  <a:pt x="25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4" y="147"/>
                </a:lnTo>
                <a:lnTo>
                  <a:pt x="23" y="147"/>
                </a:lnTo>
                <a:lnTo>
                  <a:pt x="24" y="148"/>
                </a:lnTo>
                <a:lnTo>
                  <a:pt x="24" y="148"/>
                </a:lnTo>
                <a:lnTo>
                  <a:pt x="24" y="148"/>
                </a:lnTo>
                <a:lnTo>
                  <a:pt x="23" y="149"/>
                </a:lnTo>
                <a:lnTo>
                  <a:pt x="23" y="148"/>
                </a:lnTo>
                <a:lnTo>
                  <a:pt x="23" y="149"/>
                </a:lnTo>
                <a:lnTo>
                  <a:pt x="22" y="149"/>
                </a:lnTo>
                <a:lnTo>
                  <a:pt x="22" y="149"/>
                </a:lnTo>
                <a:lnTo>
                  <a:pt x="22" y="149"/>
                </a:lnTo>
                <a:lnTo>
                  <a:pt x="22" y="149"/>
                </a:lnTo>
                <a:lnTo>
                  <a:pt x="22" y="149"/>
                </a:lnTo>
                <a:lnTo>
                  <a:pt x="21" y="149"/>
                </a:lnTo>
                <a:lnTo>
                  <a:pt x="21" y="150"/>
                </a:lnTo>
                <a:lnTo>
                  <a:pt x="21" y="150"/>
                </a:lnTo>
                <a:lnTo>
                  <a:pt x="21" y="151"/>
                </a:lnTo>
                <a:lnTo>
                  <a:pt x="21" y="151"/>
                </a:lnTo>
                <a:lnTo>
                  <a:pt x="20" y="151"/>
                </a:lnTo>
                <a:lnTo>
                  <a:pt x="20" y="151"/>
                </a:lnTo>
                <a:lnTo>
                  <a:pt x="20" y="151"/>
                </a:lnTo>
                <a:lnTo>
                  <a:pt x="20" y="151"/>
                </a:lnTo>
                <a:lnTo>
                  <a:pt x="19" y="151"/>
                </a:lnTo>
                <a:lnTo>
                  <a:pt x="19" y="151"/>
                </a:lnTo>
                <a:lnTo>
                  <a:pt x="19" y="151"/>
                </a:lnTo>
                <a:lnTo>
                  <a:pt x="19" y="152"/>
                </a:lnTo>
                <a:lnTo>
                  <a:pt x="18" y="151"/>
                </a:lnTo>
                <a:lnTo>
                  <a:pt x="18" y="151"/>
                </a:lnTo>
                <a:lnTo>
                  <a:pt x="18" y="151"/>
                </a:lnTo>
                <a:lnTo>
                  <a:pt x="18" y="151"/>
                </a:lnTo>
                <a:lnTo>
                  <a:pt x="18" y="151"/>
                </a:lnTo>
                <a:lnTo>
                  <a:pt x="17" y="151"/>
                </a:lnTo>
                <a:lnTo>
                  <a:pt x="17" y="150"/>
                </a:lnTo>
                <a:lnTo>
                  <a:pt x="17" y="150"/>
                </a:lnTo>
                <a:lnTo>
                  <a:pt x="17" y="150"/>
                </a:lnTo>
                <a:lnTo>
                  <a:pt x="16" y="150"/>
                </a:lnTo>
                <a:lnTo>
                  <a:pt x="16" y="150"/>
                </a:lnTo>
                <a:lnTo>
                  <a:pt x="16" y="150"/>
                </a:lnTo>
                <a:lnTo>
                  <a:pt x="16" y="150"/>
                </a:lnTo>
                <a:lnTo>
                  <a:pt x="16" y="150"/>
                </a:lnTo>
                <a:lnTo>
                  <a:pt x="15" y="150"/>
                </a:lnTo>
                <a:lnTo>
                  <a:pt x="15" y="150"/>
                </a:lnTo>
                <a:lnTo>
                  <a:pt x="14" y="150"/>
                </a:lnTo>
                <a:lnTo>
                  <a:pt x="14" y="150"/>
                </a:lnTo>
                <a:lnTo>
                  <a:pt x="14" y="150"/>
                </a:lnTo>
                <a:lnTo>
                  <a:pt x="14" y="150"/>
                </a:lnTo>
                <a:lnTo>
                  <a:pt x="13" y="150"/>
                </a:lnTo>
                <a:lnTo>
                  <a:pt x="13" y="149"/>
                </a:lnTo>
                <a:lnTo>
                  <a:pt x="13" y="149"/>
                </a:lnTo>
                <a:lnTo>
                  <a:pt x="13" y="149"/>
                </a:lnTo>
                <a:lnTo>
                  <a:pt x="12" y="149"/>
                </a:lnTo>
                <a:lnTo>
                  <a:pt x="12" y="148"/>
                </a:lnTo>
                <a:lnTo>
                  <a:pt x="11" y="148"/>
                </a:lnTo>
                <a:lnTo>
                  <a:pt x="11" y="147"/>
                </a:lnTo>
                <a:lnTo>
                  <a:pt x="11" y="147"/>
                </a:lnTo>
                <a:lnTo>
                  <a:pt x="11" y="147"/>
                </a:lnTo>
                <a:lnTo>
                  <a:pt x="11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6"/>
                </a:lnTo>
                <a:lnTo>
                  <a:pt x="10" y="145"/>
                </a:lnTo>
                <a:lnTo>
                  <a:pt x="10" y="145"/>
                </a:lnTo>
                <a:lnTo>
                  <a:pt x="10" y="144"/>
                </a:lnTo>
                <a:lnTo>
                  <a:pt x="10" y="144"/>
                </a:lnTo>
                <a:lnTo>
                  <a:pt x="10" y="144"/>
                </a:lnTo>
                <a:lnTo>
                  <a:pt x="10" y="144"/>
                </a:lnTo>
                <a:lnTo>
                  <a:pt x="10" y="143"/>
                </a:lnTo>
                <a:lnTo>
                  <a:pt x="10" y="143"/>
                </a:lnTo>
                <a:lnTo>
                  <a:pt x="10" y="143"/>
                </a:lnTo>
                <a:lnTo>
                  <a:pt x="10" y="142"/>
                </a:lnTo>
                <a:lnTo>
                  <a:pt x="10" y="142"/>
                </a:lnTo>
                <a:lnTo>
                  <a:pt x="10" y="141"/>
                </a:lnTo>
                <a:lnTo>
                  <a:pt x="10" y="141"/>
                </a:lnTo>
                <a:lnTo>
                  <a:pt x="9" y="141"/>
                </a:lnTo>
                <a:lnTo>
                  <a:pt x="9" y="140"/>
                </a:lnTo>
                <a:lnTo>
                  <a:pt x="9" y="140"/>
                </a:lnTo>
                <a:lnTo>
                  <a:pt x="9" y="140"/>
                </a:lnTo>
                <a:lnTo>
                  <a:pt x="8" y="140"/>
                </a:lnTo>
                <a:lnTo>
                  <a:pt x="8" y="140"/>
                </a:lnTo>
                <a:lnTo>
                  <a:pt x="8" y="139"/>
                </a:lnTo>
                <a:lnTo>
                  <a:pt x="8" y="139"/>
                </a:lnTo>
                <a:lnTo>
                  <a:pt x="8" y="139"/>
                </a:lnTo>
                <a:lnTo>
                  <a:pt x="7" y="138"/>
                </a:lnTo>
                <a:lnTo>
                  <a:pt x="7" y="138"/>
                </a:lnTo>
                <a:lnTo>
                  <a:pt x="7" y="137"/>
                </a:lnTo>
                <a:lnTo>
                  <a:pt x="7" y="137"/>
                </a:lnTo>
                <a:lnTo>
                  <a:pt x="7" y="137"/>
                </a:lnTo>
                <a:lnTo>
                  <a:pt x="7" y="136"/>
                </a:lnTo>
                <a:lnTo>
                  <a:pt x="7" y="136"/>
                </a:lnTo>
                <a:lnTo>
                  <a:pt x="6" y="137"/>
                </a:lnTo>
                <a:lnTo>
                  <a:pt x="6" y="137"/>
                </a:lnTo>
                <a:lnTo>
                  <a:pt x="6" y="137"/>
                </a:lnTo>
                <a:lnTo>
                  <a:pt x="5" y="137"/>
                </a:lnTo>
                <a:lnTo>
                  <a:pt x="5" y="137"/>
                </a:lnTo>
                <a:lnTo>
                  <a:pt x="5" y="137"/>
                </a:lnTo>
                <a:lnTo>
                  <a:pt x="5" y="137"/>
                </a:lnTo>
                <a:lnTo>
                  <a:pt x="4" y="138"/>
                </a:lnTo>
                <a:lnTo>
                  <a:pt x="5" y="138"/>
                </a:lnTo>
                <a:lnTo>
                  <a:pt x="5" y="138"/>
                </a:lnTo>
                <a:lnTo>
                  <a:pt x="5" y="139"/>
                </a:lnTo>
                <a:lnTo>
                  <a:pt x="4" y="139"/>
                </a:lnTo>
                <a:lnTo>
                  <a:pt x="3" y="139"/>
                </a:lnTo>
                <a:lnTo>
                  <a:pt x="3" y="139"/>
                </a:lnTo>
                <a:lnTo>
                  <a:pt x="2" y="139"/>
                </a:lnTo>
                <a:lnTo>
                  <a:pt x="1" y="139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8" name="Freeform 42">
            <a:extLst>
              <a:ext uri="{FF2B5EF4-FFF2-40B4-BE49-F238E27FC236}">
                <a16:creationId xmlns="" xmlns:a16="http://schemas.microsoft.com/office/drawing/2014/main" id="{6C417677-3642-4FE5-B885-501A06A40629}"/>
              </a:ext>
            </a:extLst>
          </p:cNvPr>
          <p:cNvSpPr>
            <a:spLocks noEditPoints="1"/>
          </p:cNvSpPr>
          <p:nvPr/>
        </p:nvSpPr>
        <p:spPr bwMode="auto">
          <a:xfrm>
            <a:off x="6394306" y="4838055"/>
            <a:ext cx="663575" cy="454025"/>
          </a:xfrm>
          <a:custGeom>
            <a:avLst/>
            <a:gdLst>
              <a:gd name="T0" fmla="*/ 1 w 70"/>
              <a:gd name="T1" fmla="*/ 42 h 48"/>
              <a:gd name="T2" fmla="*/ 6 w 70"/>
              <a:gd name="T3" fmla="*/ 39 h 48"/>
              <a:gd name="T4" fmla="*/ 11 w 70"/>
              <a:gd name="T5" fmla="*/ 38 h 48"/>
              <a:gd name="T6" fmla="*/ 12 w 70"/>
              <a:gd name="T7" fmla="*/ 34 h 48"/>
              <a:gd name="T8" fmla="*/ 8 w 70"/>
              <a:gd name="T9" fmla="*/ 34 h 48"/>
              <a:gd name="T10" fmla="*/ 5 w 70"/>
              <a:gd name="T11" fmla="*/ 34 h 48"/>
              <a:gd name="T12" fmla="*/ 1 w 70"/>
              <a:gd name="T13" fmla="*/ 30 h 48"/>
              <a:gd name="T14" fmla="*/ 7 w 70"/>
              <a:gd name="T15" fmla="*/ 28 h 48"/>
              <a:gd name="T16" fmla="*/ 12 w 70"/>
              <a:gd name="T17" fmla="*/ 28 h 48"/>
              <a:gd name="T18" fmla="*/ 15 w 70"/>
              <a:gd name="T19" fmla="*/ 26 h 48"/>
              <a:gd name="T20" fmla="*/ 20 w 70"/>
              <a:gd name="T21" fmla="*/ 24 h 48"/>
              <a:gd name="T22" fmla="*/ 25 w 70"/>
              <a:gd name="T23" fmla="*/ 24 h 48"/>
              <a:gd name="T24" fmla="*/ 30 w 70"/>
              <a:gd name="T25" fmla="*/ 23 h 48"/>
              <a:gd name="T26" fmla="*/ 38 w 70"/>
              <a:gd name="T27" fmla="*/ 21 h 48"/>
              <a:gd name="T28" fmla="*/ 46 w 70"/>
              <a:gd name="T29" fmla="*/ 17 h 48"/>
              <a:gd name="T30" fmla="*/ 46 w 70"/>
              <a:gd name="T31" fmla="*/ 13 h 48"/>
              <a:gd name="T32" fmla="*/ 48 w 70"/>
              <a:gd name="T33" fmla="*/ 9 h 48"/>
              <a:gd name="T34" fmla="*/ 49 w 70"/>
              <a:gd name="T35" fmla="*/ 5 h 48"/>
              <a:gd name="T36" fmla="*/ 53 w 70"/>
              <a:gd name="T37" fmla="*/ 2 h 48"/>
              <a:gd name="T38" fmla="*/ 56 w 70"/>
              <a:gd name="T39" fmla="*/ 2 h 48"/>
              <a:gd name="T40" fmla="*/ 56 w 70"/>
              <a:gd name="T41" fmla="*/ 6 h 48"/>
              <a:gd name="T42" fmla="*/ 60 w 70"/>
              <a:gd name="T43" fmla="*/ 8 h 48"/>
              <a:gd name="T44" fmla="*/ 64 w 70"/>
              <a:gd name="T45" fmla="*/ 9 h 48"/>
              <a:gd name="T46" fmla="*/ 68 w 70"/>
              <a:gd name="T47" fmla="*/ 9 h 48"/>
              <a:gd name="T48" fmla="*/ 68 w 70"/>
              <a:gd name="T49" fmla="*/ 16 h 48"/>
              <a:gd name="T50" fmla="*/ 55 w 70"/>
              <a:gd name="T51" fmla="*/ 30 h 48"/>
              <a:gd name="T52" fmla="*/ 52 w 70"/>
              <a:gd name="T53" fmla="*/ 37 h 48"/>
              <a:gd name="T54" fmla="*/ 52 w 70"/>
              <a:gd name="T55" fmla="*/ 38 h 48"/>
              <a:gd name="T56" fmla="*/ 51 w 70"/>
              <a:gd name="T57" fmla="*/ 41 h 48"/>
              <a:gd name="T58" fmla="*/ 33 w 70"/>
              <a:gd name="T59" fmla="*/ 41 h 48"/>
              <a:gd name="T60" fmla="*/ 32 w 70"/>
              <a:gd name="T61" fmla="*/ 39 h 48"/>
              <a:gd name="T62" fmla="*/ 31 w 70"/>
              <a:gd name="T63" fmla="*/ 36 h 48"/>
              <a:gd name="T64" fmla="*/ 29 w 70"/>
              <a:gd name="T65" fmla="*/ 39 h 48"/>
              <a:gd name="T66" fmla="*/ 30 w 70"/>
              <a:gd name="T67" fmla="*/ 38 h 48"/>
              <a:gd name="T68" fmla="*/ 30 w 70"/>
              <a:gd name="T69" fmla="*/ 39 h 48"/>
              <a:gd name="T70" fmla="*/ 28 w 70"/>
              <a:gd name="T71" fmla="*/ 42 h 48"/>
              <a:gd name="T72" fmla="*/ 28 w 70"/>
              <a:gd name="T73" fmla="*/ 41 h 48"/>
              <a:gd name="T74" fmla="*/ 15 w 70"/>
              <a:gd name="T75" fmla="*/ 43 h 48"/>
              <a:gd name="T76" fmla="*/ 23 w 70"/>
              <a:gd name="T77" fmla="*/ 43 h 48"/>
              <a:gd name="T78" fmla="*/ 19 w 70"/>
              <a:gd name="T79" fmla="*/ 40 h 48"/>
              <a:gd name="T80" fmla="*/ 17 w 70"/>
              <a:gd name="T81" fmla="*/ 40 h 48"/>
              <a:gd name="T82" fmla="*/ 14 w 70"/>
              <a:gd name="T83" fmla="*/ 42 h 48"/>
              <a:gd name="T84" fmla="*/ 11 w 70"/>
              <a:gd name="T85" fmla="*/ 41 h 48"/>
              <a:gd name="T86" fmla="*/ 10 w 70"/>
              <a:gd name="T87" fmla="*/ 41 h 48"/>
              <a:gd name="T88" fmla="*/ 9 w 70"/>
              <a:gd name="T89" fmla="*/ 41 h 48"/>
              <a:gd name="T90" fmla="*/ 7 w 70"/>
              <a:gd name="T91" fmla="*/ 42 h 48"/>
              <a:gd name="T92" fmla="*/ 3 w 70"/>
              <a:gd name="T93" fmla="*/ 43 h 48"/>
              <a:gd name="T94" fmla="*/ 3 w 70"/>
              <a:gd name="T95" fmla="*/ 46 h 48"/>
              <a:gd name="T96" fmla="*/ 4 w 70"/>
              <a:gd name="T97" fmla="*/ 45 h 48"/>
              <a:gd name="T98" fmla="*/ 4 w 70"/>
              <a:gd name="T99" fmla="*/ 47 h 48"/>
              <a:gd name="T100" fmla="*/ 5 w 70"/>
              <a:gd name="T101" fmla="*/ 47 h 48"/>
              <a:gd name="T102" fmla="*/ 2 w 70"/>
              <a:gd name="T103" fmla="*/ 48 h 48"/>
              <a:gd name="T104" fmla="*/ 57 w 70"/>
              <a:gd name="T105" fmla="*/ 30 h 48"/>
              <a:gd name="T106" fmla="*/ 4 w 70"/>
              <a:gd name="T107" fmla="*/ 46 h 48"/>
              <a:gd name="T108" fmla="*/ 4 w 70"/>
              <a:gd name="T109" fmla="*/ 43 h 48"/>
              <a:gd name="T110" fmla="*/ 17 w 70"/>
              <a:gd name="T111" fmla="*/ 41 h 48"/>
              <a:gd name="T112" fmla="*/ 5 w 70"/>
              <a:gd name="T113" fmla="*/ 45 h 48"/>
              <a:gd name="T114" fmla="*/ 3 w 70"/>
              <a:gd name="T115" fmla="*/ 44 h 48"/>
              <a:gd name="T116" fmla="*/ 10 w 70"/>
              <a:gd name="T117" fmla="*/ 45 h 48"/>
              <a:gd name="T118" fmla="*/ 11 w 70"/>
              <a:gd name="T119" fmla="*/ 44 h 48"/>
              <a:gd name="T120" fmla="*/ 13 w 70"/>
              <a:gd name="T121" fmla="*/ 44 h 48"/>
              <a:gd name="T122" fmla="*/ 11 w 70"/>
              <a:gd name="T12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0" h="48">
                <a:moveTo>
                  <a:pt x="0" y="45"/>
                </a:move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5"/>
                </a:lnTo>
                <a:lnTo>
                  <a:pt x="0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4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2"/>
                </a:lnTo>
                <a:lnTo>
                  <a:pt x="1" y="41"/>
                </a:lnTo>
                <a:lnTo>
                  <a:pt x="1" y="41"/>
                </a:lnTo>
                <a:lnTo>
                  <a:pt x="1" y="41"/>
                </a:lnTo>
                <a:lnTo>
                  <a:pt x="1" y="41"/>
                </a:lnTo>
                <a:lnTo>
                  <a:pt x="1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3" y="40"/>
                </a:lnTo>
                <a:lnTo>
                  <a:pt x="4" y="40"/>
                </a:lnTo>
                <a:lnTo>
                  <a:pt x="4" y="40"/>
                </a:lnTo>
                <a:lnTo>
                  <a:pt x="4" y="40"/>
                </a:lnTo>
                <a:lnTo>
                  <a:pt x="4" y="40"/>
                </a:lnTo>
                <a:lnTo>
                  <a:pt x="5" y="39"/>
                </a:lnTo>
                <a:lnTo>
                  <a:pt x="5" y="39"/>
                </a:lnTo>
                <a:lnTo>
                  <a:pt x="5" y="39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7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8" y="39"/>
                </a:lnTo>
                <a:lnTo>
                  <a:pt x="9" y="39"/>
                </a:lnTo>
                <a:lnTo>
                  <a:pt x="9" y="39"/>
                </a:lnTo>
                <a:lnTo>
                  <a:pt x="10" y="38"/>
                </a:lnTo>
                <a:lnTo>
                  <a:pt x="10" y="38"/>
                </a:lnTo>
                <a:lnTo>
                  <a:pt x="10" y="39"/>
                </a:lnTo>
                <a:lnTo>
                  <a:pt x="10" y="39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2" y="36"/>
                </a:lnTo>
                <a:lnTo>
                  <a:pt x="13" y="36"/>
                </a:lnTo>
                <a:lnTo>
                  <a:pt x="13" y="35"/>
                </a:lnTo>
                <a:lnTo>
                  <a:pt x="13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5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3"/>
                </a:lnTo>
                <a:lnTo>
                  <a:pt x="8" y="33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7" y="34"/>
                </a:lnTo>
                <a:lnTo>
                  <a:pt x="7" y="34"/>
                </a:lnTo>
                <a:lnTo>
                  <a:pt x="7" y="34"/>
                </a:lnTo>
                <a:lnTo>
                  <a:pt x="7" y="34"/>
                </a:lnTo>
                <a:lnTo>
                  <a:pt x="7" y="34"/>
                </a:lnTo>
                <a:lnTo>
                  <a:pt x="7" y="34"/>
                </a:lnTo>
                <a:lnTo>
                  <a:pt x="7" y="34"/>
                </a:lnTo>
                <a:lnTo>
                  <a:pt x="7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4"/>
                </a:lnTo>
                <a:lnTo>
                  <a:pt x="6" y="34"/>
                </a:lnTo>
                <a:lnTo>
                  <a:pt x="6" y="34"/>
                </a:lnTo>
                <a:lnTo>
                  <a:pt x="6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3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2"/>
                </a:lnTo>
                <a:lnTo>
                  <a:pt x="3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0"/>
                </a:lnTo>
                <a:lnTo>
                  <a:pt x="1" y="30"/>
                </a:lnTo>
                <a:lnTo>
                  <a:pt x="1" y="30"/>
                </a:lnTo>
                <a:lnTo>
                  <a:pt x="1" y="30"/>
                </a:lnTo>
                <a:lnTo>
                  <a:pt x="1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2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5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6" y="29"/>
                </a:lnTo>
                <a:lnTo>
                  <a:pt x="7" y="29"/>
                </a:lnTo>
                <a:lnTo>
                  <a:pt x="7" y="28"/>
                </a:lnTo>
                <a:lnTo>
                  <a:pt x="7" y="28"/>
                </a:lnTo>
                <a:lnTo>
                  <a:pt x="7" y="28"/>
                </a:lnTo>
                <a:lnTo>
                  <a:pt x="7" y="28"/>
                </a:lnTo>
                <a:lnTo>
                  <a:pt x="7" y="28"/>
                </a:lnTo>
                <a:lnTo>
                  <a:pt x="7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8" y="28"/>
                </a:lnTo>
                <a:lnTo>
                  <a:pt x="9" y="28"/>
                </a:lnTo>
                <a:lnTo>
                  <a:pt x="9" y="28"/>
                </a:lnTo>
                <a:lnTo>
                  <a:pt x="9" y="28"/>
                </a:lnTo>
                <a:lnTo>
                  <a:pt x="9" y="28"/>
                </a:lnTo>
                <a:lnTo>
                  <a:pt x="9" y="28"/>
                </a:lnTo>
                <a:lnTo>
                  <a:pt x="9" y="28"/>
                </a:lnTo>
                <a:lnTo>
                  <a:pt x="10" y="28"/>
                </a:lnTo>
                <a:lnTo>
                  <a:pt x="10" y="28"/>
                </a:lnTo>
                <a:lnTo>
                  <a:pt x="10" y="28"/>
                </a:lnTo>
                <a:lnTo>
                  <a:pt x="10" y="28"/>
                </a:lnTo>
                <a:lnTo>
                  <a:pt x="10" y="27"/>
                </a:lnTo>
                <a:lnTo>
                  <a:pt x="10" y="28"/>
                </a:lnTo>
                <a:lnTo>
                  <a:pt x="10" y="27"/>
                </a:lnTo>
                <a:lnTo>
                  <a:pt x="11" y="27"/>
                </a:lnTo>
                <a:lnTo>
                  <a:pt x="11" y="27"/>
                </a:lnTo>
                <a:lnTo>
                  <a:pt x="11" y="28"/>
                </a:lnTo>
                <a:lnTo>
                  <a:pt x="11" y="27"/>
                </a:lnTo>
                <a:lnTo>
                  <a:pt x="11" y="28"/>
                </a:lnTo>
                <a:lnTo>
                  <a:pt x="11" y="28"/>
                </a:lnTo>
                <a:lnTo>
                  <a:pt x="11" y="28"/>
                </a:lnTo>
                <a:lnTo>
                  <a:pt x="11" y="28"/>
                </a:lnTo>
                <a:lnTo>
                  <a:pt x="12" y="28"/>
                </a:lnTo>
                <a:lnTo>
                  <a:pt x="12" y="28"/>
                </a:lnTo>
                <a:lnTo>
                  <a:pt x="12" y="27"/>
                </a:lnTo>
                <a:lnTo>
                  <a:pt x="12" y="28"/>
                </a:lnTo>
                <a:lnTo>
                  <a:pt x="12" y="28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7"/>
                </a:lnTo>
                <a:lnTo>
                  <a:pt x="13" y="26"/>
                </a:lnTo>
                <a:lnTo>
                  <a:pt x="13" y="26"/>
                </a:lnTo>
                <a:lnTo>
                  <a:pt x="13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4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6"/>
                </a:lnTo>
                <a:lnTo>
                  <a:pt x="16" y="25"/>
                </a:lnTo>
                <a:lnTo>
                  <a:pt x="16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9" y="25"/>
                </a:lnTo>
                <a:lnTo>
                  <a:pt x="19" y="24"/>
                </a:lnTo>
                <a:lnTo>
                  <a:pt x="19" y="24"/>
                </a:lnTo>
                <a:lnTo>
                  <a:pt x="19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5"/>
                </a:lnTo>
                <a:lnTo>
                  <a:pt x="21" y="24"/>
                </a:lnTo>
                <a:lnTo>
                  <a:pt x="21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7" y="23"/>
                </a:lnTo>
                <a:lnTo>
                  <a:pt x="28" y="23"/>
                </a:lnTo>
                <a:lnTo>
                  <a:pt x="28" y="23"/>
                </a:lnTo>
                <a:lnTo>
                  <a:pt x="28" y="23"/>
                </a:lnTo>
                <a:lnTo>
                  <a:pt x="28" y="23"/>
                </a:lnTo>
                <a:lnTo>
                  <a:pt x="28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3"/>
                </a:lnTo>
                <a:lnTo>
                  <a:pt x="29" y="24"/>
                </a:lnTo>
                <a:lnTo>
                  <a:pt x="30" y="24"/>
                </a:lnTo>
                <a:lnTo>
                  <a:pt x="30" y="23"/>
                </a:lnTo>
                <a:lnTo>
                  <a:pt x="30" y="24"/>
                </a:lnTo>
                <a:lnTo>
                  <a:pt x="30" y="24"/>
                </a:lnTo>
                <a:lnTo>
                  <a:pt x="30" y="23"/>
                </a:lnTo>
                <a:lnTo>
                  <a:pt x="30" y="23"/>
                </a:lnTo>
                <a:lnTo>
                  <a:pt x="30" y="23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2" y="24"/>
                </a:lnTo>
                <a:lnTo>
                  <a:pt x="32" y="24"/>
                </a:lnTo>
                <a:lnTo>
                  <a:pt x="32" y="24"/>
                </a:lnTo>
                <a:lnTo>
                  <a:pt x="32" y="25"/>
                </a:lnTo>
                <a:lnTo>
                  <a:pt x="33" y="24"/>
                </a:lnTo>
                <a:lnTo>
                  <a:pt x="33" y="24"/>
                </a:lnTo>
                <a:lnTo>
                  <a:pt x="33" y="24"/>
                </a:lnTo>
                <a:lnTo>
                  <a:pt x="33" y="24"/>
                </a:lnTo>
                <a:lnTo>
                  <a:pt x="33" y="24"/>
                </a:lnTo>
                <a:lnTo>
                  <a:pt x="33" y="24"/>
                </a:lnTo>
                <a:lnTo>
                  <a:pt x="33" y="24"/>
                </a:lnTo>
                <a:lnTo>
                  <a:pt x="34" y="24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5" y="23"/>
                </a:lnTo>
                <a:lnTo>
                  <a:pt x="36" y="22"/>
                </a:lnTo>
                <a:lnTo>
                  <a:pt x="36" y="22"/>
                </a:lnTo>
                <a:lnTo>
                  <a:pt x="36" y="22"/>
                </a:lnTo>
                <a:lnTo>
                  <a:pt x="37" y="22"/>
                </a:lnTo>
                <a:lnTo>
                  <a:pt x="38" y="21"/>
                </a:lnTo>
                <a:lnTo>
                  <a:pt x="38" y="21"/>
                </a:lnTo>
                <a:lnTo>
                  <a:pt x="38" y="21"/>
                </a:lnTo>
                <a:lnTo>
                  <a:pt x="39" y="21"/>
                </a:lnTo>
                <a:lnTo>
                  <a:pt x="39" y="21"/>
                </a:lnTo>
                <a:lnTo>
                  <a:pt x="40" y="20"/>
                </a:lnTo>
                <a:lnTo>
                  <a:pt x="40" y="20"/>
                </a:lnTo>
                <a:lnTo>
                  <a:pt x="40" y="20"/>
                </a:lnTo>
                <a:lnTo>
                  <a:pt x="41" y="20"/>
                </a:lnTo>
                <a:lnTo>
                  <a:pt x="41" y="20"/>
                </a:lnTo>
                <a:lnTo>
                  <a:pt x="41" y="20"/>
                </a:lnTo>
                <a:lnTo>
                  <a:pt x="41" y="20"/>
                </a:lnTo>
                <a:lnTo>
                  <a:pt x="42" y="20"/>
                </a:lnTo>
                <a:lnTo>
                  <a:pt x="43" y="19"/>
                </a:lnTo>
                <a:lnTo>
                  <a:pt x="43" y="19"/>
                </a:lnTo>
                <a:lnTo>
                  <a:pt x="44" y="19"/>
                </a:lnTo>
                <a:lnTo>
                  <a:pt x="44" y="18"/>
                </a:lnTo>
                <a:lnTo>
                  <a:pt x="45" y="18"/>
                </a:lnTo>
                <a:lnTo>
                  <a:pt x="45" y="18"/>
                </a:lnTo>
                <a:lnTo>
                  <a:pt x="45" y="18"/>
                </a:lnTo>
                <a:lnTo>
                  <a:pt x="46" y="18"/>
                </a:lnTo>
                <a:lnTo>
                  <a:pt x="46" y="18"/>
                </a:lnTo>
                <a:lnTo>
                  <a:pt x="47" y="18"/>
                </a:lnTo>
                <a:lnTo>
                  <a:pt x="47" y="18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6" y="17"/>
                </a:lnTo>
                <a:lnTo>
                  <a:pt x="45" y="17"/>
                </a:lnTo>
                <a:lnTo>
                  <a:pt x="45" y="17"/>
                </a:lnTo>
                <a:lnTo>
                  <a:pt x="45" y="17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6"/>
                </a:lnTo>
                <a:lnTo>
                  <a:pt x="45" y="15"/>
                </a:lnTo>
                <a:lnTo>
                  <a:pt x="45" y="15"/>
                </a:lnTo>
                <a:lnTo>
                  <a:pt x="46" y="15"/>
                </a:lnTo>
                <a:lnTo>
                  <a:pt x="45" y="15"/>
                </a:lnTo>
                <a:lnTo>
                  <a:pt x="45" y="15"/>
                </a:lnTo>
                <a:lnTo>
                  <a:pt x="46" y="15"/>
                </a:lnTo>
                <a:lnTo>
                  <a:pt x="46" y="15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7" y="14"/>
                </a:lnTo>
                <a:lnTo>
                  <a:pt x="47" y="14"/>
                </a:lnTo>
                <a:lnTo>
                  <a:pt x="47" y="13"/>
                </a:lnTo>
                <a:lnTo>
                  <a:pt x="47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0"/>
                </a:lnTo>
                <a:lnTo>
                  <a:pt x="47" y="10"/>
                </a:lnTo>
                <a:lnTo>
                  <a:pt x="47" y="10"/>
                </a:lnTo>
                <a:lnTo>
                  <a:pt x="47" y="10"/>
                </a:lnTo>
                <a:lnTo>
                  <a:pt x="47" y="9"/>
                </a:lnTo>
                <a:lnTo>
                  <a:pt x="48" y="9"/>
                </a:lnTo>
                <a:lnTo>
                  <a:pt x="48" y="9"/>
                </a:lnTo>
                <a:lnTo>
                  <a:pt x="48" y="9"/>
                </a:lnTo>
                <a:lnTo>
                  <a:pt x="48" y="9"/>
                </a:lnTo>
                <a:lnTo>
                  <a:pt x="48" y="9"/>
                </a:lnTo>
                <a:lnTo>
                  <a:pt x="48" y="9"/>
                </a:lnTo>
                <a:lnTo>
                  <a:pt x="48" y="9"/>
                </a:lnTo>
                <a:lnTo>
                  <a:pt x="48" y="9"/>
                </a:lnTo>
                <a:lnTo>
                  <a:pt x="48" y="8"/>
                </a:lnTo>
                <a:lnTo>
                  <a:pt x="48" y="8"/>
                </a:lnTo>
                <a:lnTo>
                  <a:pt x="48" y="8"/>
                </a:lnTo>
                <a:lnTo>
                  <a:pt x="48" y="8"/>
                </a:lnTo>
                <a:lnTo>
                  <a:pt x="48" y="8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7"/>
                </a:lnTo>
                <a:lnTo>
                  <a:pt x="48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49" y="5"/>
                </a:lnTo>
                <a:lnTo>
                  <a:pt x="49" y="5"/>
                </a:lnTo>
                <a:lnTo>
                  <a:pt x="49" y="5"/>
                </a:lnTo>
                <a:lnTo>
                  <a:pt x="49" y="5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4"/>
                </a:lnTo>
                <a:lnTo>
                  <a:pt x="49" y="3"/>
                </a:lnTo>
                <a:lnTo>
                  <a:pt x="50" y="3"/>
                </a:lnTo>
                <a:lnTo>
                  <a:pt x="50" y="3"/>
                </a:lnTo>
                <a:lnTo>
                  <a:pt x="50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1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2"/>
                </a:lnTo>
                <a:lnTo>
                  <a:pt x="52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4" y="0"/>
                </a:lnTo>
                <a:lnTo>
                  <a:pt x="53" y="0"/>
                </a:lnTo>
                <a:lnTo>
                  <a:pt x="54" y="0"/>
                </a:lnTo>
                <a:lnTo>
                  <a:pt x="54" y="0"/>
                </a:lnTo>
                <a:lnTo>
                  <a:pt x="54" y="0"/>
                </a:lnTo>
                <a:lnTo>
                  <a:pt x="54" y="0"/>
                </a:lnTo>
                <a:lnTo>
                  <a:pt x="54" y="0"/>
                </a:lnTo>
                <a:lnTo>
                  <a:pt x="54" y="1"/>
                </a:lnTo>
                <a:lnTo>
                  <a:pt x="54" y="1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6" y="1"/>
                </a:lnTo>
                <a:lnTo>
                  <a:pt x="56" y="1"/>
                </a:lnTo>
                <a:lnTo>
                  <a:pt x="56" y="1"/>
                </a:lnTo>
                <a:lnTo>
                  <a:pt x="56" y="1"/>
                </a:lnTo>
                <a:lnTo>
                  <a:pt x="56" y="1"/>
                </a:lnTo>
                <a:lnTo>
                  <a:pt x="56" y="1"/>
                </a:lnTo>
                <a:lnTo>
                  <a:pt x="56" y="2"/>
                </a:lnTo>
                <a:lnTo>
                  <a:pt x="56" y="2"/>
                </a:lnTo>
                <a:lnTo>
                  <a:pt x="56" y="2"/>
                </a:lnTo>
                <a:lnTo>
                  <a:pt x="56" y="2"/>
                </a:lnTo>
                <a:lnTo>
                  <a:pt x="56" y="2"/>
                </a:lnTo>
                <a:lnTo>
                  <a:pt x="56" y="2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6"/>
                </a:lnTo>
                <a:lnTo>
                  <a:pt x="56" y="6"/>
                </a:lnTo>
                <a:lnTo>
                  <a:pt x="56" y="5"/>
                </a:lnTo>
                <a:lnTo>
                  <a:pt x="56" y="5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6" y="6"/>
                </a:lnTo>
                <a:lnTo>
                  <a:pt x="57" y="6"/>
                </a:lnTo>
                <a:lnTo>
                  <a:pt x="57" y="7"/>
                </a:lnTo>
                <a:lnTo>
                  <a:pt x="56" y="7"/>
                </a:lnTo>
                <a:lnTo>
                  <a:pt x="56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9" y="7"/>
                </a:lnTo>
                <a:lnTo>
                  <a:pt x="59" y="7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1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2" y="8"/>
                </a:lnTo>
                <a:lnTo>
                  <a:pt x="63" y="8"/>
                </a:lnTo>
                <a:lnTo>
                  <a:pt x="63" y="8"/>
                </a:lnTo>
                <a:lnTo>
                  <a:pt x="63" y="8"/>
                </a:lnTo>
                <a:lnTo>
                  <a:pt x="63" y="8"/>
                </a:lnTo>
                <a:lnTo>
                  <a:pt x="63" y="8"/>
                </a:lnTo>
                <a:lnTo>
                  <a:pt x="64" y="8"/>
                </a:lnTo>
                <a:lnTo>
                  <a:pt x="64" y="9"/>
                </a:lnTo>
                <a:lnTo>
                  <a:pt x="64" y="8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4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5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6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7" y="9"/>
                </a:lnTo>
                <a:lnTo>
                  <a:pt x="68" y="8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10"/>
                </a:lnTo>
                <a:lnTo>
                  <a:pt x="69" y="10"/>
                </a:lnTo>
                <a:lnTo>
                  <a:pt x="69" y="10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0" y="11"/>
                </a:lnTo>
                <a:lnTo>
                  <a:pt x="70" y="11"/>
                </a:lnTo>
                <a:lnTo>
                  <a:pt x="70" y="11"/>
                </a:lnTo>
                <a:lnTo>
                  <a:pt x="70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3"/>
                </a:lnTo>
                <a:lnTo>
                  <a:pt x="69" y="13"/>
                </a:lnTo>
                <a:lnTo>
                  <a:pt x="68" y="13"/>
                </a:lnTo>
                <a:lnTo>
                  <a:pt x="68" y="13"/>
                </a:lnTo>
                <a:lnTo>
                  <a:pt x="68" y="14"/>
                </a:lnTo>
                <a:lnTo>
                  <a:pt x="68" y="15"/>
                </a:lnTo>
                <a:lnTo>
                  <a:pt x="68" y="15"/>
                </a:lnTo>
                <a:lnTo>
                  <a:pt x="68" y="16"/>
                </a:lnTo>
                <a:lnTo>
                  <a:pt x="69" y="16"/>
                </a:lnTo>
                <a:lnTo>
                  <a:pt x="69" y="16"/>
                </a:lnTo>
                <a:lnTo>
                  <a:pt x="69" y="16"/>
                </a:lnTo>
                <a:lnTo>
                  <a:pt x="69" y="16"/>
                </a:lnTo>
                <a:lnTo>
                  <a:pt x="69" y="16"/>
                </a:lnTo>
                <a:lnTo>
                  <a:pt x="69" y="17"/>
                </a:lnTo>
                <a:lnTo>
                  <a:pt x="69" y="18"/>
                </a:lnTo>
                <a:lnTo>
                  <a:pt x="69" y="19"/>
                </a:lnTo>
                <a:lnTo>
                  <a:pt x="70" y="21"/>
                </a:lnTo>
                <a:lnTo>
                  <a:pt x="70" y="22"/>
                </a:lnTo>
                <a:lnTo>
                  <a:pt x="70" y="22"/>
                </a:lnTo>
                <a:lnTo>
                  <a:pt x="69" y="23"/>
                </a:lnTo>
                <a:lnTo>
                  <a:pt x="69" y="23"/>
                </a:lnTo>
                <a:lnTo>
                  <a:pt x="69" y="23"/>
                </a:lnTo>
                <a:lnTo>
                  <a:pt x="68" y="24"/>
                </a:lnTo>
                <a:lnTo>
                  <a:pt x="68" y="24"/>
                </a:lnTo>
                <a:lnTo>
                  <a:pt x="67" y="25"/>
                </a:lnTo>
                <a:lnTo>
                  <a:pt x="66" y="25"/>
                </a:lnTo>
                <a:lnTo>
                  <a:pt x="66" y="25"/>
                </a:lnTo>
                <a:lnTo>
                  <a:pt x="65" y="26"/>
                </a:lnTo>
                <a:lnTo>
                  <a:pt x="64" y="26"/>
                </a:lnTo>
                <a:lnTo>
                  <a:pt x="62" y="27"/>
                </a:lnTo>
                <a:lnTo>
                  <a:pt x="61" y="27"/>
                </a:lnTo>
                <a:lnTo>
                  <a:pt x="60" y="27"/>
                </a:lnTo>
                <a:lnTo>
                  <a:pt x="59" y="28"/>
                </a:lnTo>
                <a:lnTo>
                  <a:pt x="58" y="28"/>
                </a:lnTo>
                <a:lnTo>
                  <a:pt x="58" y="28"/>
                </a:lnTo>
                <a:lnTo>
                  <a:pt x="57" y="29"/>
                </a:lnTo>
                <a:lnTo>
                  <a:pt x="56" y="29"/>
                </a:lnTo>
                <a:lnTo>
                  <a:pt x="56" y="29"/>
                </a:lnTo>
                <a:lnTo>
                  <a:pt x="55" y="29"/>
                </a:lnTo>
                <a:lnTo>
                  <a:pt x="55" y="30"/>
                </a:lnTo>
                <a:lnTo>
                  <a:pt x="55" y="30"/>
                </a:lnTo>
                <a:lnTo>
                  <a:pt x="55" y="30"/>
                </a:lnTo>
                <a:lnTo>
                  <a:pt x="55" y="30"/>
                </a:lnTo>
                <a:lnTo>
                  <a:pt x="55" y="30"/>
                </a:lnTo>
                <a:lnTo>
                  <a:pt x="55" y="30"/>
                </a:lnTo>
                <a:lnTo>
                  <a:pt x="55" y="30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1"/>
                </a:lnTo>
                <a:lnTo>
                  <a:pt x="54" y="32"/>
                </a:lnTo>
                <a:lnTo>
                  <a:pt x="54" y="32"/>
                </a:lnTo>
                <a:lnTo>
                  <a:pt x="54" y="32"/>
                </a:lnTo>
                <a:lnTo>
                  <a:pt x="53" y="32"/>
                </a:lnTo>
                <a:lnTo>
                  <a:pt x="53" y="32"/>
                </a:lnTo>
                <a:lnTo>
                  <a:pt x="53" y="33"/>
                </a:lnTo>
                <a:lnTo>
                  <a:pt x="53" y="33"/>
                </a:lnTo>
                <a:lnTo>
                  <a:pt x="53" y="33"/>
                </a:lnTo>
                <a:lnTo>
                  <a:pt x="52" y="33"/>
                </a:lnTo>
                <a:lnTo>
                  <a:pt x="52" y="33"/>
                </a:lnTo>
                <a:lnTo>
                  <a:pt x="52" y="33"/>
                </a:lnTo>
                <a:lnTo>
                  <a:pt x="52" y="33"/>
                </a:lnTo>
                <a:lnTo>
                  <a:pt x="52" y="33"/>
                </a:lnTo>
                <a:lnTo>
                  <a:pt x="51" y="34"/>
                </a:lnTo>
                <a:lnTo>
                  <a:pt x="51" y="34"/>
                </a:lnTo>
                <a:lnTo>
                  <a:pt x="51" y="35"/>
                </a:lnTo>
                <a:lnTo>
                  <a:pt x="51" y="35"/>
                </a:lnTo>
                <a:lnTo>
                  <a:pt x="51" y="35"/>
                </a:lnTo>
                <a:lnTo>
                  <a:pt x="52" y="36"/>
                </a:lnTo>
                <a:lnTo>
                  <a:pt x="52" y="36"/>
                </a:lnTo>
                <a:lnTo>
                  <a:pt x="52" y="36"/>
                </a:lnTo>
                <a:lnTo>
                  <a:pt x="52" y="37"/>
                </a:lnTo>
                <a:lnTo>
                  <a:pt x="52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4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7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2" y="38"/>
                </a:lnTo>
                <a:lnTo>
                  <a:pt x="52" y="38"/>
                </a:lnTo>
                <a:lnTo>
                  <a:pt x="52" y="38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2" y="39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51" y="39"/>
                </a:lnTo>
                <a:lnTo>
                  <a:pt x="51" y="40"/>
                </a:lnTo>
                <a:lnTo>
                  <a:pt x="51" y="40"/>
                </a:lnTo>
                <a:lnTo>
                  <a:pt x="51" y="40"/>
                </a:lnTo>
                <a:lnTo>
                  <a:pt x="51" y="40"/>
                </a:lnTo>
                <a:lnTo>
                  <a:pt x="51" y="40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0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0" y="41"/>
                </a:lnTo>
                <a:lnTo>
                  <a:pt x="46" y="40"/>
                </a:lnTo>
                <a:lnTo>
                  <a:pt x="45" y="40"/>
                </a:lnTo>
                <a:lnTo>
                  <a:pt x="44" y="40"/>
                </a:lnTo>
                <a:lnTo>
                  <a:pt x="43" y="40"/>
                </a:lnTo>
                <a:lnTo>
                  <a:pt x="42" y="40"/>
                </a:lnTo>
                <a:lnTo>
                  <a:pt x="42" y="40"/>
                </a:lnTo>
                <a:lnTo>
                  <a:pt x="41" y="40"/>
                </a:lnTo>
                <a:lnTo>
                  <a:pt x="40" y="40"/>
                </a:lnTo>
                <a:lnTo>
                  <a:pt x="39" y="40"/>
                </a:lnTo>
                <a:lnTo>
                  <a:pt x="39" y="40"/>
                </a:lnTo>
                <a:lnTo>
                  <a:pt x="39" y="41"/>
                </a:lnTo>
                <a:lnTo>
                  <a:pt x="39" y="41"/>
                </a:lnTo>
                <a:lnTo>
                  <a:pt x="39" y="41"/>
                </a:lnTo>
                <a:lnTo>
                  <a:pt x="38" y="41"/>
                </a:lnTo>
                <a:lnTo>
                  <a:pt x="37" y="41"/>
                </a:lnTo>
                <a:lnTo>
                  <a:pt x="36" y="41"/>
                </a:lnTo>
                <a:lnTo>
                  <a:pt x="35" y="41"/>
                </a:lnTo>
                <a:lnTo>
                  <a:pt x="34" y="41"/>
                </a:lnTo>
                <a:lnTo>
                  <a:pt x="34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3" y="41"/>
                </a:lnTo>
                <a:lnTo>
                  <a:pt x="32" y="41"/>
                </a:lnTo>
                <a:lnTo>
                  <a:pt x="32" y="41"/>
                </a:lnTo>
                <a:lnTo>
                  <a:pt x="31" y="41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2" y="40"/>
                </a:lnTo>
                <a:lnTo>
                  <a:pt x="32" y="40"/>
                </a:lnTo>
                <a:lnTo>
                  <a:pt x="32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32" y="39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37"/>
                </a:lnTo>
                <a:lnTo>
                  <a:pt x="32" y="37"/>
                </a:lnTo>
                <a:lnTo>
                  <a:pt x="32" y="37"/>
                </a:lnTo>
                <a:lnTo>
                  <a:pt x="33" y="37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3" y="36"/>
                </a:lnTo>
                <a:lnTo>
                  <a:pt x="32" y="36"/>
                </a:lnTo>
                <a:lnTo>
                  <a:pt x="32" y="36"/>
                </a:lnTo>
                <a:lnTo>
                  <a:pt x="32" y="35"/>
                </a:lnTo>
                <a:lnTo>
                  <a:pt x="32" y="36"/>
                </a:lnTo>
                <a:lnTo>
                  <a:pt x="32" y="36"/>
                </a:lnTo>
                <a:lnTo>
                  <a:pt x="31" y="36"/>
                </a:lnTo>
                <a:lnTo>
                  <a:pt x="32" y="36"/>
                </a:lnTo>
                <a:lnTo>
                  <a:pt x="31" y="36"/>
                </a:lnTo>
                <a:lnTo>
                  <a:pt x="31" y="36"/>
                </a:lnTo>
                <a:lnTo>
                  <a:pt x="31" y="36"/>
                </a:lnTo>
                <a:lnTo>
                  <a:pt x="31" y="36"/>
                </a:lnTo>
                <a:lnTo>
                  <a:pt x="31" y="36"/>
                </a:lnTo>
                <a:lnTo>
                  <a:pt x="31" y="36"/>
                </a:lnTo>
                <a:lnTo>
                  <a:pt x="31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9" y="37"/>
                </a:lnTo>
                <a:lnTo>
                  <a:pt x="28" y="37"/>
                </a:lnTo>
                <a:lnTo>
                  <a:pt x="29" y="37"/>
                </a:lnTo>
                <a:lnTo>
                  <a:pt x="28" y="38"/>
                </a:lnTo>
                <a:lnTo>
                  <a:pt x="28" y="38"/>
                </a:lnTo>
                <a:lnTo>
                  <a:pt x="28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9"/>
                </a:lnTo>
                <a:lnTo>
                  <a:pt x="29" y="39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7"/>
                </a:lnTo>
                <a:lnTo>
                  <a:pt x="29" y="37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7"/>
                </a:lnTo>
                <a:lnTo>
                  <a:pt x="30" y="37"/>
                </a:lnTo>
                <a:lnTo>
                  <a:pt x="30" y="37"/>
                </a:lnTo>
                <a:lnTo>
                  <a:pt x="30" y="37"/>
                </a:lnTo>
                <a:lnTo>
                  <a:pt x="30" y="37"/>
                </a:lnTo>
                <a:lnTo>
                  <a:pt x="31" y="37"/>
                </a:lnTo>
                <a:lnTo>
                  <a:pt x="31" y="37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8"/>
                </a:lnTo>
                <a:lnTo>
                  <a:pt x="29" y="39"/>
                </a:lnTo>
                <a:lnTo>
                  <a:pt x="29" y="38"/>
                </a:lnTo>
                <a:lnTo>
                  <a:pt x="29" y="38"/>
                </a:lnTo>
                <a:lnTo>
                  <a:pt x="29" y="39"/>
                </a:lnTo>
                <a:lnTo>
                  <a:pt x="29" y="39"/>
                </a:lnTo>
                <a:lnTo>
                  <a:pt x="30" y="39"/>
                </a:lnTo>
                <a:lnTo>
                  <a:pt x="29" y="39"/>
                </a:lnTo>
                <a:lnTo>
                  <a:pt x="30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39"/>
                </a:lnTo>
                <a:lnTo>
                  <a:pt x="30" y="40"/>
                </a:lnTo>
                <a:lnTo>
                  <a:pt x="31" y="40"/>
                </a:lnTo>
                <a:lnTo>
                  <a:pt x="31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0"/>
                </a:lnTo>
                <a:lnTo>
                  <a:pt x="30" y="41"/>
                </a:lnTo>
                <a:lnTo>
                  <a:pt x="30" y="40"/>
                </a:lnTo>
                <a:lnTo>
                  <a:pt x="31" y="40"/>
                </a:lnTo>
                <a:lnTo>
                  <a:pt x="31" y="40"/>
                </a:lnTo>
                <a:lnTo>
                  <a:pt x="31" y="40"/>
                </a:lnTo>
                <a:lnTo>
                  <a:pt x="30" y="41"/>
                </a:lnTo>
                <a:lnTo>
                  <a:pt x="31" y="41"/>
                </a:lnTo>
                <a:lnTo>
                  <a:pt x="31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30" y="41"/>
                </a:lnTo>
                <a:lnTo>
                  <a:pt x="29" y="41"/>
                </a:lnTo>
                <a:lnTo>
                  <a:pt x="29" y="41"/>
                </a:lnTo>
                <a:lnTo>
                  <a:pt x="29" y="41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7" y="41"/>
                </a:lnTo>
                <a:lnTo>
                  <a:pt x="26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7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4" y="43"/>
                </a:lnTo>
                <a:lnTo>
                  <a:pt x="24" y="43"/>
                </a:lnTo>
                <a:lnTo>
                  <a:pt x="24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3"/>
                </a:lnTo>
                <a:lnTo>
                  <a:pt x="23" y="42"/>
                </a:lnTo>
                <a:lnTo>
                  <a:pt x="23" y="42"/>
                </a:lnTo>
                <a:lnTo>
                  <a:pt x="21" y="42"/>
                </a:lnTo>
                <a:lnTo>
                  <a:pt x="20" y="42"/>
                </a:lnTo>
                <a:lnTo>
                  <a:pt x="18" y="43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5" y="43"/>
                </a:lnTo>
                <a:lnTo>
                  <a:pt x="15" y="43"/>
                </a:lnTo>
                <a:lnTo>
                  <a:pt x="15" y="43"/>
                </a:lnTo>
                <a:lnTo>
                  <a:pt x="15" y="43"/>
                </a:lnTo>
                <a:lnTo>
                  <a:pt x="16" y="43"/>
                </a:lnTo>
                <a:lnTo>
                  <a:pt x="16" y="43"/>
                </a:lnTo>
                <a:lnTo>
                  <a:pt x="16" y="42"/>
                </a:lnTo>
                <a:lnTo>
                  <a:pt x="16" y="42"/>
                </a:lnTo>
                <a:lnTo>
                  <a:pt x="16" y="42"/>
                </a:lnTo>
                <a:lnTo>
                  <a:pt x="16" y="42"/>
                </a:lnTo>
                <a:lnTo>
                  <a:pt x="16" y="42"/>
                </a:lnTo>
                <a:lnTo>
                  <a:pt x="17" y="42"/>
                </a:lnTo>
                <a:lnTo>
                  <a:pt x="17" y="42"/>
                </a:lnTo>
                <a:lnTo>
                  <a:pt x="17" y="43"/>
                </a:lnTo>
                <a:lnTo>
                  <a:pt x="18" y="43"/>
                </a:lnTo>
                <a:lnTo>
                  <a:pt x="18" y="42"/>
                </a:lnTo>
                <a:lnTo>
                  <a:pt x="18" y="42"/>
                </a:lnTo>
                <a:lnTo>
                  <a:pt x="18" y="42"/>
                </a:lnTo>
                <a:lnTo>
                  <a:pt x="17" y="42"/>
                </a:lnTo>
                <a:lnTo>
                  <a:pt x="17" y="42"/>
                </a:lnTo>
                <a:lnTo>
                  <a:pt x="17" y="42"/>
                </a:lnTo>
                <a:lnTo>
                  <a:pt x="17" y="42"/>
                </a:lnTo>
                <a:lnTo>
                  <a:pt x="17" y="42"/>
                </a:lnTo>
                <a:lnTo>
                  <a:pt x="18" y="42"/>
                </a:lnTo>
                <a:lnTo>
                  <a:pt x="19" y="42"/>
                </a:lnTo>
                <a:lnTo>
                  <a:pt x="19" y="42"/>
                </a:lnTo>
                <a:lnTo>
                  <a:pt x="21" y="42"/>
                </a:lnTo>
                <a:lnTo>
                  <a:pt x="21" y="42"/>
                </a:lnTo>
                <a:lnTo>
                  <a:pt x="22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3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lnTo>
                  <a:pt x="22" y="42"/>
                </a:lnTo>
                <a:lnTo>
                  <a:pt x="22" y="42"/>
                </a:lnTo>
                <a:lnTo>
                  <a:pt x="22" y="42"/>
                </a:lnTo>
                <a:lnTo>
                  <a:pt x="22" y="41"/>
                </a:lnTo>
                <a:lnTo>
                  <a:pt x="22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20" y="40"/>
                </a:lnTo>
                <a:lnTo>
                  <a:pt x="20" y="40"/>
                </a:lnTo>
                <a:lnTo>
                  <a:pt x="20" y="40"/>
                </a:lnTo>
                <a:lnTo>
                  <a:pt x="20" y="40"/>
                </a:lnTo>
                <a:lnTo>
                  <a:pt x="20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9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9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8" y="40"/>
                </a:lnTo>
                <a:lnTo>
                  <a:pt x="18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7" y="40"/>
                </a:lnTo>
                <a:lnTo>
                  <a:pt x="16" y="40"/>
                </a:lnTo>
                <a:lnTo>
                  <a:pt x="16" y="40"/>
                </a:lnTo>
                <a:lnTo>
                  <a:pt x="16" y="40"/>
                </a:lnTo>
                <a:lnTo>
                  <a:pt x="16" y="40"/>
                </a:lnTo>
                <a:lnTo>
                  <a:pt x="16" y="40"/>
                </a:lnTo>
                <a:lnTo>
                  <a:pt x="16" y="40"/>
                </a:lnTo>
                <a:lnTo>
                  <a:pt x="15" y="40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1"/>
                </a:lnTo>
                <a:lnTo>
                  <a:pt x="15" y="40"/>
                </a:lnTo>
                <a:lnTo>
                  <a:pt x="15" y="40"/>
                </a:lnTo>
                <a:lnTo>
                  <a:pt x="14" y="40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4" y="41"/>
                </a:lnTo>
                <a:lnTo>
                  <a:pt x="14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2" y="42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2" y="42"/>
                </a:lnTo>
                <a:lnTo>
                  <a:pt x="12" y="42"/>
                </a:lnTo>
                <a:lnTo>
                  <a:pt x="11" y="42"/>
                </a:lnTo>
                <a:lnTo>
                  <a:pt x="11" y="41"/>
                </a:lnTo>
                <a:lnTo>
                  <a:pt x="11" y="41"/>
                </a:lnTo>
                <a:lnTo>
                  <a:pt x="11" y="41"/>
                </a:lnTo>
                <a:lnTo>
                  <a:pt x="11" y="42"/>
                </a:lnTo>
                <a:lnTo>
                  <a:pt x="11" y="41"/>
                </a:lnTo>
                <a:lnTo>
                  <a:pt x="11" y="42"/>
                </a:lnTo>
                <a:lnTo>
                  <a:pt x="11" y="42"/>
                </a:lnTo>
                <a:lnTo>
                  <a:pt x="11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1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10" y="42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9" y="41"/>
                </a:lnTo>
                <a:lnTo>
                  <a:pt x="9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10" y="41"/>
                </a:lnTo>
                <a:lnTo>
                  <a:pt x="9" y="41"/>
                </a:lnTo>
                <a:lnTo>
                  <a:pt x="10" y="41"/>
                </a:lnTo>
                <a:lnTo>
                  <a:pt x="10" y="41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0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9" y="41"/>
                </a:lnTo>
                <a:lnTo>
                  <a:pt x="8" y="40"/>
                </a:lnTo>
                <a:lnTo>
                  <a:pt x="8" y="41"/>
                </a:lnTo>
                <a:lnTo>
                  <a:pt x="8" y="40"/>
                </a:lnTo>
                <a:lnTo>
                  <a:pt x="8" y="40"/>
                </a:lnTo>
                <a:lnTo>
                  <a:pt x="8" y="40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8" y="41"/>
                </a:lnTo>
                <a:lnTo>
                  <a:pt x="7" y="42"/>
                </a:lnTo>
                <a:lnTo>
                  <a:pt x="8" y="42"/>
                </a:lnTo>
                <a:lnTo>
                  <a:pt x="8" y="42"/>
                </a:lnTo>
                <a:lnTo>
                  <a:pt x="8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7" y="42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3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4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3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lnTo>
                  <a:pt x="4" y="46"/>
                </a:lnTo>
                <a:lnTo>
                  <a:pt x="4" y="45"/>
                </a:lnTo>
                <a:lnTo>
                  <a:pt x="4" y="45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4" y="46"/>
                </a:lnTo>
                <a:lnTo>
                  <a:pt x="5" y="46"/>
                </a:lnTo>
                <a:lnTo>
                  <a:pt x="4" y="46"/>
                </a:lnTo>
                <a:lnTo>
                  <a:pt x="4" y="46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7"/>
                </a:lnTo>
                <a:lnTo>
                  <a:pt x="4" y="46"/>
                </a:lnTo>
                <a:lnTo>
                  <a:pt x="5" y="46"/>
                </a:lnTo>
                <a:lnTo>
                  <a:pt x="5" y="46"/>
                </a:lnTo>
                <a:lnTo>
                  <a:pt x="5" y="46"/>
                </a:lnTo>
                <a:lnTo>
                  <a:pt x="6" y="46"/>
                </a:lnTo>
                <a:lnTo>
                  <a:pt x="6" y="45"/>
                </a:lnTo>
                <a:lnTo>
                  <a:pt x="6" y="46"/>
                </a:lnTo>
                <a:lnTo>
                  <a:pt x="5" y="46"/>
                </a:lnTo>
                <a:lnTo>
                  <a:pt x="5" y="46"/>
                </a:lnTo>
                <a:lnTo>
                  <a:pt x="5" y="46"/>
                </a:lnTo>
                <a:lnTo>
                  <a:pt x="5" y="46"/>
                </a:lnTo>
                <a:lnTo>
                  <a:pt x="5" y="46"/>
                </a:lnTo>
                <a:lnTo>
                  <a:pt x="6" y="46"/>
                </a:lnTo>
                <a:lnTo>
                  <a:pt x="6" y="46"/>
                </a:lnTo>
                <a:lnTo>
                  <a:pt x="6" y="46"/>
                </a:lnTo>
                <a:lnTo>
                  <a:pt x="6" y="46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7" y="47"/>
                </a:lnTo>
                <a:lnTo>
                  <a:pt x="7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6" y="47"/>
                </a:lnTo>
                <a:lnTo>
                  <a:pt x="5" y="47"/>
                </a:lnTo>
                <a:lnTo>
                  <a:pt x="5" y="47"/>
                </a:lnTo>
                <a:lnTo>
                  <a:pt x="5" y="48"/>
                </a:lnTo>
                <a:lnTo>
                  <a:pt x="5" y="48"/>
                </a:lnTo>
                <a:lnTo>
                  <a:pt x="5" y="48"/>
                </a:lnTo>
                <a:lnTo>
                  <a:pt x="5" y="48"/>
                </a:lnTo>
                <a:lnTo>
                  <a:pt x="5" y="48"/>
                </a:lnTo>
                <a:lnTo>
                  <a:pt x="5" y="48"/>
                </a:lnTo>
                <a:lnTo>
                  <a:pt x="4" y="48"/>
                </a:lnTo>
                <a:lnTo>
                  <a:pt x="4" y="48"/>
                </a:lnTo>
                <a:lnTo>
                  <a:pt x="4" y="48"/>
                </a:lnTo>
                <a:lnTo>
                  <a:pt x="4" y="48"/>
                </a:lnTo>
                <a:lnTo>
                  <a:pt x="4" y="48"/>
                </a:lnTo>
                <a:lnTo>
                  <a:pt x="4" y="48"/>
                </a:lnTo>
                <a:lnTo>
                  <a:pt x="4" y="47"/>
                </a:lnTo>
                <a:lnTo>
                  <a:pt x="4" y="48"/>
                </a:lnTo>
                <a:lnTo>
                  <a:pt x="4" y="48"/>
                </a:lnTo>
                <a:lnTo>
                  <a:pt x="4" y="48"/>
                </a:lnTo>
                <a:lnTo>
                  <a:pt x="4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2" y="48"/>
                </a:lnTo>
                <a:lnTo>
                  <a:pt x="3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2" y="47"/>
                </a:lnTo>
                <a:lnTo>
                  <a:pt x="1" y="47"/>
                </a:lnTo>
                <a:lnTo>
                  <a:pt x="1" y="47"/>
                </a:lnTo>
                <a:lnTo>
                  <a:pt x="1" y="47"/>
                </a:lnTo>
                <a:lnTo>
                  <a:pt x="1" y="47"/>
                </a:lnTo>
                <a:lnTo>
                  <a:pt x="1" y="47"/>
                </a:lnTo>
                <a:lnTo>
                  <a:pt x="1" y="47"/>
                </a:lnTo>
                <a:lnTo>
                  <a:pt x="1" y="46"/>
                </a:lnTo>
                <a:lnTo>
                  <a:pt x="1" y="46"/>
                </a:lnTo>
                <a:lnTo>
                  <a:pt x="0" y="46"/>
                </a:lnTo>
                <a:lnTo>
                  <a:pt x="1" y="46"/>
                </a:lnTo>
                <a:lnTo>
                  <a:pt x="0" y="46"/>
                </a:lnTo>
                <a:lnTo>
                  <a:pt x="0" y="46"/>
                </a:lnTo>
                <a:lnTo>
                  <a:pt x="0" y="46"/>
                </a:lnTo>
                <a:lnTo>
                  <a:pt x="0" y="46"/>
                </a:lnTo>
                <a:lnTo>
                  <a:pt x="0" y="46"/>
                </a:lnTo>
                <a:lnTo>
                  <a:pt x="0" y="45"/>
                </a:lnTo>
                <a:lnTo>
                  <a:pt x="0" y="45"/>
                </a:lnTo>
                <a:close/>
                <a:moveTo>
                  <a:pt x="57" y="30"/>
                </a:move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close/>
                <a:moveTo>
                  <a:pt x="57" y="30"/>
                </a:moveTo>
                <a:lnTo>
                  <a:pt x="57" y="30"/>
                </a:lnTo>
                <a:lnTo>
                  <a:pt x="57" y="30"/>
                </a:lnTo>
                <a:lnTo>
                  <a:pt x="57" y="30"/>
                </a:lnTo>
                <a:lnTo>
                  <a:pt x="57" y="31"/>
                </a:lnTo>
                <a:lnTo>
                  <a:pt x="57" y="31"/>
                </a:lnTo>
                <a:lnTo>
                  <a:pt x="57" y="30"/>
                </a:lnTo>
                <a:close/>
                <a:moveTo>
                  <a:pt x="30" y="42"/>
                </a:moveTo>
                <a:lnTo>
                  <a:pt x="30" y="42"/>
                </a:lnTo>
                <a:close/>
                <a:moveTo>
                  <a:pt x="24" y="42"/>
                </a:moveTo>
                <a:lnTo>
                  <a:pt x="24" y="42"/>
                </a:lnTo>
                <a:close/>
                <a:moveTo>
                  <a:pt x="14" y="42"/>
                </a:moveTo>
                <a:lnTo>
                  <a:pt x="14" y="42"/>
                </a:lnTo>
                <a:close/>
                <a:moveTo>
                  <a:pt x="3" y="43"/>
                </a:moveTo>
                <a:lnTo>
                  <a:pt x="3" y="43"/>
                </a:lnTo>
                <a:lnTo>
                  <a:pt x="3" y="43"/>
                </a:lnTo>
                <a:lnTo>
                  <a:pt x="3" y="43"/>
                </a:lnTo>
                <a:close/>
                <a:moveTo>
                  <a:pt x="18" y="40"/>
                </a:move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1"/>
                </a:lnTo>
                <a:lnTo>
                  <a:pt x="18" y="41"/>
                </a:lnTo>
                <a:lnTo>
                  <a:pt x="18" y="41"/>
                </a:lnTo>
                <a:lnTo>
                  <a:pt x="18" y="41"/>
                </a:lnTo>
                <a:lnTo>
                  <a:pt x="18" y="40"/>
                </a:lnTo>
                <a:close/>
                <a:moveTo>
                  <a:pt x="16" y="40"/>
                </a:moveTo>
                <a:lnTo>
                  <a:pt x="16" y="40"/>
                </a:lnTo>
                <a:lnTo>
                  <a:pt x="16" y="40"/>
                </a:lnTo>
                <a:close/>
                <a:moveTo>
                  <a:pt x="29" y="42"/>
                </a:moveTo>
                <a:lnTo>
                  <a:pt x="28" y="42"/>
                </a:lnTo>
                <a:lnTo>
                  <a:pt x="28" y="42"/>
                </a:lnTo>
                <a:lnTo>
                  <a:pt x="29" y="42"/>
                </a:lnTo>
                <a:close/>
                <a:moveTo>
                  <a:pt x="3" y="43"/>
                </a:moveTo>
                <a:lnTo>
                  <a:pt x="3" y="43"/>
                </a:lnTo>
                <a:close/>
                <a:moveTo>
                  <a:pt x="4" y="46"/>
                </a:moveTo>
                <a:lnTo>
                  <a:pt x="3" y="46"/>
                </a:lnTo>
                <a:lnTo>
                  <a:pt x="3" y="46"/>
                </a:lnTo>
                <a:lnTo>
                  <a:pt x="3" y="46"/>
                </a:lnTo>
                <a:lnTo>
                  <a:pt x="4" y="46"/>
                </a:lnTo>
                <a:close/>
                <a:moveTo>
                  <a:pt x="3" y="45"/>
                </a:moveTo>
                <a:lnTo>
                  <a:pt x="3" y="45"/>
                </a:lnTo>
                <a:close/>
                <a:moveTo>
                  <a:pt x="5" y="46"/>
                </a:moveTo>
                <a:lnTo>
                  <a:pt x="5" y="46"/>
                </a:lnTo>
                <a:close/>
                <a:moveTo>
                  <a:pt x="5" y="43"/>
                </a:moveTo>
                <a:lnTo>
                  <a:pt x="5" y="43"/>
                </a:lnTo>
                <a:lnTo>
                  <a:pt x="5" y="43"/>
                </a:lnTo>
                <a:lnTo>
                  <a:pt x="5" y="43"/>
                </a:lnTo>
                <a:close/>
                <a:moveTo>
                  <a:pt x="5" y="42"/>
                </a:move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6" y="42"/>
                </a:lnTo>
                <a:lnTo>
                  <a:pt x="6" y="43"/>
                </a:lnTo>
                <a:lnTo>
                  <a:pt x="6" y="42"/>
                </a:lnTo>
                <a:lnTo>
                  <a:pt x="6" y="43"/>
                </a:lnTo>
                <a:lnTo>
                  <a:pt x="5" y="43"/>
                </a:lnTo>
                <a:lnTo>
                  <a:pt x="5" y="42"/>
                </a:lnTo>
                <a:lnTo>
                  <a:pt x="6" y="42"/>
                </a:lnTo>
                <a:lnTo>
                  <a:pt x="6" y="42"/>
                </a:lnTo>
                <a:lnTo>
                  <a:pt x="5" y="42"/>
                </a:lnTo>
                <a:close/>
                <a:moveTo>
                  <a:pt x="16" y="41"/>
                </a:moveTo>
                <a:lnTo>
                  <a:pt x="16" y="41"/>
                </a:lnTo>
                <a:close/>
                <a:moveTo>
                  <a:pt x="4" y="42"/>
                </a:moveTo>
                <a:lnTo>
                  <a:pt x="4" y="42"/>
                </a:lnTo>
                <a:lnTo>
                  <a:pt x="4" y="42"/>
                </a:lnTo>
                <a:lnTo>
                  <a:pt x="4" y="42"/>
                </a:lnTo>
                <a:lnTo>
                  <a:pt x="4" y="43"/>
                </a:lnTo>
                <a:lnTo>
                  <a:pt x="4" y="43"/>
                </a:lnTo>
                <a:lnTo>
                  <a:pt x="4" y="43"/>
                </a:lnTo>
                <a:lnTo>
                  <a:pt x="4" y="43"/>
                </a:lnTo>
                <a:lnTo>
                  <a:pt x="4" y="42"/>
                </a:lnTo>
                <a:close/>
                <a:moveTo>
                  <a:pt x="23" y="43"/>
                </a:moveTo>
                <a:lnTo>
                  <a:pt x="23" y="43"/>
                </a:lnTo>
                <a:close/>
                <a:moveTo>
                  <a:pt x="13" y="42"/>
                </a:moveTo>
                <a:lnTo>
                  <a:pt x="13" y="42"/>
                </a:lnTo>
                <a:lnTo>
                  <a:pt x="13" y="42"/>
                </a:lnTo>
                <a:lnTo>
                  <a:pt x="13" y="42"/>
                </a:lnTo>
                <a:close/>
                <a:moveTo>
                  <a:pt x="28" y="42"/>
                </a:move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close/>
                <a:moveTo>
                  <a:pt x="16" y="42"/>
                </a:moveTo>
                <a:lnTo>
                  <a:pt x="16" y="42"/>
                </a:lnTo>
                <a:close/>
                <a:moveTo>
                  <a:pt x="30" y="42"/>
                </a:moveTo>
                <a:lnTo>
                  <a:pt x="30" y="42"/>
                </a:lnTo>
                <a:close/>
                <a:moveTo>
                  <a:pt x="5" y="48"/>
                </a:moveTo>
                <a:lnTo>
                  <a:pt x="5" y="48"/>
                </a:lnTo>
                <a:lnTo>
                  <a:pt x="5" y="48"/>
                </a:lnTo>
                <a:lnTo>
                  <a:pt x="5" y="48"/>
                </a:lnTo>
                <a:close/>
                <a:moveTo>
                  <a:pt x="4" y="44"/>
                </a:moveTo>
                <a:lnTo>
                  <a:pt x="4" y="44"/>
                </a:lnTo>
                <a:lnTo>
                  <a:pt x="4" y="44"/>
                </a:lnTo>
                <a:lnTo>
                  <a:pt x="4" y="44"/>
                </a:lnTo>
                <a:close/>
                <a:moveTo>
                  <a:pt x="16" y="42"/>
                </a:moveTo>
                <a:lnTo>
                  <a:pt x="16" y="42"/>
                </a:lnTo>
                <a:close/>
                <a:moveTo>
                  <a:pt x="17" y="41"/>
                </a:move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close/>
                <a:moveTo>
                  <a:pt x="30" y="42"/>
                </a:moveTo>
                <a:lnTo>
                  <a:pt x="30" y="42"/>
                </a:lnTo>
                <a:lnTo>
                  <a:pt x="30" y="42"/>
                </a:lnTo>
                <a:lnTo>
                  <a:pt x="30" y="42"/>
                </a:lnTo>
                <a:close/>
                <a:moveTo>
                  <a:pt x="4" y="45"/>
                </a:moveTo>
                <a:lnTo>
                  <a:pt x="4" y="45"/>
                </a:lnTo>
                <a:lnTo>
                  <a:pt x="4" y="45"/>
                </a:lnTo>
                <a:lnTo>
                  <a:pt x="4" y="45"/>
                </a:lnTo>
                <a:close/>
                <a:moveTo>
                  <a:pt x="5" y="45"/>
                </a:moveTo>
                <a:lnTo>
                  <a:pt x="5" y="45"/>
                </a:lnTo>
                <a:lnTo>
                  <a:pt x="5" y="45"/>
                </a:lnTo>
                <a:lnTo>
                  <a:pt x="5" y="45"/>
                </a:lnTo>
                <a:lnTo>
                  <a:pt x="5" y="45"/>
                </a:lnTo>
                <a:lnTo>
                  <a:pt x="5" y="45"/>
                </a:lnTo>
                <a:lnTo>
                  <a:pt x="5" y="46"/>
                </a:lnTo>
                <a:lnTo>
                  <a:pt x="4" y="46"/>
                </a:lnTo>
                <a:lnTo>
                  <a:pt x="5" y="45"/>
                </a:lnTo>
                <a:lnTo>
                  <a:pt x="5" y="45"/>
                </a:lnTo>
                <a:lnTo>
                  <a:pt x="5" y="45"/>
                </a:lnTo>
                <a:close/>
                <a:moveTo>
                  <a:pt x="5" y="43"/>
                </a:move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3"/>
                </a:lnTo>
                <a:close/>
                <a:moveTo>
                  <a:pt x="24" y="43"/>
                </a:moveTo>
                <a:lnTo>
                  <a:pt x="24" y="42"/>
                </a:lnTo>
                <a:lnTo>
                  <a:pt x="24" y="43"/>
                </a:lnTo>
                <a:close/>
                <a:moveTo>
                  <a:pt x="5" y="45"/>
                </a:moveTo>
                <a:lnTo>
                  <a:pt x="5" y="45"/>
                </a:lnTo>
                <a:lnTo>
                  <a:pt x="5" y="45"/>
                </a:lnTo>
                <a:lnTo>
                  <a:pt x="5" y="45"/>
                </a:lnTo>
                <a:close/>
                <a:moveTo>
                  <a:pt x="31" y="42"/>
                </a:moveTo>
                <a:lnTo>
                  <a:pt x="31" y="42"/>
                </a:lnTo>
                <a:lnTo>
                  <a:pt x="31" y="43"/>
                </a:lnTo>
                <a:lnTo>
                  <a:pt x="31" y="42"/>
                </a:lnTo>
                <a:close/>
                <a:moveTo>
                  <a:pt x="17" y="41"/>
                </a:moveTo>
                <a:lnTo>
                  <a:pt x="17" y="41"/>
                </a:lnTo>
                <a:close/>
                <a:moveTo>
                  <a:pt x="13" y="42"/>
                </a:moveTo>
                <a:lnTo>
                  <a:pt x="13" y="42"/>
                </a:lnTo>
                <a:lnTo>
                  <a:pt x="13" y="42"/>
                </a:lnTo>
                <a:close/>
                <a:moveTo>
                  <a:pt x="30" y="43"/>
                </a:moveTo>
                <a:lnTo>
                  <a:pt x="30" y="43"/>
                </a:lnTo>
                <a:lnTo>
                  <a:pt x="30" y="43"/>
                </a:lnTo>
                <a:lnTo>
                  <a:pt x="30" y="43"/>
                </a:lnTo>
                <a:close/>
                <a:moveTo>
                  <a:pt x="4" y="43"/>
                </a:moveTo>
                <a:lnTo>
                  <a:pt x="4" y="43"/>
                </a:lnTo>
                <a:lnTo>
                  <a:pt x="4" y="43"/>
                </a:lnTo>
                <a:lnTo>
                  <a:pt x="4" y="43"/>
                </a:lnTo>
                <a:lnTo>
                  <a:pt x="4" y="43"/>
                </a:lnTo>
                <a:lnTo>
                  <a:pt x="4" y="43"/>
                </a:lnTo>
                <a:close/>
                <a:moveTo>
                  <a:pt x="31" y="37"/>
                </a:moveTo>
                <a:lnTo>
                  <a:pt x="31" y="37"/>
                </a:lnTo>
                <a:lnTo>
                  <a:pt x="31" y="37"/>
                </a:lnTo>
                <a:lnTo>
                  <a:pt x="32" y="37"/>
                </a:lnTo>
                <a:lnTo>
                  <a:pt x="31" y="37"/>
                </a:lnTo>
                <a:lnTo>
                  <a:pt x="32" y="37"/>
                </a:lnTo>
                <a:lnTo>
                  <a:pt x="31" y="37"/>
                </a:lnTo>
                <a:close/>
                <a:moveTo>
                  <a:pt x="3" y="44"/>
                </a:moveTo>
                <a:lnTo>
                  <a:pt x="3" y="44"/>
                </a:lnTo>
                <a:lnTo>
                  <a:pt x="3" y="44"/>
                </a:lnTo>
                <a:lnTo>
                  <a:pt x="3" y="45"/>
                </a:lnTo>
                <a:lnTo>
                  <a:pt x="3" y="44"/>
                </a:lnTo>
                <a:close/>
                <a:moveTo>
                  <a:pt x="15" y="42"/>
                </a:moveTo>
                <a:lnTo>
                  <a:pt x="15" y="41"/>
                </a:lnTo>
                <a:lnTo>
                  <a:pt x="15" y="41"/>
                </a:lnTo>
                <a:lnTo>
                  <a:pt x="15" y="42"/>
                </a:lnTo>
                <a:lnTo>
                  <a:pt x="15" y="42"/>
                </a:lnTo>
                <a:lnTo>
                  <a:pt x="15" y="42"/>
                </a:lnTo>
                <a:lnTo>
                  <a:pt x="15" y="42"/>
                </a:lnTo>
                <a:close/>
                <a:moveTo>
                  <a:pt x="17" y="42"/>
                </a:move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7" y="41"/>
                </a:lnTo>
                <a:lnTo>
                  <a:pt x="17" y="42"/>
                </a:lnTo>
                <a:close/>
                <a:moveTo>
                  <a:pt x="29" y="39"/>
                </a:move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lnTo>
                  <a:pt x="29" y="39"/>
                </a:lnTo>
                <a:close/>
                <a:moveTo>
                  <a:pt x="11" y="45"/>
                </a:moveTo>
                <a:lnTo>
                  <a:pt x="11" y="45"/>
                </a:lnTo>
                <a:lnTo>
                  <a:pt x="11" y="45"/>
                </a:lnTo>
                <a:lnTo>
                  <a:pt x="11" y="45"/>
                </a:lnTo>
                <a:lnTo>
                  <a:pt x="11" y="45"/>
                </a:lnTo>
                <a:lnTo>
                  <a:pt x="11" y="45"/>
                </a:lnTo>
                <a:lnTo>
                  <a:pt x="11" y="45"/>
                </a:lnTo>
                <a:lnTo>
                  <a:pt x="10" y="45"/>
                </a:lnTo>
                <a:lnTo>
                  <a:pt x="10" y="45"/>
                </a:lnTo>
                <a:lnTo>
                  <a:pt x="10" y="45"/>
                </a:lnTo>
                <a:lnTo>
                  <a:pt x="10" y="45"/>
                </a:lnTo>
                <a:lnTo>
                  <a:pt x="10" y="45"/>
                </a:lnTo>
                <a:lnTo>
                  <a:pt x="10" y="46"/>
                </a:lnTo>
                <a:lnTo>
                  <a:pt x="9" y="46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5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9" y="44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0" y="43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0" y="44"/>
                </a:lnTo>
                <a:lnTo>
                  <a:pt x="11" y="44"/>
                </a:lnTo>
                <a:lnTo>
                  <a:pt x="11" y="44"/>
                </a:lnTo>
                <a:lnTo>
                  <a:pt x="11" y="44"/>
                </a:lnTo>
                <a:lnTo>
                  <a:pt x="11" y="44"/>
                </a:lnTo>
                <a:lnTo>
                  <a:pt x="11" y="43"/>
                </a:lnTo>
                <a:lnTo>
                  <a:pt x="11" y="43"/>
                </a:lnTo>
                <a:lnTo>
                  <a:pt x="11" y="43"/>
                </a:lnTo>
                <a:lnTo>
                  <a:pt x="11" y="43"/>
                </a:lnTo>
                <a:lnTo>
                  <a:pt x="11" y="43"/>
                </a:lnTo>
                <a:lnTo>
                  <a:pt x="11" y="43"/>
                </a:lnTo>
                <a:lnTo>
                  <a:pt x="11" y="43"/>
                </a:lnTo>
                <a:lnTo>
                  <a:pt x="11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3"/>
                </a:lnTo>
                <a:lnTo>
                  <a:pt x="12" y="44"/>
                </a:lnTo>
                <a:lnTo>
                  <a:pt x="12" y="44"/>
                </a:lnTo>
                <a:lnTo>
                  <a:pt x="12" y="44"/>
                </a:lnTo>
                <a:lnTo>
                  <a:pt x="12" y="44"/>
                </a:lnTo>
                <a:lnTo>
                  <a:pt x="12" y="44"/>
                </a:lnTo>
                <a:lnTo>
                  <a:pt x="12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3" y="44"/>
                </a:lnTo>
                <a:lnTo>
                  <a:pt x="14" y="44"/>
                </a:lnTo>
                <a:lnTo>
                  <a:pt x="14" y="44"/>
                </a:lnTo>
                <a:lnTo>
                  <a:pt x="14" y="45"/>
                </a:lnTo>
                <a:lnTo>
                  <a:pt x="14" y="45"/>
                </a:lnTo>
                <a:lnTo>
                  <a:pt x="13" y="45"/>
                </a:lnTo>
                <a:lnTo>
                  <a:pt x="13" y="45"/>
                </a:lnTo>
                <a:lnTo>
                  <a:pt x="13" y="45"/>
                </a:lnTo>
                <a:lnTo>
                  <a:pt x="13" y="45"/>
                </a:lnTo>
                <a:lnTo>
                  <a:pt x="13" y="44"/>
                </a:lnTo>
                <a:lnTo>
                  <a:pt x="13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2" y="45"/>
                </a:lnTo>
                <a:lnTo>
                  <a:pt x="11" y="45"/>
                </a:lnTo>
                <a:lnTo>
                  <a:pt x="11" y="45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9" name="Freeform 43">
            <a:extLst>
              <a:ext uri="{FF2B5EF4-FFF2-40B4-BE49-F238E27FC236}">
                <a16:creationId xmlns="" xmlns:a16="http://schemas.microsoft.com/office/drawing/2014/main" id="{E85218F3-8D27-4FF6-831A-054C16954BEC}"/>
              </a:ext>
            </a:extLst>
          </p:cNvPr>
          <p:cNvSpPr>
            <a:spLocks/>
          </p:cNvSpPr>
          <p:nvPr/>
        </p:nvSpPr>
        <p:spPr bwMode="auto">
          <a:xfrm>
            <a:off x="7454755" y="2053577"/>
            <a:ext cx="615950" cy="379413"/>
          </a:xfrm>
          <a:custGeom>
            <a:avLst/>
            <a:gdLst>
              <a:gd name="T0" fmla="*/ 2 w 65"/>
              <a:gd name="T1" fmla="*/ 25 h 40"/>
              <a:gd name="T2" fmla="*/ 4 w 65"/>
              <a:gd name="T3" fmla="*/ 23 h 40"/>
              <a:gd name="T4" fmla="*/ 5 w 65"/>
              <a:gd name="T5" fmla="*/ 23 h 40"/>
              <a:gd name="T6" fmla="*/ 8 w 65"/>
              <a:gd name="T7" fmla="*/ 21 h 40"/>
              <a:gd name="T8" fmla="*/ 10 w 65"/>
              <a:gd name="T9" fmla="*/ 17 h 40"/>
              <a:gd name="T10" fmla="*/ 11 w 65"/>
              <a:gd name="T11" fmla="*/ 14 h 40"/>
              <a:gd name="T12" fmla="*/ 13 w 65"/>
              <a:gd name="T13" fmla="*/ 11 h 40"/>
              <a:gd name="T14" fmla="*/ 15 w 65"/>
              <a:gd name="T15" fmla="*/ 9 h 40"/>
              <a:gd name="T16" fmla="*/ 16 w 65"/>
              <a:gd name="T17" fmla="*/ 5 h 40"/>
              <a:gd name="T18" fmla="*/ 24 w 65"/>
              <a:gd name="T19" fmla="*/ 0 h 40"/>
              <a:gd name="T20" fmla="*/ 28 w 65"/>
              <a:gd name="T21" fmla="*/ 2 h 40"/>
              <a:gd name="T22" fmla="*/ 32 w 65"/>
              <a:gd name="T23" fmla="*/ 4 h 40"/>
              <a:gd name="T24" fmla="*/ 35 w 65"/>
              <a:gd name="T25" fmla="*/ 5 h 40"/>
              <a:gd name="T26" fmla="*/ 39 w 65"/>
              <a:gd name="T27" fmla="*/ 5 h 40"/>
              <a:gd name="T28" fmla="*/ 45 w 65"/>
              <a:gd name="T29" fmla="*/ 5 h 40"/>
              <a:gd name="T30" fmla="*/ 50 w 65"/>
              <a:gd name="T31" fmla="*/ 4 h 40"/>
              <a:gd name="T32" fmla="*/ 54 w 65"/>
              <a:gd name="T33" fmla="*/ 5 h 40"/>
              <a:gd name="T34" fmla="*/ 58 w 65"/>
              <a:gd name="T35" fmla="*/ 9 h 40"/>
              <a:gd name="T36" fmla="*/ 60 w 65"/>
              <a:gd name="T37" fmla="*/ 12 h 40"/>
              <a:gd name="T38" fmla="*/ 61 w 65"/>
              <a:gd name="T39" fmla="*/ 15 h 40"/>
              <a:gd name="T40" fmla="*/ 61 w 65"/>
              <a:gd name="T41" fmla="*/ 18 h 40"/>
              <a:gd name="T42" fmla="*/ 62 w 65"/>
              <a:gd name="T43" fmla="*/ 21 h 40"/>
              <a:gd name="T44" fmla="*/ 63 w 65"/>
              <a:gd name="T45" fmla="*/ 25 h 40"/>
              <a:gd name="T46" fmla="*/ 64 w 65"/>
              <a:gd name="T47" fmla="*/ 27 h 40"/>
              <a:gd name="T48" fmla="*/ 65 w 65"/>
              <a:gd name="T49" fmla="*/ 31 h 40"/>
              <a:gd name="T50" fmla="*/ 63 w 65"/>
              <a:gd name="T51" fmla="*/ 31 h 40"/>
              <a:gd name="T52" fmla="*/ 60 w 65"/>
              <a:gd name="T53" fmla="*/ 31 h 40"/>
              <a:gd name="T54" fmla="*/ 56 w 65"/>
              <a:gd name="T55" fmla="*/ 31 h 40"/>
              <a:gd name="T56" fmla="*/ 55 w 65"/>
              <a:gd name="T57" fmla="*/ 31 h 40"/>
              <a:gd name="T58" fmla="*/ 53 w 65"/>
              <a:gd name="T59" fmla="*/ 30 h 40"/>
              <a:gd name="T60" fmla="*/ 49 w 65"/>
              <a:gd name="T61" fmla="*/ 31 h 40"/>
              <a:gd name="T62" fmla="*/ 45 w 65"/>
              <a:gd name="T63" fmla="*/ 29 h 40"/>
              <a:gd name="T64" fmla="*/ 43 w 65"/>
              <a:gd name="T65" fmla="*/ 30 h 40"/>
              <a:gd name="T66" fmla="*/ 41 w 65"/>
              <a:gd name="T67" fmla="*/ 27 h 40"/>
              <a:gd name="T68" fmla="*/ 37 w 65"/>
              <a:gd name="T69" fmla="*/ 30 h 40"/>
              <a:gd name="T70" fmla="*/ 39 w 65"/>
              <a:gd name="T71" fmla="*/ 33 h 40"/>
              <a:gd name="T72" fmla="*/ 37 w 65"/>
              <a:gd name="T73" fmla="*/ 35 h 40"/>
              <a:gd name="T74" fmla="*/ 37 w 65"/>
              <a:gd name="T75" fmla="*/ 37 h 40"/>
              <a:gd name="T76" fmla="*/ 33 w 65"/>
              <a:gd name="T77" fmla="*/ 39 h 40"/>
              <a:gd name="T78" fmla="*/ 30 w 65"/>
              <a:gd name="T79" fmla="*/ 36 h 40"/>
              <a:gd name="T80" fmla="*/ 28 w 65"/>
              <a:gd name="T81" fmla="*/ 35 h 40"/>
              <a:gd name="T82" fmla="*/ 24 w 65"/>
              <a:gd name="T83" fmla="*/ 36 h 40"/>
              <a:gd name="T84" fmla="*/ 20 w 65"/>
              <a:gd name="T85" fmla="*/ 34 h 40"/>
              <a:gd name="T86" fmla="*/ 21 w 65"/>
              <a:gd name="T87" fmla="*/ 31 h 40"/>
              <a:gd name="T88" fmla="*/ 22 w 65"/>
              <a:gd name="T89" fmla="*/ 28 h 40"/>
              <a:gd name="T90" fmla="*/ 25 w 65"/>
              <a:gd name="T91" fmla="*/ 26 h 40"/>
              <a:gd name="T92" fmla="*/ 26 w 65"/>
              <a:gd name="T93" fmla="*/ 23 h 40"/>
              <a:gd name="T94" fmla="*/ 24 w 65"/>
              <a:gd name="T95" fmla="*/ 23 h 40"/>
              <a:gd name="T96" fmla="*/ 21 w 65"/>
              <a:gd name="T97" fmla="*/ 24 h 40"/>
              <a:gd name="T98" fmla="*/ 18 w 65"/>
              <a:gd name="T99" fmla="*/ 25 h 40"/>
              <a:gd name="T100" fmla="*/ 15 w 65"/>
              <a:gd name="T101" fmla="*/ 26 h 40"/>
              <a:gd name="T102" fmla="*/ 14 w 65"/>
              <a:gd name="T103" fmla="*/ 27 h 40"/>
              <a:gd name="T104" fmla="*/ 13 w 65"/>
              <a:gd name="T105" fmla="*/ 29 h 40"/>
              <a:gd name="T106" fmla="*/ 11 w 65"/>
              <a:gd name="T107" fmla="*/ 30 h 40"/>
              <a:gd name="T108" fmla="*/ 10 w 65"/>
              <a:gd name="T109" fmla="*/ 30 h 40"/>
              <a:gd name="T110" fmla="*/ 7 w 65"/>
              <a:gd name="T111" fmla="*/ 31 h 40"/>
              <a:gd name="T112" fmla="*/ 5 w 65"/>
              <a:gd name="T113" fmla="*/ 30 h 40"/>
              <a:gd name="T114" fmla="*/ 3 w 65"/>
              <a:gd name="T115" fmla="*/ 29 h 40"/>
              <a:gd name="T116" fmla="*/ 2 w 65"/>
              <a:gd name="T117" fmla="*/ 2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5" h="40">
                <a:moveTo>
                  <a:pt x="1" y="27"/>
                </a:moveTo>
                <a:lnTo>
                  <a:pt x="1" y="27"/>
                </a:lnTo>
                <a:lnTo>
                  <a:pt x="1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2" y="26"/>
                </a:lnTo>
                <a:lnTo>
                  <a:pt x="2" y="26"/>
                </a:lnTo>
                <a:lnTo>
                  <a:pt x="1" y="26"/>
                </a:lnTo>
                <a:lnTo>
                  <a:pt x="1" y="25"/>
                </a:lnTo>
                <a:lnTo>
                  <a:pt x="2" y="25"/>
                </a:lnTo>
                <a:lnTo>
                  <a:pt x="2" y="25"/>
                </a:lnTo>
                <a:lnTo>
                  <a:pt x="2" y="24"/>
                </a:lnTo>
                <a:lnTo>
                  <a:pt x="2" y="24"/>
                </a:lnTo>
                <a:lnTo>
                  <a:pt x="3" y="24"/>
                </a:lnTo>
                <a:lnTo>
                  <a:pt x="3" y="24"/>
                </a:lnTo>
                <a:lnTo>
                  <a:pt x="3" y="24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2"/>
                </a:lnTo>
                <a:lnTo>
                  <a:pt x="6" y="22"/>
                </a:lnTo>
                <a:lnTo>
                  <a:pt x="7" y="22"/>
                </a:lnTo>
                <a:lnTo>
                  <a:pt x="7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9" y="20"/>
                </a:lnTo>
                <a:lnTo>
                  <a:pt x="9" y="19"/>
                </a:lnTo>
                <a:lnTo>
                  <a:pt x="9" y="19"/>
                </a:lnTo>
                <a:lnTo>
                  <a:pt x="9" y="18"/>
                </a:lnTo>
                <a:lnTo>
                  <a:pt x="9" y="18"/>
                </a:lnTo>
                <a:lnTo>
                  <a:pt x="10" y="18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9" y="17"/>
                </a:lnTo>
                <a:lnTo>
                  <a:pt x="9" y="16"/>
                </a:lnTo>
                <a:lnTo>
                  <a:pt x="9" y="16"/>
                </a:lnTo>
                <a:lnTo>
                  <a:pt x="9" y="16"/>
                </a:ln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11" y="14"/>
                </a:lnTo>
                <a:lnTo>
                  <a:pt x="11" y="14"/>
                </a:lnTo>
                <a:lnTo>
                  <a:pt x="11" y="14"/>
                </a:lnTo>
                <a:lnTo>
                  <a:pt x="11" y="14"/>
                </a:lnTo>
                <a:lnTo>
                  <a:pt x="11" y="13"/>
                </a:lnTo>
                <a:lnTo>
                  <a:pt x="12" y="13"/>
                </a:lnTo>
                <a:lnTo>
                  <a:pt x="12" y="13"/>
                </a:lnTo>
                <a:lnTo>
                  <a:pt x="12" y="13"/>
                </a:lnTo>
                <a:lnTo>
                  <a:pt x="12" y="13"/>
                </a:lnTo>
                <a:lnTo>
                  <a:pt x="13" y="12"/>
                </a:lnTo>
                <a:lnTo>
                  <a:pt x="13" y="12"/>
                </a:lnTo>
                <a:lnTo>
                  <a:pt x="13" y="12"/>
                </a:lnTo>
                <a:lnTo>
                  <a:pt x="13" y="11"/>
                </a:lnTo>
                <a:lnTo>
                  <a:pt x="13" y="11"/>
                </a:lnTo>
                <a:lnTo>
                  <a:pt x="13" y="11"/>
                </a:lnTo>
                <a:lnTo>
                  <a:pt x="13" y="11"/>
                </a:lnTo>
                <a:lnTo>
                  <a:pt x="13" y="10"/>
                </a:lnTo>
                <a:lnTo>
                  <a:pt x="13" y="10"/>
                </a:lnTo>
                <a:lnTo>
                  <a:pt x="13" y="10"/>
                </a:lnTo>
                <a:lnTo>
                  <a:pt x="13" y="10"/>
                </a:lnTo>
                <a:lnTo>
                  <a:pt x="14" y="9"/>
                </a:lnTo>
                <a:lnTo>
                  <a:pt x="14" y="9"/>
                </a:lnTo>
                <a:lnTo>
                  <a:pt x="14" y="9"/>
                </a:ln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5" y="8"/>
                </a:lnTo>
                <a:lnTo>
                  <a:pt x="15" y="8"/>
                </a:lnTo>
                <a:lnTo>
                  <a:pt x="15" y="8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6"/>
                </a:lnTo>
                <a:lnTo>
                  <a:pt x="16" y="5"/>
                </a:lnTo>
                <a:lnTo>
                  <a:pt x="16" y="5"/>
                </a:lnTo>
                <a:lnTo>
                  <a:pt x="16" y="4"/>
                </a:lnTo>
                <a:lnTo>
                  <a:pt x="16" y="4"/>
                </a:lnTo>
                <a:lnTo>
                  <a:pt x="17" y="4"/>
                </a:lnTo>
                <a:lnTo>
                  <a:pt x="17" y="3"/>
                </a:lnTo>
                <a:lnTo>
                  <a:pt x="17" y="3"/>
                </a:lnTo>
                <a:lnTo>
                  <a:pt x="17" y="2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5" y="1"/>
                </a:lnTo>
                <a:lnTo>
                  <a:pt x="25" y="1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8" y="2"/>
                </a:lnTo>
                <a:lnTo>
                  <a:pt x="28" y="2"/>
                </a:lnTo>
                <a:lnTo>
                  <a:pt x="28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30" y="2"/>
                </a:lnTo>
                <a:lnTo>
                  <a:pt x="30" y="2"/>
                </a:lnTo>
                <a:lnTo>
                  <a:pt x="31" y="2"/>
                </a:lnTo>
                <a:lnTo>
                  <a:pt x="31" y="2"/>
                </a:lnTo>
                <a:lnTo>
                  <a:pt x="31" y="3"/>
                </a:lnTo>
                <a:lnTo>
                  <a:pt x="32" y="3"/>
                </a:lnTo>
                <a:lnTo>
                  <a:pt x="32" y="4"/>
                </a:lnTo>
                <a:lnTo>
                  <a:pt x="33" y="4"/>
                </a:lnTo>
                <a:lnTo>
                  <a:pt x="33" y="4"/>
                </a:lnTo>
                <a:lnTo>
                  <a:pt x="34" y="4"/>
                </a:lnTo>
                <a:lnTo>
                  <a:pt x="34" y="4"/>
                </a:lnTo>
                <a:lnTo>
                  <a:pt x="34" y="5"/>
                </a:lnTo>
                <a:lnTo>
                  <a:pt x="34" y="4"/>
                </a:lnTo>
                <a:lnTo>
                  <a:pt x="34" y="4"/>
                </a:lnTo>
                <a:lnTo>
                  <a:pt x="34" y="4"/>
                </a:lnTo>
                <a:lnTo>
                  <a:pt x="34" y="5"/>
                </a:lnTo>
                <a:lnTo>
                  <a:pt x="34" y="5"/>
                </a:lnTo>
                <a:lnTo>
                  <a:pt x="35" y="5"/>
                </a:lnTo>
                <a:lnTo>
                  <a:pt x="35" y="5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7" y="5"/>
                </a:lnTo>
                <a:lnTo>
                  <a:pt x="37" y="5"/>
                </a:lnTo>
                <a:lnTo>
                  <a:pt x="37" y="5"/>
                </a:lnTo>
                <a:lnTo>
                  <a:pt x="38" y="4"/>
                </a:lnTo>
                <a:lnTo>
                  <a:pt x="38" y="4"/>
                </a:lnTo>
                <a:lnTo>
                  <a:pt x="39" y="4"/>
                </a:lnTo>
                <a:lnTo>
                  <a:pt x="39" y="5"/>
                </a:lnTo>
                <a:lnTo>
                  <a:pt x="40" y="5"/>
                </a:lnTo>
                <a:lnTo>
                  <a:pt x="40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2" y="5"/>
                </a:lnTo>
                <a:lnTo>
                  <a:pt x="42" y="5"/>
                </a:lnTo>
                <a:lnTo>
                  <a:pt x="42" y="5"/>
                </a:lnTo>
                <a:lnTo>
                  <a:pt x="44" y="5"/>
                </a:lnTo>
                <a:lnTo>
                  <a:pt x="44" y="5"/>
                </a:lnTo>
                <a:lnTo>
                  <a:pt x="45" y="5"/>
                </a:lnTo>
                <a:lnTo>
                  <a:pt x="45" y="4"/>
                </a:lnTo>
                <a:lnTo>
                  <a:pt x="46" y="4"/>
                </a:lnTo>
                <a:lnTo>
                  <a:pt x="46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8" y="4"/>
                </a:lnTo>
                <a:lnTo>
                  <a:pt x="48" y="4"/>
                </a:lnTo>
                <a:lnTo>
                  <a:pt x="49" y="4"/>
                </a:lnTo>
                <a:lnTo>
                  <a:pt x="49" y="4"/>
                </a:lnTo>
                <a:lnTo>
                  <a:pt x="50" y="5"/>
                </a:lnTo>
                <a:lnTo>
                  <a:pt x="50" y="4"/>
                </a:lnTo>
                <a:lnTo>
                  <a:pt x="50" y="5"/>
                </a:lnTo>
                <a:lnTo>
                  <a:pt x="51" y="5"/>
                </a:lnTo>
                <a:lnTo>
                  <a:pt x="51" y="5"/>
                </a:lnTo>
                <a:lnTo>
                  <a:pt x="51" y="5"/>
                </a:lnTo>
                <a:lnTo>
                  <a:pt x="52" y="5"/>
                </a:lnTo>
                <a:lnTo>
                  <a:pt x="52" y="5"/>
                </a:lnTo>
                <a:lnTo>
                  <a:pt x="52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4" y="5"/>
                </a:lnTo>
                <a:lnTo>
                  <a:pt x="54" y="5"/>
                </a:lnTo>
                <a:lnTo>
                  <a:pt x="54" y="6"/>
                </a:lnTo>
                <a:lnTo>
                  <a:pt x="55" y="6"/>
                </a:lnTo>
                <a:lnTo>
                  <a:pt x="56" y="6"/>
                </a:lnTo>
                <a:lnTo>
                  <a:pt x="56" y="6"/>
                </a:lnTo>
                <a:lnTo>
                  <a:pt x="56" y="7"/>
                </a:lnTo>
                <a:lnTo>
                  <a:pt x="56" y="7"/>
                </a:lnTo>
                <a:lnTo>
                  <a:pt x="57" y="7"/>
                </a:lnTo>
                <a:lnTo>
                  <a:pt x="57" y="7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8" y="9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1"/>
                </a:lnTo>
                <a:lnTo>
                  <a:pt x="59" y="11"/>
                </a:lnTo>
                <a:lnTo>
                  <a:pt x="59" y="11"/>
                </a:lnTo>
                <a:lnTo>
                  <a:pt x="59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0" y="13"/>
                </a:lnTo>
                <a:lnTo>
                  <a:pt x="60" y="13"/>
                </a:lnTo>
                <a:lnTo>
                  <a:pt x="60" y="13"/>
                </a:lnTo>
                <a:lnTo>
                  <a:pt x="60" y="13"/>
                </a:lnTo>
                <a:lnTo>
                  <a:pt x="60" y="13"/>
                </a:lnTo>
                <a:lnTo>
                  <a:pt x="60" y="14"/>
                </a:lnTo>
                <a:lnTo>
                  <a:pt x="61" y="14"/>
                </a:lnTo>
                <a:lnTo>
                  <a:pt x="61" y="14"/>
                </a:lnTo>
                <a:lnTo>
                  <a:pt x="61" y="14"/>
                </a:lnTo>
                <a:lnTo>
                  <a:pt x="61" y="15"/>
                </a:lnTo>
                <a:lnTo>
                  <a:pt x="61" y="15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1" y="17"/>
                </a:lnTo>
                <a:lnTo>
                  <a:pt x="61" y="17"/>
                </a:lnTo>
                <a:lnTo>
                  <a:pt x="61" y="17"/>
                </a:lnTo>
                <a:lnTo>
                  <a:pt x="61" y="18"/>
                </a:lnTo>
                <a:lnTo>
                  <a:pt x="61" y="18"/>
                </a:lnTo>
                <a:lnTo>
                  <a:pt x="61" y="18"/>
                </a:lnTo>
                <a:lnTo>
                  <a:pt x="61" y="18"/>
                </a:lnTo>
                <a:lnTo>
                  <a:pt x="61" y="19"/>
                </a:lnTo>
                <a:lnTo>
                  <a:pt x="61" y="19"/>
                </a:lnTo>
                <a:lnTo>
                  <a:pt x="62" y="20"/>
                </a:lnTo>
                <a:lnTo>
                  <a:pt x="62" y="19"/>
                </a:lnTo>
                <a:lnTo>
                  <a:pt x="62" y="19"/>
                </a:lnTo>
                <a:lnTo>
                  <a:pt x="62" y="20"/>
                </a:lnTo>
                <a:lnTo>
                  <a:pt x="62" y="20"/>
                </a:lnTo>
                <a:lnTo>
                  <a:pt x="62" y="20"/>
                </a:lnTo>
                <a:lnTo>
                  <a:pt x="62" y="21"/>
                </a:lnTo>
                <a:lnTo>
                  <a:pt x="62" y="21"/>
                </a:lnTo>
                <a:lnTo>
                  <a:pt x="62" y="21"/>
                </a:lnTo>
                <a:lnTo>
                  <a:pt x="62" y="21"/>
                </a:lnTo>
                <a:lnTo>
                  <a:pt x="63" y="21"/>
                </a:lnTo>
                <a:lnTo>
                  <a:pt x="63" y="22"/>
                </a:lnTo>
                <a:lnTo>
                  <a:pt x="63" y="22"/>
                </a:lnTo>
                <a:lnTo>
                  <a:pt x="63" y="22"/>
                </a:lnTo>
                <a:lnTo>
                  <a:pt x="63" y="23"/>
                </a:lnTo>
                <a:lnTo>
                  <a:pt x="63" y="23"/>
                </a:lnTo>
                <a:lnTo>
                  <a:pt x="63" y="23"/>
                </a:lnTo>
                <a:lnTo>
                  <a:pt x="63" y="23"/>
                </a:lnTo>
                <a:lnTo>
                  <a:pt x="63" y="24"/>
                </a:lnTo>
                <a:lnTo>
                  <a:pt x="63" y="24"/>
                </a:lnTo>
                <a:lnTo>
                  <a:pt x="63" y="25"/>
                </a:lnTo>
                <a:lnTo>
                  <a:pt x="63" y="25"/>
                </a:lnTo>
                <a:lnTo>
                  <a:pt x="63" y="25"/>
                </a:lnTo>
                <a:lnTo>
                  <a:pt x="63" y="25"/>
                </a:lnTo>
                <a:lnTo>
                  <a:pt x="63" y="26"/>
                </a:lnTo>
                <a:lnTo>
                  <a:pt x="63" y="26"/>
                </a:lnTo>
                <a:lnTo>
                  <a:pt x="63" y="26"/>
                </a:lnTo>
                <a:lnTo>
                  <a:pt x="64" y="26"/>
                </a:lnTo>
                <a:lnTo>
                  <a:pt x="64" y="26"/>
                </a:lnTo>
                <a:lnTo>
                  <a:pt x="64" y="26"/>
                </a:lnTo>
                <a:lnTo>
                  <a:pt x="64" y="27"/>
                </a:lnTo>
                <a:lnTo>
                  <a:pt x="64" y="27"/>
                </a:lnTo>
                <a:lnTo>
                  <a:pt x="64" y="27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5" y="28"/>
                </a:lnTo>
                <a:lnTo>
                  <a:pt x="65" y="28"/>
                </a:lnTo>
                <a:lnTo>
                  <a:pt x="65" y="29"/>
                </a:lnTo>
                <a:lnTo>
                  <a:pt x="65" y="29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1"/>
                </a:lnTo>
                <a:lnTo>
                  <a:pt x="65" y="31"/>
                </a:lnTo>
                <a:lnTo>
                  <a:pt x="65" y="31"/>
                </a:lnTo>
                <a:lnTo>
                  <a:pt x="64" y="31"/>
                </a:lnTo>
                <a:lnTo>
                  <a:pt x="64" y="31"/>
                </a:lnTo>
                <a:lnTo>
                  <a:pt x="64" y="31"/>
                </a:lnTo>
                <a:lnTo>
                  <a:pt x="64" y="31"/>
                </a:lnTo>
                <a:lnTo>
                  <a:pt x="64" y="31"/>
                </a:lnTo>
                <a:lnTo>
                  <a:pt x="63" y="31"/>
                </a:lnTo>
                <a:lnTo>
                  <a:pt x="63" y="31"/>
                </a:lnTo>
                <a:lnTo>
                  <a:pt x="63" y="31"/>
                </a:lnTo>
                <a:lnTo>
                  <a:pt x="63" y="31"/>
                </a:lnTo>
                <a:lnTo>
                  <a:pt x="63" y="31"/>
                </a:lnTo>
                <a:lnTo>
                  <a:pt x="62" y="31"/>
                </a:lnTo>
                <a:lnTo>
                  <a:pt x="62" y="31"/>
                </a:lnTo>
                <a:lnTo>
                  <a:pt x="62" y="32"/>
                </a:lnTo>
                <a:lnTo>
                  <a:pt x="62" y="32"/>
                </a:lnTo>
                <a:lnTo>
                  <a:pt x="62" y="32"/>
                </a:lnTo>
                <a:lnTo>
                  <a:pt x="61" y="32"/>
                </a:lnTo>
                <a:lnTo>
                  <a:pt x="61" y="32"/>
                </a:lnTo>
                <a:lnTo>
                  <a:pt x="61" y="32"/>
                </a:lnTo>
                <a:lnTo>
                  <a:pt x="61" y="31"/>
                </a:lnTo>
                <a:lnTo>
                  <a:pt x="61" y="31"/>
                </a:lnTo>
                <a:lnTo>
                  <a:pt x="61" y="31"/>
                </a:lnTo>
                <a:lnTo>
                  <a:pt x="60" y="31"/>
                </a:lnTo>
                <a:lnTo>
                  <a:pt x="60" y="32"/>
                </a:lnTo>
                <a:lnTo>
                  <a:pt x="59" y="32"/>
                </a:lnTo>
                <a:lnTo>
                  <a:pt x="58" y="32"/>
                </a:lnTo>
                <a:lnTo>
                  <a:pt x="58" y="31"/>
                </a:lnTo>
                <a:lnTo>
                  <a:pt x="58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5" y="31"/>
                </a:lnTo>
                <a:lnTo>
                  <a:pt x="55" y="31"/>
                </a:lnTo>
                <a:lnTo>
                  <a:pt x="55" y="30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0"/>
                </a:lnTo>
                <a:lnTo>
                  <a:pt x="54" y="30"/>
                </a:lnTo>
                <a:lnTo>
                  <a:pt x="54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2" y="30"/>
                </a:lnTo>
                <a:lnTo>
                  <a:pt x="52" y="30"/>
                </a:lnTo>
                <a:lnTo>
                  <a:pt x="52" y="30"/>
                </a:lnTo>
                <a:lnTo>
                  <a:pt x="52" y="30"/>
                </a:lnTo>
                <a:lnTo>
                  <a:pt x="52" y="30"/>
                </a:lnTo>
                <a:lnTo>
                  <a:pt x="51" y="31"/>
                </a:lnTo>
                <a:lnTo>
                  <a:pt x="51" y="31"/>
                </a:lnTo>
                <a:lnTo>
                  <a:pt x="49" y="31"/>
                </a:lnTo>
                <a:lnTo>
                  <a:pt x="48" y="31"/>
                </a:lnTo>
                <a:lnTo>
                  <a:pt x="47" y="31"/>
                </a:lnTo>
                <a:lnTo>
                  <a:pt x="47" y="31"/>
                </a:lnTo>
                <a:lnTo>
                  <a:pt x="47" y="31"/>
                </a:lnTo>
                <a:lnTo>
                  <a:pt x="47" y="30"/>
                </a:lnTo>
                <a:lnTo>
                  <a:pt x="47" y="30"/>
                </a:lnTo>
                <a:lnTo>
                  <a:pt x="47" y="30"/>
                </a:lnTo>
                <a:lnTo>
                  <a:pt x="46" y="30"/>
                </a:lnTo>
                <a:lnTo>
                  <a:pt x="46" y="30"/>
                </a:lnTo>
                <a:lnTo>
                  <a:pt x="46" y="29"/>
                </a:lnTo>
                <a:lnTo>
                  <a:pt x="46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30"/>
                </a:lnTo>
                <a:lnTo>
                  <a:pt x="44" y="30"/>
                </a:lnTo>
                <a:lnTo>
                  <a:pt x="44" y="30"/>
                </a:lnTo>
                <a:lnTo>
                  <a:pt x="44" y="30"/>
                </a:lnTo>
                <a:lnTo>
                  <a:pt x="44" y="30"/>
                </a:lnTo>
                <a:lnTo>
                  <a:pt x="43" y="30"/>
                </a:lnTo>
                <a:lnTo>
                  <a:pt x="43" y="30"/>
                </a:lnTo>
                <a:lnTo>
                  <a:pt x="42" y="30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8"/>
                </a:lnTo>
                <a:lnTo>
                  <a:pt x="42" y="28"/>
                </a:lnTo>
                <a:lnTo>
                  <a:pt x="42" y="27"/>
                </a:lnTo>
                <a:lnTo>
                  <a:pt x="42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40" y="27"/>
                </a:lnTo>
                <a:lnTo>
                  <a:pt x="40" y="27"/>
                </a:lnTo>
                <a:lnTo>
                  <a:pt x="39" y="28"/>
                </a:lnTo>
                <a:lnTo>
                  <a:pt x="39" y="28"/>
                </a:lnTo>
                <a:lnTo>
                  <a:pt x="38" y="28"/>
                </a:lnTo>
                <a:lnTo>
                  <a:pt x="38" y="29"/>
                </a:lnTo>
                <a:lnTo>
                  <a:pt x="38" y="29"/>
                </a:lnTo>
                <a:lnTo>
                  <a:pt x="37" y="30"/>
                </a:lnTo>
                <a:lnTo>
                  <a:pt x="37" y="30"/>
                </a:lnTo>
                <a:lnTo>
                  <a:pt x="37" y="30"/>
                </a:lnTo>
                <a:lnTo>
                  <a:pt x="37" y="31"/>
                </a:lnTo>
                <a:lnTo>
                  <a:pt x="37" y="31"/>
                </a:lnTo>
                <a:lnTo>
                  <a:pt x="37" y="31"/>
                </a:lnTo>
                <a:lnTo>
                  <a:pt x="38" y="31"/>
                </a:lnTo>
                <a:lnTo>
                  <a:pt x="38" y="31"/>
                </a:lnTo>
                <a:lnTo>
                  <a:pt x="38" y="32"/>
                </a:lnTo>
                <a:lnTo>
                  <a:pt x="38" y="32"/>
                </a:lnTo>
                <a:lnTo>
                  <a:pt x="39" y="32"/>
                </a:lnTo>
                <a:lnTo>
                  <a:pt x="39" y="32"/>
                </a:lnTo>
                <a:lnTo>
                  <a:pt x="39" y="32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8" y="33"/>
                </a:lnTo>
                <a:lnTo>
                  <a:pt x="38" y="33"/>
                </a:lnTo>
                <a:lnTo>
                  <a:pt x="38" y="33"/>
                </a:lnTo>
                <a:lnTo>
                  <a:pt x="37" y="33"/>
                </a:lnTo>
                <a:lnTo>
                  <a:pt x="37" y="33"/>
                </a:lnTo>
                <a:lnTo>
                  <a:pt x="37" y="34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8" y="35"/>
                </a:lnTo>
                <a:lnTo>
                  <a:pt x="38" y="36"/>
                </a:lnTo>
                <a:lnTo>
                  <a:pt x="38" y="36"/>
                </a:lnTo>
                <a:lnTo>
                  <a:pt x="38" y="37"/>
                </a:lnTo>
                <a:lnTo>
                  <a:pt x="38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6" y="37"/>
                </a:lnTo>
                <a:lnTo>
                  <a:pt x="37" y="38"/>
                </a:lnTo>
                <a:lnTo>
                  <a:pt x="37" y="38"/>
                </a:lnTo>
                <a:lnTo>
                  <a:pt x="36" y="39"/>
                </a:lnTo>
                <a:lnTo>
                  <a:pt x="36" y="39"/>
                </a:lnTo>
                <a:lnTo>
                  <a:pt x="35" y="39"/>
                </a:lnTo>
                <a:lnTo>
                  <a:pt x="35" y="39"/>
                </a:lnTo>
                <a:lnTo>
                  <a:pt x="34" y="39"/>
                </a:lnTo>
                <a:lnTo>
                  <a:pt x="34" y="40"/>
                </a:lnTo>
                <a:lnTo>
                  <a:pt x="34" y="40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3" y="38"/>
                </a:lnTo>
                <a:lnTo>
                  <a:pt x="33" y="38"/>
                </a:lnTo>
                <a:lnTo>
                  <a:pt x="34" y="37"/>
                </a:lnTo>
                <a:lnTo>
                  <a:pt x="33" y="37"/>
                </a:lnTo>
                <a:lnTo>
                  <a:pt x="33" y="36"/>
                </a:lnTo>
                <a:lnTo>
                  <a:pt x="32" y="35"/>
                </a:lnTo>
                <a:lnTo>
                  <a:pt x="31" y="35"/>
                </a:lnTo>
                <a:lnTo>
                  <a:pt x="31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29" y="36"/>
                </a:lnTo>
                <a:lnTo>
                  <a:pt x="29" y="36"/>
                </a:lnTo>
                <a:lnTo>
                  <a:pt x="29" y="36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8" y="35"/>
                </a:lnTo>
                <a:lnTo>
                  <a:pt x="28" y="35"/>
                </a:lnTo>
                <a:lnTo>
                  <a:pt x="28" y="35"/>
                </a:lnTo>
                <a:lnTo>
                  <a:pt x="27" y="36"/>
                </a:lnTo>
                <a:lnTo>
                  <a:pt x="27" y="36"/>
                </a:lnTo>
                <a:lnTo>
                  <a:pt x="26" y="36"/>
                </a:lnTo>
                <a:lnTo>
                  <a:pt x="26" y="36"/>
                </a:lnTo>
                <a:lnTo>
                  <a:pt x="25" y="37"/>
                </a:lnTo>
                <a:lnTo>
                  <a:pt x="25" y="37"/>
                </a:lnTo>
                <a:lnTo>
                  <a:pt x="24" y="37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4" y="35"/>
                </a:lnTo>
                <a:lnTo>
                  <a:pt x="24" y="35"/>
                </a:lnTo>
                <a:lnTo>
                  <a:pt x="24" y="35"/>
                </a:lnTo>
                <a:lnTo>
                  <a:pt x="24" y="35"/>
                </a:lnTo>
                <a:lnTo>
                  <a:pt x="23" y="34"/>
                </a:lnTo>
                <a:lnTo>
                  <a:pt x="23" y="35"/>
                </a:lnTo>
                <a:lnTo>
                  <a:pt x="22" y="35"/>
                </a:lnTo>
                <a:lnTo>
                  <a:pt x="22" y="35"/>
                </a:lnTo>
                <a:lnTo>
                  <a:pt x="20" y="35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2"/>
                </a:lnTo>
                <a:lnTo>
                  <a:pt x="20" y="32"/>
                </a:lnTo>
                <a:lnTo>
                  <a:pt x="20" y="32"/>
                </a:lnTo>
                <a:lnTo>
                  <a:pt x="20" y="31"/>
                </a:lnTo>
                <a:lnTo>
                  <a:pt x="21" y="31"/>
                </a:lnTo>
                <a:lnTo>
                  <a:pt x="21" y="31"/>
                </a:lnTo>
                <a:lnTo>
                  <a:pt x="21" y="31"/>
                </a:lnTo>
                <a:lnTo>
                  <a:pt x="21" y="31"/>
                </a:lnTo>
                <a:lnTo>
                  <a:pt x="22" y="31"/>
                </a:lnTo>
                <a:lnTo>
                  <a:pt x="22" y="30"/>
                </a:lnTo>
                <a:lnTo>
                  <a:pt x="22" y="30"/>
                </a:lnTo>
                <a:lnTo>
                  <a:pt x="22" y="30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2" y="28"/>
                </a:lnTo>
                <a:lnTo>
                  <a:pt x="22" y="28"/>
                </a:lnTo>
                <a:lnTo>
                  <a:pt x="22" y="28"/>
                </a:lnTo>
                <a:lnTo>
                  <a:pt x="22" y="28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4" y="27"/>
                </a:lnTo>
                <a:lnTo>
                  <a:pt x="24" y="27"/>
                </a:lnTo>
                <a:lnTo>
                  <a:pt x="24" y="26"/>
                </a:lnTo>
                <a:lnTo>
                  <a:pt x="24" y="26"/>
                </a:lnTo>
                <a:lnTo>
                  <a:pt x="25" y="26"/>
                </a:lnTo>
                <a:lnTo>
                  <a:pt x="25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6" y="25"/>
                </a:lnTo>
                <a:lnTo>
                  <a:pt x="26" y="25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3"/>
                </a:lnTo>
                <a:lnTo>
                  <a:pt x="26" y="23"/>
                </a:lnTo>
                <a:lnTo>
                  <a:pt x="26" y="23"/>
                </a:lnTo>
                <a:lnTo>
                  <a:pt x="26" y="22"/>
                </a:lnTo>
                <a:lnTo>
                  <a:pt x="25" y="22"/>
                </a:lnTo>
                <a:lnTo>
                  <a:pt x="25" y="22"/>
                </a:lnTo>
                <a:lnTo>
                  <a:pt x="25" y="22"/>
                </a:lnTo>
                <a:lnTo>
                  <a:pt x="25" y="22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3"/>
                </a:lnTo>
                <a:lnTo>
                  <a:pt x="24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2" y="23"/>
                </a:lnTo>
                <a:lnTo>
                  <a:pt x="22" y="23"/>
                </a:lnTo>
                <a:lnTo>
                  <a:pt x="22" y="23"/>
                </a:lnTo>
                <a:lnTo>
                  <a:pt x="22" y="24"/>
                </a:lnTo>
                <a:lnTo>
                  <a:pt x="22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19" y="24"/>
                </a:lnTo>
                <a:lnTo>
                  <a:pt x="19" y="24"/>
                </a:lnTo>
                <a:lnTo>
                  <a:pt x="19" y="25"/>
                </a:lnTo>
                <a:lnTo>
                  <a:pt x="19" y="25"/>
                </a:lnTo>
                <a:lnTo>
                  <a:pt x="19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5" y="25"/>
                </a:lnTo>
                <a:lnTo>
                  <a:pt x="15" y="25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3" y="28"/>
                </a:lnTo>
                <a:lnTo>
                  <a:pt x="13" y="29"/>
                </a:lnTo>
                <a:lnTo>
                  <a:pt x="13" y="28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1" y="29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6" y="31"/>
                </a:lnTo>
                <a:lnTo>
                  <a:pt x="6" y="31"/>
                </a:lnTo>
                <a:lnTo>
                  <a:pt x="6" y="31"/>
                </a:lnTo>
                <a:lnTo>
                  <a:pt x="6" y="31"/>
                </a:lnTo>
                <a:lnTo>
                  <a:pt x="5" y="31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3" y="29"/>
                </a:lnTo>
                <a:lnTo>
                  <a:pt x="3" y="29"/>
                </a:lnTo>
                <a:lnTo>
                  <a:pt x="3" y="29"/>
                </a:lnTo>
                <a:lnTo>
                  <a:pt x="3" y="29"/>
                </a:lnTo>
                <a:lnTo>
                  <a:pt x="2" y="29"/>
                </a:lnTo>
                <a:lnTo>
                  <a:pt x="2" y="29"/>
                </a:lnTo>
                <a:lnTo>
                  <a:pt x="2" y="28"/>
                </a:lnTo>
                <a:lnTo>
                  <a:pt x="2" y="28"/>
                </a:lnTo>
                <a:lnTo>
                  <a:pt x="3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0" y="28"/>
                </a:lnTo>
                <a:lnTo>
                  <a:pt x="0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0" name="Freeform 44">
            <a:extLst>
              <a:ext uri="{FF2B5EF4-FFF2-40B4-BE49-F238E27FC236}">
                <a16:creationId xmlns="" xmlns:a16="http://schemas.microsoft.com/office/drawing/2014/main" id="{DE7CF64D-7701-41B7-8004-AAF18247881C}"/>
              </a:ext>
            </a:extLst>
          </p:cNvPr>
          <p:cNvSpPr>
            <a:spLocks/>
          </p:cNvSpPr>
          <p:nvPr/>
        </p:nvSpPr>
        <p:spPr bwMode="auto">
          <a:xfrm>
            <a:off x="7454755" y="2053577"/>
            <a:ext cx="615950" cy="379413"/>
          </a:xfrm>
          <a:custGeom>
            <a:avLst/>
            <a:gdLst>
              <a:gd name="T0" fmla="*/ 2 w 65"/>
              <a:gd name="T1" fmla="*/ 25 h 40"/>
              <a:gd name="T2" fmla="*/ 4 w 65"/>
              <a:gd name="T3" fmla="*/ 23 h 40"/>
              <a:gd name="T4" fmla="*/ 5 w 65"/>
              <a:gd name="T5" fmla="*/ 23 h 40"/>
              <a:gd name="T6" fmla="*/ 8 w 65"/>
              <a:gd name="T7" fmla="*/ 21 h 40"/>
              <a:gd name="T8" fmla="*/ 10 w 65"/>
              <a:gd name="T9" fmla="*/ 17 h 40"/>
              <a:gd name="T10" fmla="*/ 11 w 65"/>
              <a:gd name="T11" fmla="*/ 14 h 40"/>
              <a:gd name="T12" fmla="*/ 13 w 65"/>
              <a:gd name="T13" fmla="*/ 11 h 40"/>
              <a:gd name="T14" fmla="*/ 15 w 65"/>
              <a:gd name="T15" fmla="*/ 9 h 40"/>
              <a:gd name="T16" fmla="*/ 16 w 65"/>
              <a:gd name="T17" fmla="*/ 5 h 40"/>
              <a:gd name="T18" fmla="*/ 24 w 65"/>
              <a:gd name="T19" fmla="*/ 0 h 40"/>
              <a:gd name="T20" fmla="*/ 28 w 65"/>
              <a:gd name="T21" fmla="*/ 2 h 40"/>
              <a:gd name="T22" fmla="*/ 32 w 65"/>
              <a:gd name="T23" fmla="*/ 4 h 40"/>
              <a:gd name="T24" fmla="*/ 35 w 65"/>
              <a:gd name="T25" fmla="*/ 5 h 40"/>
              <a:gd name="T26" fmla="*/ 39 w 65"/>
              <a:gd name="T27" fmla="*/ 5 h 40"/>
              <a:gd name="T28" fmla="*/ 45 w 65"/>
              <a:gd name="T29" fmla="*/ 5 h 40"/>
              <a:gd name="T30" fmla="*/ 50 w 65"/>
              <a:gd name="T31" fmla="*/ 4 h 40"/>
              <a:gd name="T32" fmla="*/ 54 w 65"/>
              <a:gd name="T33" fmla="*/ 5 h 40"/>
              <a:gd name="T34" fmla="*/ 58 w 65"/>
              <a:gd name="T35" fmla="*/ 9 h 40"/>
              <a:gd name="T36" fmla="*/ 60 w 65"/>
              <a:gd name="T37" fmla="*/ 12 h 40"/>
              <a:gd name="T38" fmla="*/ 61 w 65"/>
              <a:gd name="T39" fmla="*/ 15 h 40"/>
              <a:gd name="T40" fmla="*/ 61 w 65"/>
              <a:gd name="T41" fmla="*/ 18 h 40"/>
              <a:gd name="T42" fmla="*/ 62 w 65"/>
              <a:gd name="T43" fmla="*/ 21 h 40"/>
              <a:gd name="T44" fmla="*/ 63 w 65"/>
              <a:gd name="T45" fmla="*/ 25 h 40"/>
              <a:gd name="T46" fmla="*/ 64 w 65"/>
              <a:gd name="T47" fmla="*/ 27 h 40"/>
              <a:gd name="T48" fmla="*/ 65 w 65"/>
              <a:gd name="T49" fmla="*/ 31 h 40"/>
              <a:gd name="T50" fmla="*/ 63 w 65"/>
              <a:gd name="T51" fmla="*/ 31 h 40"/>
              <a:gd name="T52" fmla="*/ 60 w 65"/>
              <a:gd name="T53" fmla="*/ 31 h 40"/>
              <a:gd name="T54" fmla="*/ 56 w 65"/>
              <a:gd name="T55" fmla="*/ 31 h 40"/>
              <a:gd name="T56" fmla="*/ 55 w 65"/>
              <a:gd name="T57" fmla="*/ 31 h 40"/>
              <a:gd name="T58" fmla="*/ 53 w 65"/>
              <a:gd name="T59" fmla="*/ 30 h 40"/>
              <a:gd name="T60" fmla="*/ 49 w 65"/>
              <a:gd name="T61" fmla="*/ 31 h 40"/>
              <a:gd name="T62" fmla="*/ 45 w 65"/>
              <a:gd name="T63" fmla="*/ 29 h 40"/>
              <a:gd name="T64" fmla="*/ 43 w 65"/>
              <a:gd name="T65" fmla="*/ 30 h 40"/>
              <a:gd name="T66" fmla="*/ 41 w 65"/>
              <a:gd name="T67" fmla="*/ 27 h 40"/>
              <a:gd name="T68" fmla="*/ 37 w 65"/>
              <a:gd name="T69" fmla="*/ 30 h 40"/>
              <a:gd name="T70" fmla="*/ 39 w 65"/>
              <a:gd name="T71" fmla="*/ 33 h 40"/>
              <a:gd name="T72" fmla="*/ 37 w 65"/>
              <a:gd name="T73" fmla="*/ 35 h 40"/>
              <a:gd name="T74" fmla="*/ 37 w 65"/>
              <a:gd name="T75" fmla="*/ 37 h 40"/>
              <a:gd name="T76" fmla="*/ 33 w 65"/>
              <a:gd name="T77" fmla="*/ 39 h 40"/>
              <a:gd name="T78" fmla="*/ 30 w 65"/>
              <a:gd name="T79" fmla="*/ 36 h 40"/>
              <a:gd name="T80" fmla="*/ 28 w 65"/>
              <a:gd name="T81" fmla="*/ 35 h 40"/>
              <a:gd name="T82" fmla="*/ 24 w 65"/>
              <a:gd name="T83" fmla="*/ 36 h 40"/>
              <a:gd name="T84" fmla="*/ 20 w 65"/>
              <a:gd name="T85" fmla="*/ 34 h 40"/>
              <a:gd name="T86" fmla="*/ 21 w 65"/>
              <a:gd name="T87" fmla="*/ 31 h 40"/>
              <a:gd name="T88" fmla="*/ 22 w 65"/>
              <a:gd name="T89" fmla="*/ 28 h 40"/>
              <a:gd name="T90" fmla="*/ 25 w 65"/>
              <a:gd name="T91" fmla="*/ 26 h 40"/>
              <a:gd name="T92" fmla="*/ 26 w 65"/>
              <a:gd name="T93" fmla="*/ 23 h 40"/>
              <a:gd name="T94" fmla="*/ 24 w 65"/>
              <a:gd name="T95" fmla="*/ 23 h 40"/>
              <a:gd name="T96" fmla="*/ 21 w 65"/>
              <a:gd name="T97" fmla="*/ 24 h 40"/>
              <a:gd name="T98" fmla="*/ 18 w 65"/>
              <a:gd name="T99" fmla="*/ 25 h 40"/>
              <a:gd name="T100" fmla="*/ 15 w 65"/>
              <a:gd name="T101" fmla="*/ 26 h 40"/>
              <a:gd name="T102" fmla="*/ 14 w 65"/>
              <a:gd name="T103" fmla="*/ 27 h 40"/>
              <a:gd name="T104" fmla="*/ 13 w 65"/>
              <a:gd name="T105" fmla="*/ 29 h 40"/>
              <a:gd name="T106" fmla="*/ 11 w 65"/>
              <a:gd name="T107" fmla="*/ 30 h 40"/>
              <a:gd name="T108" fmla="*/ 10 w 65"/>
              <a:gd name="T109" fmla="*/ 30 h 40"/>
              <a:gd name="T110" fmla="*/ 7 w 65"/>
              <a:gd name="T111" fmla="*/ 31 h 40"/>
              <a:gd name="T112" fmla="*/ 5 w 65"/>
              <a:gd name="T113" fmla="*/ 30 h 40"/>
              <a:gd name="T114" fmla="*/ 3 w 65"/>
              <a:gd name="T115" fmla="*/ 29 h 40"/>
              <a:gd name="T116" fmla="*/ 2 w 65"/>
              <a:gd name="T117" fmla="*/ 2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5" h="40">
                <a:moveTo>
                  <a:pt x="1" y="27"/>
                </a:moveTo>
                <a:lnTo>
                  <a:pt x="1" y="27"/>
                </a:lnTo>
                <a:lnTo>
                  <a:pt x="1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2" y="26"/>
                </a:lnTo>
                <a:lnTo>
                  <a:pt x="2" y="26"/>
                </a:lnTo>
                <a:lnTo>
                  <a:pt x="1" y="26"/>
                </a:lnTo>
                <a:lnTo>
                  <a:pt x="1" y="25"/>
                </a:lnTo>
                <a:lnTo>
                  <a:pt x="2" y="25"/>
                </a:lnTo>
                <a:lnTo>
                  <a:pt x="2" y="25"/>
                </a:lnTo>
                <a:lnTo>
                  <a:pt x="2" y="24"/>
                </a:lnTo>
                <a:lnTo>
                  <a:pt x="2" y="24"/>
                </a:lnTo>
                <a:lnTo>
                  <a:pt x="3" y="24"/>
                </a:lnTo>
                <a:lnTo>
                  <a:pt x="3" y="24"/>
                </a:lnTo>
                <a:lnTo>
                  <a:pt x="3" y="24"/>
                </a:lnTo>
                <a:lnTo>
                  <a:pt x="3" y="23"/>
                </a:lnTo>
                <a:lnTo>
                  <a:pt x="3" y="23"/>
                </a:lnTo>
                <a:lnTo>
                  <a:pt x="3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5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2"/>
                </a:lnTo>
                <a:lnTo>
                  <a:pt x="6" y="22"/>
                </a:lnTo>
                <a:lnTo>
                  <a:pt x="7" y="22"/>
                </a:lnTo>
                <a:lnTo>
                  <a:pt x="7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1"/>
                </a:lnTo>
                <a:lnTo>
                  <a:pt x="8" y="20"/>
                </a:lnTo>
                <a:lnTo>
                  <a:pt x="8" y="20"/>
                </a:lnTo>
                <a:lnTo>
                  <a:pt x="8" y="20"/>
                </a:lnTo>
                <a:lnTo>
                  <a:pt x="9" y="20"/>
                </a:lnTo>
                <a:lnTo>
                  <a:pt x="9" y="19"/>
                </a:lnTo>
                <a:lnTo>
                  <a:pt x="9" y="19"/>
                </a:lnTo>
                <a:lnTo>
                  <a:pt x="9" y="18"/>
                </a:lnTo>
                <a:lnTo>
                  <a:pt x="9" y="18"/>
                </a:lnTo>
                <a:lnTo>
                  <a:pt x="10" y="18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10" y="17"/>
                </a:lnTo>
                <a:lnTo>
                  <a:pt x="9" y="17"/>
                </a:lnTo>
                <a:lnTo>
                  <a:pt x="9" y="16"/>
                </a:lnTo>
                <a:lnTo>
                  <a:pt x="9" y="16"/>
                </a:lnTo>
                <a:lnTo>
                  <a:pt x="9" y="16"/>
                </a:ln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11" y="14"/>
                </a:lnTo>
                <a:lnTo>
                  <a:pt x="11" y="14"/>
                </a:lnTo>
                <a:lnTo>
                  <a:pt x="11" y="14"/>
                </a:lnTo>
                <a:lnTo>
                  <a:pt x="11" y="14"/>
                </a:lnTo>
                <a:lnTo>
                  <a:pt x="11" y="13"/>
                </a:lnTo>
                <a:lnTo>
                  <a:pt x="12" y="13"/>
                </a:lnTo>
                <a:lnTo>
                  <a:pt x="12" y="13"/>
                </a:lnTo>
                <a:lnTo>
                  <a:pt x="12" y="13"/>
                </a:lnTo>
                <a:lnTo>
                  <a:pt x="12" y="13"/>
                </a:lnTo>
                <a:lnTo>
                  <a:pt x="13" y="12"/>
                </a:lnTo>
                <a:lnTo>
                  <a:pt x="13" y="12"/>
                </a:lnTo>
                <a:lnTo>
                  <a:pt x="13" y="12"/>
                </a:lnTo>
                <a:lnTo>
                  <a:pt x="13" y="11"/>
                </a:lnTo>
                <a:lnTo>
                  <a:pt x="13" y="11"/>
                </a:lnTo>
                <a:lnTo>
                  <a:pt x="13" y="11"/>
                </a:lnTo>
                <a:lnTo>
                  <a:pt x="13" y="11"/>
                </a:lnTo>
                <a:lnTo>
                  <a:pt x="13" y="10"/>
                </a:lnTo>
                <a:lnTo>
                  <a:pt x="13" y="10"/>
                </a:lnTo>
                <a:lnTo>
                  <a:pt x="13" y="10"/>
                </a:lnTo>
                <a:lnTo>
                  <a:pt x="13" y="10"/>
                </a:lnTo>
                <a:lnTo>
                  <a:pt x="14" y="9"/>
                </a:lnTo>
                <a:lnTo>
                  <a:pt x="14" y="9"/>
                </a:lnTo>
                <a:lnTo>
                  <a:pt x="14" y="9"/>
                </a:ln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5" y="9"/>
                </a:lnTo>
                <a:lnTo>
                  <a:pt x="15" y="8"/>
                </a:lnTo>
                <a:lnTo>
                  <a:pt x="15" y="8"/>
                </a:lnTo>
                <a:lnTo>
                  <a:pt x="15" y="8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7"/>
                </a:lnTo>
                <a:lnTo>
                  <a:pt x="15" y="6"/>
                </a:lnTo>
                <a:lnTo>
                  <a:pt x="16" y="5"/>
                </a:lnTo>
                <a:lnTo>
                  <a:pt x="16" y="5"/>
                </a:lnTo>
                <a:lnTo>
                  <a:pt x="16" y="4"/>
                </a:lnTo>
                <a:lnTo>
                  <a:pt x="16" y="4"/>
                </a:lnTo>
                <a:lnTo>
                  <a:pt x="17" y="4"/>
                </a:lnTo>
                <a:lnTo>
                  <a:pt x="17" y="3"/>
                </a:lnTo>
                <a:lnTo>
                  <a:pt x="17" y="3"/>
                </a:lnTo>
                <a:lnTo>
                  <a:pt x="17" y="2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5" y="1"/>
                </a:lnTo>
                <a:lnTo>
                  <a:pt x="25" y="1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6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7" y="2"/>
                </a:lnTo>
                <a:lnTo>
                  <a:pt x="28" y="2"/>
                </a:lnTo>
                <a:lnTo>
                  <a:pt x="28" y="2"/>
                </a:lnTo>
                <a:lnTo>
                  <a:pt x="28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30" y="2"/>
                </a:lnTo>
                <a:lnTo>
                  <a:pt x="30" y="2"/>
                </a:lnTo>
                <a:lnTo>
                  <a:pt x="31" y="2"/>
                </a:lnTo>
                <a:lnTo>
                  <a:pt x="31" y="2"/>
                </a:lnTo>
                <a:lnTo>
                  <a:pt x="31" y="3"/>
                </a:lnTo>
                <a:lnTo>
                  <a:pt x="32" y="3"/>
                </a:lnTo>
                <a:lnTo>
                  <a:pt x="32" y="4"/>
                </a:lnTo>
                <a:lnTo>
                  <a:pt x="33" y="4"/>
                </a:lnTo>
                <a:lnTo>
                  <a:pt x="33" y="4"/>
                </a:lnTo>
                <a:lnTo>
                  <a:pt x="34" y="4"/>
                </a:lnTo>
                <a:lnTo>
                  <a:pt x="34" y="4"/>
                </a:lnTo>
                <a:lnTo>
                  <a:pt x="34" y="5"/>
                </a:lnTo>
                <a:lnTo>
                  <a:pt x="34" y="4"/>
                </a:lnTo>
                <a:lnTo>
                  <a:pt x="34" y="4"/>
                </a:lnTo>
                <a:lnTo>
                  <a:pt x="34" y="4"/>
                </a:lnTo>
                <a:lnTo>
                  <a:pt x="34" y="5"/>
                </a:lnTo>
                <a:lnTo>
                  <a:pt x="34" y="5"/>
                </a:lnTo>
                <a:lnTo>
                  <a:pt x="35" y="5"/>
                </a:lnTo>
                <a:lnTo>
                  <a:pt x="35" y="5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6" y="5"/>
                </a:lnTo>
                <a:lnTo>
                  <a:pt x="37" y="5"/>
                </a:lnTo>
                <a:lnTo>
                  <a:pt x="37" y="5"/>
                </a:lnTo>
                <a:lnTo>
                  <a:pt x="37" y="5"/>
                </a:lnTo>
                <a:lnTo>
                  <a:pt x="38" y="4"/>
                </a:lnTo>
                <a:lnTo>
                  <a:pt x="38" y="4"/>
                </a:lnTo>
                <a:lnTo>
                  <a:pt x="39" y="4"/>
                </a:lnTo>
                <a:lnTo>
                  <a:pt x="39" y="5"/>
                </a:lnTo>
                <a:lnTo>
                  <a:pt x="40" y="5"/>
                </a:lnTo>
                <a:lnTo>
                  <a:pt x="40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1" y="5"/>
                </a:lnTo>
                <a:lnTo>
                  <a:pt x="42" y="5"/>
                </a:lnTo>
                <a:lnTo>
                  <a:pt x="42" y="5"/>
                </a:lnTo>
                <a:lnTo>
                  <a:pt x="42" y="5"/>
                </a:lnTo>
                <a:lnTo>
                  <a:pt x="44" y="5"/>
                </a:lnTo>
                <a:lnTo>
                  <a:pt x="44" y="5"/>
                </a:lnTo>
                <a:lnTo>
                  <a:pt x="45" y="5"/>
                </a:lnTo>
                <a:lnTo>
                  <a:pt x="45" y="4"/>
                </a:lnTo>
                <a:lnTo>
                  <a:pt x="46" y="4"/>
                </a:lnTo>
                <a:lnTo>
                  <a:pt x="46" y="4"/>
                </a:lnTo>
                <a:lnTo>
                  <a:pt x="47" y="4"/>
                </a:lnTo>
                <a:lnTo>
                  <a:pt x="47" y="4"/>
                </a:lnTo>
                <a:lnTo>
                  <a:pt x="47" y="4"/>
                </a:lnTo>
                <a:lnTo>
                  <a:pt x="48" y="4"/>
                </a:lnTo>
                <a:lnTo>
                  <a:pt x="48" y="4"/>
                </a:lnTo>
                <a:lnTo>
                  <a:pt x="49" y="4"/>
                </a:lnTo>
                <a:lnTo>
                  <a:pt x="49" y="4"/>
                </a:lnTo>
                <a:lnTo>
                  <a:pt x="50" y="5"/>
                </a:lnTo>
                <a:lnTo>
                  <a:pt x="50" y="4"/>
                </a:lnTo>
                <a:lnTo>
                  <a:pt x="50" y="5"/>
                </a:lnTo>
                <a:lnTo>
                  <a:pt x="51" y="5"/>
                </a:lnTo>
                <a:lnTo>
                  <a:pt x="51" y="5"/>
                </a:lnTo>
                <a:lnTo>
                  <a:pt x="51" y="5"/>
                </a:lnTo>
                <a:lnTo>
                  <a:pt x="52" y="5"/>
                </a:lnTo>
                <a:lnTo>
                  <a:pt x="52" y="5"/>
                </a:lnTo>
                <a:lnTo>
                  <a:pt x="52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4" y="5"/>
                </a:lnTo>
                <a:lnTo>
                  <a:pt x="54" y="5"/>
                </a:lnTo>
                <a:lnTo>
                  <a:pt x="54" y="6"/>
                </a:lnTo>
                <a:lnTo>
                  <a:pt x="55" y="6"/>
                </a:lnTo>
                <a:lnTo>
                  <a:pt x="56" y="6"/>
                </a:lnTo>
                <a:lnTo>
                  <a:pt x="56" y="6"/>
                </a:lnTo>
                <a:lnTo>
                  <a:pt x="56" y="7"/>
                </a:lnTo>
                <a:lnTo>
                  <a:pt x="56" y="7"/>
                </a:lnTo>
                <a:lnTo>
                  <a:pt x="57" y="7"/>
                </a:lnTo>
                <a:lnTo>
                  <a:pt x="57" y="7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8" y="9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59" y="10"/>
                </a:lnTo>
                <a:lnTo>
                  <a:pt x="59" y="11"/>
                </a:lnTo>
                <a:lnTo>
                  <a:pt x="59" y="11"/>
                </a:lnTo>
                <a:lnTo>
                  <a:pt x="59" y="11"/>
                </a:lnTo>
                <a:lnTo>
                  <a:pt x="59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0" y="12"/>
                </a:lnTo>
                <a:lnTo>
                  <a:pt x="60" y="13"/>
                </a:lnTo>
                <a:lnTo>
                  <a:pt x="60" y="13"/>
                </a:lnTo>
                <a:lnTo>
                  <a:pt x="60" y="13"/>
                </a:lnTo>
                <a:lnTo>
                  <a:pt x="60" y="13"/>
                </a:lnTo>
                <a:lnTo>
                  <a:pt x="60" y="13"/>
                </a:lnTo>
                <a:lnTo>
                  <a:pt x="60" y="14"/>
                </a:lnTo>
                <a:lnTo>
                  <a:pt x="61" y="14"/>
                </a:lnTo>
                <a:lnTo>
                  <a:pt x="61" y="14"/>
                </a:lnTo>
                <a:lnTo>
                  <a:pt x="61" y="14"/>
                </a:lnTo>
                <a:lnTo>
                  <a:pt x="61" y="15"/>
                </a:lnTo>
                <a:lnTo>
                  <a:pt x="61" y="15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1" y="16"/>
                </a:lnTo>
                <a:lnTo>
                  <a:pt x="61" y="17"/>
                </a:lnTo>
                <a:lnTo>
                  <a:pt x="61" y="17"/>
                </a:lnTo>
                <a:lnTo>
                  <a:pt x="61" y="17"/>
                </a:lnTo>
                <a:lnTo>
                  <a:pt x="61" y="18"/>
                </a:lnTo>
                <a:lnTo>
                  <a:pt x="61" y="18"/>
                </a:lnTo>
                <a:lnTo>
                  <a:pt x="61" y="18"/>
                </a:lnTo>
                <a:lnTo>
                  <a:pt x="61" y="18"/>
                </a:lnTo>
                <a:lnTo>
                  <a:pt x="61" y="19"/>
                </a:lnTo>
                <a:lnTo>
                  <a:pt x="61" y="19"/>
                </a:lnTo>
                <a:lnTo>
                  <a:pt x="62" y="20"/>
                </a:lnTo>
                <a:lnTo>
                  <a:pt x="62" y="19"/>
                </a:lnTo>
                <a:lnTo>
                  <a:pt x="62" y="19"/>
                </a:lnTo>
                <a:lnTo>
                  <a:pt x="62" y="20"/>
                </a:lnTo>
                <a:lnTo>
                  <a:pt x="62" y="20"/>
                </a:lnTo>
                <a:lnTo>
                  <a:pt x="62" y="20"/>
                </a:lnTo>
                <a:lnTo>
                  <a:pt x="62" y="21"/>
                </a:lnTo>
                <a:lnTo>
                  <a:pt x="62" y="21"/>
                </a:lnTo>
                <a:lnTo>
                  <a:pt x="62" y="21"/>
                </a:lnTo>
                <a:lnTo>
                  <a:pt x="62" y="21"/>
                </a:lnTo>
                <a:lnTo>
                  <a:pt x="63" y="21"/>
                </a:lnTo>
                <a:lnTo>
                  <a:pt x="63" y="22"/>
                </a:lnTo>
                <a:lnTo>
                  <a:pt x="63" y="22"/>
                </a:lnTo>
                <a:lnTo>
                  <a:pt x="63" y="22"/>
                </a:lnTo>
                <a:lnTo>
                  <a:pt x="63" y="23"/>
                </a:lnTo>
                <a:lnTo>
                  <a:pt x="63" y="23"/>
                </a:lnTo>
                <a:lnTo>
                  <a:pt x="63" y="23"/>
                </a:lnTo>
                <a:lnTo>
                  <a:pt x="63" y="23"/>
                </a:lnTo>
                <a:lnTo>
                  <a:pt x="63" y="24"/>
                </a:lnTo>
                <a:lnTo>
                  <a:pt x="63" y="24"/>
                </a:lnTo>
                <a:lnTo>
                  <a:pt x="63" y="25"/>
                </a:lnTo>
                <a:lnTo>
                  <a:pt x="63" y="25"/>
                </a:lnTo>
                <a:lnTo>
                  <a:pt x="63" y="25"/>
                </a:lnTo>
                <a:lnTo>
                  <a:pt x="63" y="25"/>
                </a:lnTo>
                <a:lnTo>
                  <a:pt x="63" y="26"/>
                </a:lnTo>
                <a:lnTo>
                  <a:pt x="63" y="26"/>
                </a:lnTo>
                <a:lnTo>
                  <a:pt x="63" y="26"/>
                </a:lnTo>
                <a:lnTo>
                  <a:pt x="64" y="26"/>
                </a:lnTo>
                <a:lnTo>
                  <a:pt x="64" y="26"/>
                </a:lnTo>
                <a:lnTo>
                  <a:pt x="64" y="26"/>
                </a:lnTo>
                <a:lnTo>
                  <a:pt x="64" y="27"/>
                </a:lnTo>
                <a:lnTo>
                  <a:pt x="64" y="27"/>
                </a:lnTo>
                <a:lnTo>
                  <a:pt x="64" y="27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4" y="28"/>
                </a:lnTo>
                <a:lnTo>
                  <a:pt x="65" y="28"/>
                </a:lnTo>
                <a:lnTo>
                  <a:pt x="65" y="28"/>
                </a:lnTo>
                <a:lnTo>
                  <a:pt x="65" y="29"/>
                </a:lnTo>
                <a:lnTo>
                  <a:pt x="65" y="29"/>
                </a:lnTo>
                <a:lnTo>
                  <a:pt x="65" y="30"/>
                </a:lnTo>
                <a:lnTo>
                  <a:pt x="65" y="30"/>
                </a:lnTo>
                <a:lnTo>
                  <a:pt x="65" y="30"/>
                </a:lnTo>
                <a:lnTo>
                  <a:pt x="65" y="31"/>
                </a:lnTo>
                <a:lnTo>
                  <a:pt x="65" y="31"/>
                </a:lnTo>
                <a:lnTo>
                  <a:pt x="65" y="31"/>
                </a:lnTo>
                <a:lnTo>
                  <a:pt x="64" y="31"/>
                </a:lnTo>
                <a:lnTo>
                  <a:pt x="64" y="31"/>
                </a:lnTo>
                <a:lnTo>
                  <a:pt x="64" y="31"/>
                </a:lnTo>
                <a:lnTo>
                  <a:pt x="64" y="31"/>
                </a:lnTo>
                <a:lnTo>
                  <a:pt x="64" y="31"/>
                </a:lnTo>
                <a:lnTo>
                  <a:pt x="63" y="31"/>
                </a:lnTo>
                <a:lnTo>
                  <a:pt x="63" y="31"/>
                </a:lnTo>
                <a:lnTo>
                  <a:pt x="63" y="31"/>
                </a:lnTo>
                <a:lnTo>
                  <a:pt x="63" y="31"/>
                </a:lnTo>
                <a:lnTo>
                  <a:pt x="63" y="31"/>
                </a:lnTo>
                <a:lnTo>
                  <a:pt x="62" y="31"/>
                </a:lnTo>
                <a:lnTo>
                  <a:pt x="62" y="31"/>
                </a:lnTo>
                <a:lnTo>
                  <a:pt x="62" y="32"/>
                </a:lnTo>
                <a:lnTo>
                  <a:pt x="62" y="32"/>
                </a:lnTo>
                <a:lnTo>
                  <a:pt x="62" y="32"/>
                </a:lnTo>
                <a:lnTo>
                  <a:pt x="61" y="32"/>
                </a:lnTo>
                <a:lnTo>
                  <a:pt x="61" y="32"/>
                </a:lnTo>
                <a:lnTo>
                  <a:pt x="61" y="32"/>
                </a:lnTo>
                <a:lnTo>
                  <a:pt x="61" y="31"/>
                </a:lnTo>
                <a:lnTo>
                  <a:pt x="61" y="31"/>
                </a:lnTo>
                <a:lnTo>
                  <a:pt x="61" y="31"/>
                </a:lnTo>
                <a:lnTo>
                  <a:pt x="60" y="31"/>
                </a:lnTo>
                <a:lnTo>
                  <a:pt x="60" y="32"/>
                </a:lnTo>
                <a:lnTo>
                  <a:pt x="59" y="32"/>
                </a:lnTo>
                <a:lnTo>
                  <a:pt x="58" y="32"/>
                </a:lnTo>
                <a:lnTo>
                  <a:pt x="58" y="31"/>
                </a:lnTo>
                <a:lnTo>
                  <a:pt x="58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7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6" y="31"/>
                </a:lnTo>
                <a:lnTo>
                  <a:pt x="55" y="31"/>
                </a:lnTo>
                <a:lnTo>
                  <a:pt x="55" y="31"/>
                </a:lnTo>
                <a:lnTo>
                  <a:pt x="55" y="30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5" y="31"/>
                </a:lnTo>
                <a:lnTo>
                  <a:pt x="54" y="31"/>
                </a:lnTo>
                <a:lnTo>
                  <a:pt x="54" y="31"/>
                </a:lnTo>
                <a:lnTo>
                  <a:pt x="54" y="30"/>
                </a:lnTo>
                <a:lnTo>
                  <a:pt x="54" y="30"/>
                </a:lnTo>
                <a:lnTo>
                  <a:pt x="54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52" y="30"/>
                </a:lnTo>
                <a:lnTo>
                  <a:pt x="52" y="30"/>
                </a:lnTo>
                <a:lnTo>
                  <a:pt x="52" y="30"/>
                </a:lnTo>
                <a:lnTo>
                  <a:pt x="52" y="30"/>
                </a:lnTo>
                <a:lnTo>
                  <a:pt x="52" y="30"/>
                </a:lnTo>
                <a:lnTo>
                  <a:pt x="51" y="31"/>
                </a:lnTo>
                <a:lnTo>
                  <a:pt x="51" y="31"/>
                </a:lnTo>
                <a:lnTo>
                  <a:pt x="49" y="31"/>
                </a:lnTo>
                <a:lnTo>
                  <a:pt x="48" y="31"/>
                </a:lnTo>
                <a:lnTo>
                  <a:pt x="47" y="31"/>
                </a:lnTo>
                <a:lnTo>
                  <a:pt x="47" y="31"/>
                </a:lnTo>
                <a:lnTo>
                  <a:pt x="47" y="31"/>
                </a:lnTo>
                <a:lnTo>
                  <a:pt x="47" y="30"/>
                </a:lnTo>
                <a:lnTo>
                  <a:pt x="47" y="30"/>
                </a:lnTo>
                <a:lnTo>
                  <a:pt x="47" y="30"/>
                </a:lnTo>
                <a:lnTo>
                  <a:pt x="46" y="30"/>
                </a:lnTo>
                <a:lnTo>
                  <a:pt x="46" y="30"/>
                </a:lnTo>
                <a:lnTo>
                  <a:pt x="46" y="29"/>
                </a:lnTo>
                <a:lnTo>
                  <a:pt x="46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29"/>
                </a:lnTo>
                <a:lnTo>
                  <a:pt x="45" y="30"/>
                </a:lnTo>
                <a:lnTo>
                  <a:pt x="44" y="30"/>
                </a:lnTo>
                <a:lnTo>
                  <a:pt x="44" y="30"/>
                </a:lnTo>
                <a:lnTo>
                  <a:pt x="44" y="30"/>
                </a:lnTo>
                <a:lnTo>
                  <a:pt x="44" y="30"/>
                </a:lnTo>
                <a:lnTo>
                  <a:pt x="43" y="30"/>
                </a:lnTo>
                <a:lnTo>
                  <a:pt x="43" y="30"/>
                </a:lnTo>
                <a:lnTo>
                  <a:pt x="42" y="30"/>
                </a:lnTo>
                <a:lnTo>
                  <a:pt x="42" y="29"/>
                </a:lnTo>
                <a:lnTo>
                  <a:pt x="42" y="29"/>
                </a:lnTo>
                <a:lnTo>
                  <a:pt x="42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8"/>
                </a:lnTo>
                <a:lnTo>
                  <a:pt x="42" y="28"/>
                </a:lnTo>
                <a:lnTo>
                  <a:pt x="42" y="27"/>
                </a:lnTo>
                <a:lnTo>
                  <a:pt x="42" y="27"/>
                </a:lnTo>
                <a:lnTo>
                  <a:pt x="41" y="27"/>
                </a:lnTo>
                <a:lnTo>
                  <a:pt x="41" y="27"/>
                </a:lnTo>
                <a:lnTo>
                  <a:pt x="41" y="27"/>
                </a:lnTo>
                <a:lnTo>
                  <a:pt x="40" y="27"/>
                </a:lnTo>
                <a:lnTo>
                  <a:pt x="40" y="27"/>
                </a:lnTo>
                <a:lnTo>
                  <a:pt x="39" y="28"/>
                </a:lnTo>
                <a:lnTo>
                  <a:pt x="39" y="28"/>
                </a:lnTo>
                <a:lnTo>
                  <a:pt x="38" y="28"/>
                </a:lnTo>
                <a:lnTo>
                  <a:pt x="38" y="29"/>
                </a:lnTo>
                <a:lnTo>
                  <a:pt x="38" y="29"/>
                </a:lnTo>
                <a:lnTo>
                  <a:pt x="37" y="30"/>
                </a:lnTo>
                <a:lnTo>
                  <a:pt x="37" y="30"/>
                </a:lnTo>
                <a:lnTo>
                  <a:pt x="37" y="30"/>
                </a:lnTo>
                <a:lnTo>
                  <a:pt x="37" y="31"/>
                </a:lnTo>
                <a:lnTo>
                  <a:pt x="37" y="31"/>
                </a:lnTo>
                <a:lnTo>
                  <a:pt x="37" y="31"/>
                </a:lnTo>
                <a:lnTo>
                  <a:pt x="38" y="31"/>
                </a:lnTo>
                <a:lnTo>
                  <a:pt x="38" y="31"/>
                </a:lnTo>
                <a:lnTo>
                  <a:pt x="38" y="32"/>
                </a:lnTo>
                <a:lnTo>
                  <a:pt x="38" y="32"/>
                </a:lnTo>
                <a:lnTo>
                  <a:pt x="39" y="32"/>
                </a:lnTo>
                <a:lnTo>
                  <a:pt x="39" y="32"/>
                </a:lnTo>
                <a:lnTo>
                  <a:pt x="39" y="32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9" y="33"/>
                </a:lnTo>
                <a:lnTo>
                  <a:pt x="38" y="33"/>
                </a:lnTo>
                <a:lnTo>
                  <a:pt x="38" y="33"/>
                </a:lnTo>
                <a:lnTo>
                  <a:pt x="38" y="33"/>
                </a:lnTo>
                <a:lnTo>
                  <a:pt x="37" y="33"/>
                </a:lnTo>
                <a:lnTo>
                  <a:pt x="37" y="33"/>
                </a:lnTo>
                <a:lnTo>
                  <a:pt x="37" y="34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7" y="35"/>
                </a:lnTo>
                <a:lnTo>
                  <a:pt x="38" y="35"/>
                </a:lnTo>
                <a:lnTo>
                  <a:pt x="38" y="36"/>
                </a:lnTo>
                <a:lnTo>
                  <a:pt x="38" y="36"/>
                </a:lnTo>
                <a:lnTo>
                  <a:pt x="38" y="37"/>
                </a:lnTo>
                <a:lnTo>
                  <a:pt x="38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6" y="37"/>
                </a:lnTo>
                <a:lnTo>
                  <a:pt x="37" y="38"/>
                </a:lnTo>
                <a:lnTo>
                  <a:pt x="37" y="38"/>
                </a:lnTo>
                <a:lnTo>
                  <a:pt x="36" y="39"/>
                </a:lnTo>
                <a:lnTo>
                  <a:pt x="36" y="39"/>
                </a:lnTo>
                <a:lnTo>
                  <a:pt x="35" y="39"/>
                </a:lnTo>
                <a:lnTo>
                  <a:pt x="35" y="39"/>
                </a:lnTo>
                <a:lnTo>
                  <a:pt x="34" y="39"/>
                </a:lnTo>
                <a:lnTo>
                  <a:pt x="34" y="40"/>
                </a:lnTo>
                <a:lnTo>
                  <a:pt x="34" y="40"/>
                </a:lnTo>
                <a:lnTo>
                  <a:pt x="33" y="39"/>
                </a:lnTo>
                <a:lnTo>
                  <a:pt x="33" y="39"/>
                </a:lnTo>
                <a:lnTo>
                  <a:pt x="33" y="39"/>
                </a:lnTo>
                <a:lnTo>
                  <a:pt x="33" y="38"/>
                </a:lnTo>
                <a:lnTo>
                  <a:pt x="33" y="38"/>
                </a:lnTo>
                <a:lnTo>
                  <a:pt x="34" y="37"/>
                </a:lnTo>
                <a:lnTo>
                  <a:pt x="33" y="37"/>
                </a:lnTo>
                <a:lnTo>
                  <a:pt x="33" y="36"/>
                </a:lnTo>
                <a:lnTo>
                  <a:pt x="32" y="35"/>
                </a:lnTo>
                <a:lnTo>
                  <a:pt x="31" y="35"/>
                </a:lnTo>
                <a:lnTo>
                  <a:pt x="31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30" y="36"/>
                </a:lnTo>
                <a:lnTo>
                  <a:pt x="29" y="36"/>
                </a:lnTo>
                <a:lnTo>
                  <a:pt x="29" y="36"/>
                </a:lnTo>
                <a:lnTo>
                  <a:pt x="29" y="36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9" y="35"/>
                </a:lnTo>
                <a:lnTo>
                  <a:pt x="28" y="35"/>
                </a:lnTo>
                <a:lnTo>
                  <a:pt x="28" y="35"/>
                </a:lnTo>
                <a:lnTo>
                  <a:pt x="28" y="35"/>
                </a:lnTo>
                <a:lnTo>
                  <a:pt x="27" y="36"/>
                </a:lnTo>
                <a:lnTo>
                  <a:pt x="27" y="36"/>
                </a:lnTo>
                <a:lnTo>
                  <a:pt x="26" y="36"/>
                </a:lnTo>
                <a:lnTo>
                  <a:pt x="26" y="36"/>
                </a:lnTo>
                <a:lnTo>
                  <a:pt x="25" y="37"/>
                </a:lnTo>
                <a:lnTo>
                  <a:pt x="25" y="37"/>
                </a:lnTo>
                <a:lnTo>
                  <a:pt x="24" y="37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4" y="35"/>
                </a:lnTo>
                <a:lnTo>
                  <a:pt x="24" y="35"/>
                </a:lnTo>
                <a:lnTo>
                  <a:pt x="24" y="35"/>
                </a:lnTo>
                <a:lnTo>
                  <a:pt x="24" y="35"/>
                </a:lnTo>
                <a:lnTo>
                  <a:pt x="23" y="34"/>
                </a:lnTo>
                <a:lnTo>
                  <a:pt x="23" y="35"/>
                </a:lnTo>
                <a:lnTo>
                  <a:pt x="22" y="35"/>
                </a:lnTo>
                <a:lnTo>
                  <a:pt x="22" y="35"/>
                </a:lnTo>
                <a:lnTo>
                  <a:pt x="20" y="35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2"/>
                </a:lnTo>
                <a:lnTo>
                  <a:pt x="20" y="32"/>
                </a:lnTo>
                <a:lnTo>
                  <a:pt x="20" y="32"/>
                </a:lnTo>
                <a:lnTo>
                  <a:pt x="20" y="31"/>
                </a:lnTo>
                <a:lnTo>
                  <a:pt x="21" y="31"/>
                </a:lnTo>
                <a:lnTo>
                  <a:pt x="21" y="31"/>
                </a:lnTo>
                <a:lnTo>
                  <a:pt x="21" y="31"/>
                </a:lnTo>
                <a:lnTo>
                  <a:pt x="21" y="31"/>
                </a:lnTo>
                <a:lnTo>
                  <a:pt x="22" y="31"/>
                </a:lnTo>
                <a:lnTo>
                  <a:pt x="22" y="30"/>
                </a:lnTo>
                <a:lnTo>
                  <a:pt x="22" y="30"/>
                </a:lnTo>
                <a:lnTo>
                  <a:pt x="22" y="30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2" y="29"/>
                </a:lnTo>
                <a:lnTo>
                  <a:pt x="22" y="28"/>
                </a:lnTo>
                <a:lnTo>
                  <a:pt x="22" y="28"/>
                </a:lnTo>
                <a:lnTo>
                  <a:pt x="22" y="28"/>
                </a:lnTo>
                <a:lnTo>
                  <a:pt x="22" y="28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4" y="27"/>
                </a:lnTo>
                <a:lnTo>
                  <a:pt x="24" y="27"/>
                </a:lnTo>
                <a:lnTo>
                  <a:pt x="24" y="26"/>
                </a:lnTo>
                <a:lnTo>
                  <a:pt x="24" y="26"/>
                </a:lnTo>
                <a:lnTo>
                  <a:pt x="25" y="26"/>
                </a:lnTo>
                <a:lnTo>
                  <a:pt x="25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6" y="25"/>
                </a:lnTo>
                <a:lnTo>
                  <a:pt x="26" y="25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3"/>
                </a:lnTo>
                <a:lnTo>
                  <a:pt x="26" y="23"/>
                </a:lnTo>
                <a:lnTo>
                  <a:pt x="26" y="23"/>
                </a:lnTo>
                <a:lnTo>
                  <a:pt x="26" y="22"/>
                </a:lnTo>
                <a:lnTo>
                  <a:pt x="25" y="22"/>
                </a:lnTo>
                <a:lnTo>
                  <a:pt x="25" y="22"/>
                </a:lnTo>
                <a:lnTo>
                  <a:pt x="25" y="22"/>
                </a:lnTo>
                <a:lnTo>
                  <a:pt x="25" y="22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2"/>
                </a:lnTo>
                <a:lnTo>
                  <a:pt x="24" y="23"/>
                </a:lnTo>
                <a:lnTo>
                  <a:pt x="24" y="23"/>
                </a:lnTo>
                <a:lnTo>
                  <a:pt x="23" y="23"/>
                </a:lnTo>
                <a:lnTo>
                  <a:pt x="23" y="23"/>
                </a:lnTo>
                <a:lnTo>
                  <a:pt x="23" y="23"/>
                </a:lnTo>
                <a:lnTo>
                  <a:pt x="22" y="23"/>
                </a:lnTo>
                <a:lnTo>
                  <a:pt x="22" y="23"/>
                </a:lnTo>
                <a:lnTo>
                  <a:pt x="22" y="23"/>
                </a:lnTo>
                <a:lnTo>
                  <a:pt x="22" y="24"/>
                </a:lnTo>
                <a:lnTo>
                  <a:pt x="22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19" y="24"/>
                </a:lnTo>
                <a:lnTo>
                  <a:pt x="19" y="24"/>
                </a:lnTo>
                <a:lnTo>
                  <a:pt x="19" y="25"/>
                </a:lnTo>
                <a:lnTo>
                  <a:pt x="19" y="25"/>
                </a:lnTo>
                <a:lnTo>
                  <a:pt x="19" y="25"/>
                </a:lnTo>
                <a:lnTo>
                  <a:pt x="18" y="25"/>
                </a:lnTo>
                <a:lnTo>
                  <a:pt x="18" y="25"/>
                </a:lnTo>
                <a:lnTo>
                  <a:pt x="18" y="25"/>
                </a:lnTo>
                <a:lnTo>
                  <a:pt x="17" y="25"/>
                </a:lnTo>
                <a:lnTo>
                  <a:pt x="17" y="25"/>
                </a:lnTo>
                <a:lnTo>
                  <a:pt x="17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5" y="25"/>
                </a:lnTo>
                <a:lnTo>
                  <a:pt x="15" y="25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6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7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4" y="28"/>
                </a:lnTo>
                <a:lnTo>
                  <a:pt x="13" y="28"/>
                </a:lnTo>
                <a:lnTo>
                  <a:pt x="13" y="29"/>
                </a:lnTo>
                <a:lnTo>
                  <a:pt x="13" y="28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3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2" y="29"/>
                </a:lnTo>
                <a:lnTo>
                  <a:pt x="11" y="29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1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10" y="30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9" y="31"/>
                </a:lnTo>
                <a:lnTo>
                  <a:pt x="8" y="31"/>
                </a:lnTo>
                <a:lnTo>
                  <a:pt x="8" y="31"/>
                </a:lnTo>
                <a:lnTo>
                  <a:pt x="8" y="31"/>
                </a:lnTo>
                <a:lnTo>
                  <a:pt x="7" y="31"/>
                </a:lnTo>
                <a:lnTo>
                  <a:pt x="7" y="31"/>
                </a:lnTo>
                <a:lnTo>
                  <a:pt x="7" y="31"/>
                </a:lnTo>
                <a:lnTo>
                  <a:pt x="6" y="31"/>
                </a:lnTo>
                <a:lnTo>
                  <a:pt x="6" y="31"/>
                </a:lnTo>
                <a:lnTo>
                  <a:pt x="6" y="31"/>
                </a:lnTo>
                <a:lnTo>
                  <a:pt x="6" y="31"/>
                </a:lnTo>
                <a:lnTo>
                  <a:pt x="5" y="31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30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4" y="29"/>
                </a:lnTo>
                <a:lnTo>
                  <a:pt x="3" y="29"/>
                </a:lnTo>
                <a:lnTo>
                  <a:pt x="3" y="29"/>
                </a:lnTo>
                <a:lnTo>
                  <a:pt x="3" y="29"/>
                </a:lnTo>
                <a:lnTo>
                  <a:pt x="3" y="29"/>
                </a:lnTo>
                <a:lnTo>
                  <a:pt x="2" y="29"/>
                </a:lnTo>
                <a:lnTo>
                  <a:pt x="2" y="29"/>
                </a:lnTo>
                <a:lnTo>
                  <a:pt x="2" y="28"/>
                </a:lnTo>
                <a:lnTo>
                  <a:pt x="2" y="28"/>
                </a:lnTo>
                <a:lnTo>
                  <a:pt x="3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1" y="28"/>
                </a:lnTo>
                <a:lnTo>
                  <a:pt x="0" y="28"/>
                </a:lnTo>
                <a:lnTo>
                  <a:pt x="0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1" name="Freeform 47">
            <a:extLst>
              <a:ext uri="{FF2B5EF4-FFF2-40B4-BE49-F238E27FC236}">
                <a16:creationId xmlns="" xmlns:a16="http://schemas.microsoft.com/office/drawing/2014/main" id="{029E1A02-FD76-4D27-A388-7CFE9751C430}"/>
              </a:ext>
            </a:extLst>
          </p:cNvPr>
          <p:cNvSpPr>
            <a:spLocks/>
          </p:cNvSpPr>
          <p:nvPr/>
        </p:nvSpPr>
        <p:spPr bwMode="auto">
          <a:xfrm>
            <a:off x="2673204" y="2602852"/>
            <a:ext cx="1193801" cy="1003300"/>
          </a:xfrm>
          <a:custGeom>
            <a:avLst/>
            <a:gdLst>
              <a:gd name="T0" fmla="*/ 8 w 126"/>
              <a:gd name="T1" fmla="*/ 27 h 106"/>
              <a:gd name="T2" fmla="*/ 15 w 126"/>
              <a:gd name="T3" fmla="*/ 27 h 106"/>
              <a:gd name="T4" fmla="*/ 21 w 126"/>
              <a:gd name="T5" fmla="*/ 27 h 106"/>
              <a:gd name="T6" fmla="*/ 26 w 126"/>
              <a:gd name="T7" fmla="*/ 25 h 106"/>
              <a:gd name="T8" fmla="*/ 32 w 126"/>
              <a:gd name="T9" fmla="*/ 26 h 106"/>
              <a:gd name="T10" fmla="*/ 34 w 126"/>
              <a:gd name="T11" fmla="*/ 20 h 106"/>
              <a:gd name="T12" fmla="*/ 42 w 126"/>
              <a:gd name="T13" fmla="*/ 19 h 106"/>
              <a:gd name="T14" fmla="*/ 49 w 126"/>
              <a:gd name="T15" fmla="*/ 14 h 106"/>
              <a:gd name="T16" fmla="*/ 51 w 126"/>
              <a:gd name="T17" fmla="*/ 8 h 106"/>
              <a:gd name="T18" fmla="*/ 57 w 126"/>
              <a:gd name="T19" fmla="*/ 1 h 106"/>
              <a:gd name="T20" fmla="*/ 75 w 126"/>
              <a:gd name="T21" fmla="*/ 5 h 106"/>
              <a:gd name="T22" fmla="*/ 80 w 126"/>
              <a:gd name="T23" fmla="*/ 8 h 106"/>
              <a:gd name="T24" fmla="*/ 83 w 126"/>
              <a:gd name="T25" fmla="*/ 12 h 106"/>
              <a:gd name="T26" fmla="*/ 89 w 126"/>
              <a:gd name="T27" fmla="*/ 15 h 106"/>
              <a:gd name="T28" fmla="*/ 94 w 126"/>
              <a:gd name="T29" fmla="*/ 15 h 106"/>
              <a:gd name="T30" fmla="*/ 95 w 126"/>
              <a:gd name="T31" fmla="*/ 24 h 106"/>
              <a:gd name="T32" fmla="*/ 94 w 126"/>
              <a:gd name="T33" fmla="*/ 28 h 106"/>
              <a:gd name="T34" fmla="*/ 94 w 126"/>
              <a:gd name="T35" fmla="*/ 32 h 106"/>
              <a:gd name="T36" fmla="*/ 94 w 126"/>
              <a:gd name="T37" fmla="*/ 39 h 106"/>
              <a:gd name="T38" fmla="*/ 96 w 126"/>
              <a:gd name="T39" fmla="*/ 45 h 106"/>
              <a:gd name="T40" fmla="*/ 96 w 126"/>
              <a:gd name="T41" fmla="*/ 52 h 106"/>
              <a:gd name="T42" fmla="*/ 114 w 126"/>
              <a:gd name="T43" fmla="*/ 56 h 106"/>
              <a:gd name="T44" fmla="*/ 117 w 126"/>
              <a:gd name="T45" fmla="*/ 57 h 106"/>
              <a:gd name="T46" fmla="*/ 122 w 126"/>
              <a:gd name="T47" fmla="*/ 58 h 106"/>
              <a:gd name="T48" fmla="*/ 124 w 126"/>
              <a:gd name="T49" fmla="*/ 63 h 106"/>
              <a:gd name="T50" fmla="*/ 120 w 126"/>
              <a:gd name="T51" fmla="*/ 67 h 106"/>
              <a:gd name="T52" fmla="*/ 120 w 126"/>
              <a:gd name="T53" fmla="*/ 71 h 106"/>
              <a:gd name="T54" fmla="*/ 122 w 126"/>
              <a:gd name="T55" fmla="*/ 73 h 106"/>
              <a:gd name="T56" fmla="*/ 124 w 126"/>
              <a:gd name="T57" fmla="*/ 78 h 106"/>
              <a:gd name="T58" fmla="*/ 123 w 126"/>
              <a:gd name="T59" fmla="*/ 84 h 106"/>
              <a:gd name="T60" fmla="*/ 119 w 126"/>
              <a:gd name="T61" fmla="*/ 92 h 106"/>
              <a:gd name="T62" fmla="*/ 116 w 126"/>
              <a:gd name="T63" fmla="*/ 97 h 106"/>
              <a:gd name="T64" fmla="*/ 114 w 126"/>
              <a:gd name="T65" fmla="*/ 102 h 106"/>
              <a:gd name="T66" fmla="*/ 110 w 126"/>
              <a:gd name="T67" fmla="*/ 105 h 106"/>
              <a:gd name="T68" fmla="*/ 106 w 126"/>
              <a:gd name="T69" fmla="*/ 103 h 106"/>
              <a:gd name="T70" fmla="*/ 103 w 126"/>
              <a:gd name="T71" fmla="*/ 102 h 106"/>
              <a:gd name="T72" fmla="*/ 99 w 126"/>
              <a:gd name="T73" fmla="*/ 102 h 106"/>
              <a:gd name="T74" fmla="*/ 93 w 126"/>
              <a:gd name="T75" fmla="*/ 102 h 106"/>
              <a:gd name="T76" fmla="*/ 89 w 126"/>
              <a:gd name="T77" fmla="*/ 103 h 106"/>
              <a:gd name="T78" fmla="*/ 86 w 126"/>
              <a:gd name="T79" fmla="*/ 99 h 106"/>
              <a:gd name="T80" fmla="*/ 83 w 126"/>
              <a:gd name="T81" fmla="*/ 95 h 106"/>
              <a:gd name="T82" fmla="*/ 79 w 126"/>
              <a:gd name="T83" fmla="*/ 95 h 106"/>
              <a:gd name="T84" fmla="*/ 75 w 126"/>
              <a:gd name="T85" fmla="*/ 93 h 106"/>
              <a:gd name="T86" fmla="*/ 71 w 126"/>
              <a:gd name="T87" fmla="*/ 92 h 106"/>
              <a:gd name="T88" fmla="*/ 67 w 126"/>
              <a:gd name="T89" fmla="*/ 87 h 106"/>
              <a:gd name="T90" fmla="*/ 64 w 126"/>
              <a:gd name="T91" fmla="*/ 87 h 106"/>
              <a:gd name="T92" fmla="*/ 56 w 126"/>
              <a:gd name="T93" fmla="*/ 83 h 106"/>
              <a:gd name="T94" fmla="*/ 49 w 126"/>
              <a:gd name="T95" fmla="*/ 83 h 106"/>
              <a:gd name="T96" fmla="*/ 45 w 126"/>
              <a:gd name="T97" fmla="*/ 84 h 106"/>
              <a:gd name="T98" fmla="*/ 38 w 126"/>
              <a:gd name="T99" fmla="*/ 77 h 106"/>
              <a:gd name="T100" fmla="*/ 35 w 126"/>
              <a:gd name="T101" fmla="*/ 75 h 106"/>
              <a:gd name="T102" fmla="*/ 30 w 126"/>
              <a:gd name="T103" fmla="*/ 69 h 106"/>
              <a:gd name="T104" fmla="*/ 27 w 126"/>
              <a:gd name="T105" fmla="*/ 62 h 106"/>
              <a:gd name="T106" fmla="*/ 28 w 126"/>
              <a:gd name="T107" fmla="*/ 54 h 106"/>
              <a:gd name="T108" fmla="*/ 26 w 126"/>
              <a:gd name="T109" fmla="*/ 46 h 106"/>
              <a:gd name="T110" fmla="*/ 27 w 126"/>
              <a:gd name="T111" fmla="*/ 33 h 106"/>
              <a:gd name="T112" fmla="*/ 22 w 126"/>
              <a:gd name="T113" fmla="*/ 34 h 106"/>
              <a:gd name="T114" fmla="*/ 19 w 126"/>
              <a:gd name="T115" fmla="*/ 33 h 106"/>
              <a:gd name="T116" fmla="*/ 17 w 126"/>
              <a:gd name="T117" fmla="*/ 33 h 106"/>
              <a:gd name="T118" fmla="*/ 13 w 126"/>
              <a:gd name="T119" fmla="*/ 34 h 106"/>
              <a:gd name="T120" fmla="*/ 10 w 126"/>
              <a:gd name="T121" fmla="*/ 34 h 106"/>
              <a:gd name="T122" fmla="*/ 6 w 126"/>
              <a:gd name="T123" fmla="*/ 3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" h="106">
                <a:moveTo>
                  <a:pt x="0" y="34"/>
                </a:moveTo>
                <a:lnTo>
                  <a:pt x="1" y="34"/>
                </a:lnTo>
                <a:lnTo>
                  <a:pt x="1" y="33"/>
                </a:lnTo>
                <a:lnTo>
                  <a:pt x="1" y="33"/>
                </a:lnTo>
                <a:lnTo>
                  <a:pt x="1" y="33"/>
                </a:lnTo>
                <a:lnTo>
                  <a:pt x="1" y="33"/>
                </a:lnTo>
                <a:lnTo>
                  <a:pt x="1" y="33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3" y="32"/>
                </a:lnTo>
                <a:lnTo>
                  <a:pt x="4" y="32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5" y="31"/>
                </a:lnTo>
                <a:lnTo>
                  <a:pt x="5" y="31"/>
                </a:lnTo>
                <a:lnTo>
                  <a:pt x="6" y="31"/>
                </a:lnTo>
                <a:lnTo>
                  <a:pt x="6" y="31"/>
                </a:lnTo>
                <a:lnTo>
                  <a:pt x="6" y="30"/>
                </a:lnTo>
                <a:lnTo>
                  <a:pt x="6" y="30"/>
                </a:lnTo>
                <a:lnTo>
                  <a:pt x="6" y="30"/>
                </a:lnTo>
                <a:lnTo>
                  <a:pt x="7" y="29"/>
                </a:lnTo>
                <a:lnTo>
                  <a:pt x="7" y="29"/>
                </a:lnTo>
                <a:lnTo>
                  <a:pt x="8" y="28"/>
                </a:lnTo>
                <a:lnTo>
                  <a:pt x="8" y="27"/>
                </a:lnTo>
                <a:lnTo>
                  <a:pt x="8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8" y="27"/>
                </a:lnTo>
                <a:lnTo>
                  <a:pt x="8" y="27"/>
                </a:lnTo>
                <a:lnTo>
                  <a:pt x="8" y="27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1" y="27"/>
                </a:lnTo>
                <a:lnTo>
                  <a:pt x="11" y="27"/>
                </a:lnTo>
                <a:lnTo>
                  <a:pt x="11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3" y="27"/>
                </a:lnTo>
                <a:lnTo>
                  <a:pt x="13" y="27"/>
                </a:lnTo>
                <a:lnTo>
                  <a:pt x="14" y="27"/>
                </a:lnTo>
                <a:lnTo>
                  <a:pt x="14" y="27"/>
                </a:lnTo>
                <a:lnTo>
                  <a:pt x="14" y="26"/>
                </a:lnTo>
                <a:lnTo>
                  <a:pt x="14" y="26"/>
                </a:lnTo>
                <a:lnTo>
                  <a:pt x="15" y="26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6" y="28"/>
                </a:lnTo>
                <a:lnTo>
                  <a:pt x="16" y="28"/>
                </a:lnTo>
                <a:lnTo>
                  <a:pt x="17" y="28"/>
                </a:lnTo>
                <a:lnTo>
                  <a:pt x="17" y="28"/>
                </a:lnTo>
                <a:lnTo>
                  <a:pt x="17" y="28"/>
                </a:lnTo>
                <a:lnTo>
                  <a:pt x="17" y="28"/>
                </a:lnTo>
                <a:lnTo>
                  <a:pt x="17" y="29"/>
                </a:lnTo>
                <a:lnTo>
                  <a:pt x="17" y="29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30"/>
                </a:lnTo>
                <a:lnTo>
                  <a:pt x="18" y="30"/>
                </a:lnTo>
                <a:lnTo>
                  <a:pt x="19" y="30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20" y="29"/>
                </a:lnTo>
                <a:lnTo>
                  <a:pt x="20" y="29"/>
                </a:lnTo>
                <a:lnTo>
                  <a:pt x="20" y="28"/>
                </a:lnTo>
                <a:lnTo>
                  <a:pt x="20" y="28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4" y="27"/>
                </a:lnTo>
                <a:lnTo>
                  <a:pt x="24" y="27"/>
                </a:lnTo>
                <a:lnTo>
                  <a:pt x="24" y="28"/>
                </a:lnTo>
                <a:lnTo>
                  <a:pt x="24" y="28"/>
                </a:lnTo>
                <a:lnTo>
                  <a:pt x="24" y="28"/>
                </a:lnTo>
                <a:lnTo>
                  <a:pt x="24" y="27"/>
                </a:lnTo>
                <a:lnTo>
                  <a:pt x="25" y="28"/>
                </a:lnTo>
                <a:lnTo>
                  <a:pt x="25" y="28"/>
                </a:lnTo>
                <a:lnTo>
                  <a:pt x="25" y="28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5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7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6"/>
                </a:lnTo>
                <a:lnTo>
                  <a:pt x="29" y="26"/>
                </a:lnTo>
                <a:lnTo>
                  <a:pt x="30" y="26"/>
                </a:lnTo>
                <a:lnTo>
                  <a:pt x="30" y="26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6"/>
                </a:lnTo>
                <a:lnTo>
                  <a:pt x="31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5"/>
                </a:lnTo>
                <a:lnTo>
                  <a:pt x="32" y="25"/>
                </a:lnTo>
                <a:lnTo>
                  <a:pt x="33" y="25"/>
                </a:lnTo>
                <a:lnTo>
                  <a:pt x="32" y="25"/>
                </a:lnTo>
                <a:lnTo>
                  <a:pt x="33" y="25"/>
                </a:lnTo>
                <a:lnTo>
                  <a:pt x="33" y="25"/>
                </a:lnTo>
                <a:lnTo>
                  <a:pt x="33" y="24"/>
                </a:lnTo>
                <a:lnTo>
                  <a:pt x="33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34" y="21"/>
                </a:lnTo>
                <a:lnTo>
                  <a:pt x="34" y="21"/>
                </a:lnTo>
                <a:lnTo>
                  <a:pt x="34" y="21"/>
                </a:lnTo>
                <a:lnTo>
                  <a:pt x="34" y="20"/>
                </a:lnTo>
                <a:lnTo>
                  <a:pt x="34" y="20"/>
                </a:lnTo>
                <a:lnTo>
                  <a:pt x="34" y="20"/>
                </a:lnTo>
                <a:lnTo>
                  <a:pt x="34" y="20"/>
                </a:lnTo>
                <a:lnTo>
                  <a:pt x="34" y="20"/>
                </a:lnTo>
                <a:lnTo>
                  <a:pt x="35" y="20"/>
                </a:lnTo>
                <a:lnTo>
                  <a:pt x="35" y="19"/>
                </a:lnTo>
                <a:lnTo>
                  <a:pt x="35" y="19"/>
                </a:lnTo>
                <a:lnTo>
                  <a:pt x="36" y="19"/>
                </a:lnTo>
                <a:lnTo>
                  <a:pt x="36" y="19"/>
                </a:lnTo>
                <a:lnTo>
                  <a:pt x="36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9" y="19"/>
                </a:lnTo>
                <a:lnTo>
                  <a:pt x="39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1" y="19"/>
                </a:lnTo>
                <a:lnTo>
                  <a:pt x="41" y="19"/>
                </a:lnTo>
                <a:lnTo>
                  <a:pt x="41" y="19"/>
                </a:lnTo>
                <a:lnTo>
                  <a:pt x="42" y="19"/>
                </a:lnTo>
                <a:lnTo>
                  <a:pt x="42" y="19"/>
                </a:lnTo>
                <a:lnTo>
                  <a:pt x="42" y="19"/>
                </a:lnTo>
                <a:lnTo>
                  <a:pt x="43" y="19"/>
                </a:lnTo>
                <a:lnTo>
                  <a:pt x="43" y="18"/>
                </a:lnTo>
                <a:lnTo>
                  <a:pt x="43" y="18"/>
                </a:lnTo>
                <a:lnTo>
                  <a:pt x="44" y="18"/>
                </a:lnTo>
                <a:lnTo>
                  <a:pt x="45" y="18"/>
                </a:lnTo>
                <a:lnTo>
                  <a:pt x="45" y="18"/>
                </a:lnTo>
                <a:lnTo>
                  <a:pt x="45" y="18"/>
                </a:lnTo>
                <a:lnTo>
                  <a:pt x="45" y="18"/>
                </a:lnTo>
                <a:lnTo>
                  <a:pt x="45" y="19"/>
                </a:lnTo>
                <a:lnTo>
                  <a:pt x="45" y="19"/>
                </a:lnTo>
                <a:lnTo>
                  <a:pt x="45" y="19"/>
                </a:lnTo>
                <a:lnTo>
                  <a:pt x="45" y="19"/>
                </a:lnTo>
                <a:lnTo>
                  <a:pt x="46" y="19"/>
                </a:lnTo>
                <a:lnTo>
                  <a:pt x="46" y="19"/>
                </a:lnTo>
                <a:lnTo>
                  <a:pt x="47" y="18"/>
                </a:lnTo>
                <a:lnTo>
                  <a:pt x="48" y="18"/>
                </a:lnTo>
                <a:lnTo>
                  <a:pt x="48" y="18"/>
                </a:lnTo>
                <a:lnTo>
                  <a:pt x="48" y="18"/>
                </a:lnTo>
                <a:lnTo>
                  <a:pt x="48" y="17"/>
                </a:lnTo>
                <a:lnTo>
                  <a:pt x="48" y="17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8" y="15"/>
                </a:lnTo>
                <a:lnTo>
                  <a:pt x="48" y="15"/>
                </a:lnTo>
                <a:lnTo>
                  <a:pt x="48" y="14"/>
                </a:lnTo>
                <a:lnTo>
                  <a:pt x="48" y="14"/>
                </a:lnTo>
                <a:lnTo>
                  <a:pt x="48" y="14"/>
                </a:lnTo>
                <a:lnTo>
                  <a:pt x="49" y="14"/>
                </a:lnTo>
                <a:lnTo>
                  <a:pt x="49" y="14"/>
                </a:lnTo>
                <a:lnTo>
                  <a:pt x="49" y="14"/>
                </a:lnTo>
                <a:lnTo>
                  <a:pt x="49" y="14"/>
                </a:lnTo>
                <a:lnTo>
                  <a:pt x="50" y="14"/>
                </a:lnTo>
                <a:lnTo>
                  <a:pt x="50" y="13"/>
                </a:lnTo>
                <a:lnTo>
                  <a:pt x="50" y="13"/>
                </a:lnTo>
                <a:lnTo>
                  <a:pt x="50" y="13"/>
                </a:lnTo>
                <a:lnTo>
                  <a:pt x="50" y="13"/>
                </a:lnTo>
                <a:lnTo>
                  <a:pt x="50" y="12"/>
                </a:lnTo>
                <a:lnTo>
                  <a:pt x="50" y="12"/>
                </a:lnTo>
                <a:lnTo>
                  <a:pt x="51" y="12"/>
                </a:lnTo>
                <a:lnTo>
                  <a:pt x="51" y="11"/>
                </a:lnTo>
                <a:lnTo>
                  <a:pt x="51" y="11"/>
                </a:lnTo>
                <a:lnTo>
                  <a:pt x="51" y="11"/>
                </a:lnTo>
                <a:lnTo>
                  <a:pt x="51" y="11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lnTo>
                  <a:pt x="52" y="11"/>
                </a:lnTo>
                <a:lnTo>
                  <a:pt x="52" y="11"/>
                </a:lnTo>
                <a:lnTo>
                  <a:pt x="52" y="11"/>
                </a:lnTo>
                <a:lnTo>
                  <a:pt x="51" y="11"/>
                </a:lnTo>
                <a:lnTo>
                  <a:pt x="51" y="10"/>
                </a:lnTo>
                <a:lnTo>
                  <a:pt x="51" y="10"/>
                </a:lnTo>
                <a:lnTo>
                  <a:pt x="51" y="10"/>
                </a:lnTo>
                <a:lnTo>
                  <a:pt x="51" y="9"/>
                </a:lnTo>
                <a:lnTo>
                  <a:pt x="52" y="9"/>
                </a:lnTo>
                <a:lnTo>
                  <a:pt x="52" y="9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4" y="6"/>
                </a:lnTo>
                <a:lnTo>
                  <a:pt x="54" y="7"/>
                </a:lnTo>
                <a:lnTo>
                  <a:pt x="54" y="7"/>
                </a:lnTo>
                <a:lnTo>
                  <a:pt x="55" y="7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6" y="5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7" y="2"/>
                </a:lnTo>
                <a:lnTo>
                  <a:pt x="56" y="2"/>
                </a:lnTo>
                <a:lnTo>
                  <a:pt x="56" y="2"/>
                </a:lnTo>
                <a:lnTo>
                  <a:pt x="57" y="2"/>
                </a:lnTo>
                <a:lnTo>
                  <a:pt x="57" y="1"/>
                </a:lnTo>
                <a:lnTo>
                  <a:pt x="57" y="1"/>
                </a:lnTo>
                <a:lnTo>
                  <a:pt x="57" y="1"/>
                </a:lnTo>
                <a:lnTo>
                  <a:pt x="57" y="1"/>
                </a:lnTo>
                <a:lnTo>
                  <a:pt x="57" y="0"/>
                </a:lnTo>
                <a:lnTo>
                  <a:pt x="59" y="0"/>
                </a:lnTo>
                <a:lnTo>
                  <a:pt x="60" y="0"/>
                </a:lnTo>
                <a:lnTo>
                  <a:pt x="63" y="0"/>
                </a:lnTo>
                <a:lnTo>
                  <a:pt x="71" y="0"/>
                </a:lnTo>
                <a:lnTo>
                  <a:pt x="71" y="0"/>
                </a:lnTo>
                <a:lnTo>
                  <a:pt x="71" y="0"/>
                </a:lnTo>
                <a:lnTo>
                  <a:pt x="71" y="0"/>
                </a:lnTo>
                <a:lnTo>
                  <a:pt x="71" y="0"/>
                </a:lnTo>
                <a:lnTo>
                  <a:pt x="72" y="1"/>
                </a:lnTo>
                <a:lnTo>
                  <a:pt x="72" y="1"/>
                </a:lnTo>
                <a:lnTo>
                  <a:pt x="72" y="1"/>
                </a:lnTo>
                <a:lnTo>
                  <a:pt x="73" y="1"/>
                </a:lnTo>
                <a:lnTo>
                  <a:pt x="73" y="2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7"/>
                </a:lnTo>
                <a:lnTo>
                  <a:pt x="77" y="7"/>
                </a:lnTo>
                <a:lnTo>
                  <a:pt x="76" y="7"/>
                </a:lnTo>
                <a:lnTo>
                  <a:pt x="77" y="7"/>
                </a:lnTo>
                <a:lnTo>
                  <a:pt x="77" y="7"/>
                </a:lnTo>
                <a:lnTo>
                  <a:pt x="77" y="7"/>
                </a:lnTo>
                <a:lnTo>
                  <a:pt x="77" y="8"/>
                </a:lnTo>
                <a:lnTo>
                  <a:pt x="77" y="8"/>
                </a:lnTo>
                <a:lnTo>
                  <a:pt x="77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9" y="7"/>
                </a:lnTo>
                <a:lnTo>
                  <a:pt x="79" y="7"/>
                </a:lnTo>
                <a:lnTo>
                  <a:pt x="79" y="7"/>
                </a:lnTo>
                <a:lnTo>
                  <a:pt x="80" y="8"/>
                </a:lnTo>
                <a:lnTo>
                  <a:pt x="80" y="8"/>
                </a:lnTo>
                <a:lnTo>
                  <a:pt x="80" y="8"/>
                </a:lnTo>
                <a:lnTo>
                  <a:pt x="80" y="8"/>
                </a:lnTo>
                <a:lnTo>
                  <a:pt x="80" y="8"/>
                </a:lnTo>
                <a:lnTo>
                  <a:pt x="80" y="9"/>
                </a:lnTo>
                <a:lnTo>
                  <a:pt x="80" y="9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11"/>
                </a:lnTo>
                <a:lnTo>
                  <a:pt x="81" y="11"/>
                </a:lnTo>
                <a:lnTo>
                  <a:pt x="80" y="11"/>
                </a:lnTo>
                <a:lnTo>
                  <a:pt x="80" y="12"/>
                </a:lnTo>
                <a:lnTo>
                  <a:pt x="80" y="12"/>
                </a:lnTo>
                <a:lnTo>
                  <a:pt x="80" y="12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1"/>
                </a:lnTo>
                <a:lnTo>
                  <a:pt x="81" y="11"/>
                </a:lnTo>
                <a:lnTo>
                  <a:pt x="82" y="11"/>
                </a:lnTo>
                <a:lnTo>
                  <a:pt x="82" y="11"/>
                </a:lnTo>
                <a:lnTo>
                  <a:pt x="82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5"/>
                </a:lnTo>
                <a:lnTo>
                  <a:pt x="85" y="16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7"/>
                </a:lnTo>
                <a:lnTo>
                  <a:pt x="87" y="17"/>
                </a:lnTo>
                <a:lnTo>
                  <a:pt x="87" y="17"/>
                </a:lnTo>
                <a:lnTo>
                  <a:pt x="87" y="17"/>
                </a:lnTo>
                <a:lnTo>
                  <a:pt x="88" y="17"/>
                </a:lnTo>
                <a:lnTo>
                  <a:pt x="88" y="17"/>
                </a:lnTo>
                <a:lnTo>
                  <a:pt x="88" y="16"/>
                </a:lnTo>
                <a:lnTo>
                  <a:pt x="88" y="16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3"/>
                </a:lnTo>
                <a:lnTo>
                  <a:pt x="91" y="13"/>
                </a:lnTo>
                <a:lnTo>
                  <a:pt x="91" y="13"/>
                </a:lnTo>
                <a:lnTo>
                  <a:pt x="92" y="14"/>
                </a:lnTo>
                <a:lnTo>
                  <a:pt x="92" y="14"/>
                </a:lnTo>
                <a:lnTo>
                  <a:pt x="92" y="14"/>
                </a:lnTo>
                <a:lnTo>
                  <a:pt x="93" y="14"/>
                </a:lnTo>
                <a:lnTo>
                  <a:pt x="93" y="14"/>
                </a:lnTo>
                <a:lnTo>
                  <a:pt x="93" y="14"/>
                </a:lnTo>
                <a:lnTo>
                  <a:pt x="93" y="14"/>
                </a:lnTo>
                <a:lnTo>
                  <a:pt x="93" y="14"/>
                </a:lnTo>
                <a:lnTo>
                  <a:pt x="93" y="15"/>
                </a:lnTo>
                <a:lnTo>
                  <a:pt x="93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7"/>
                </a:lnTo>
                <a:lnTo>
                  <a:pt x="96" y="17"/>
                </a:lnTo>
                <a:lnTo>
                  <a:pt x="96" y="17"/>
                </a:lnTo>
                <a:lnTo>
                  <a:pt x="95" y="18"/>
                </a:lnTo>
                <a:lnTo>
                  <a:pt x="95" y="18"/>
                </a:lnTo>
                <a:lnTo>
                  <a:pt x="95" y="19"/>
                </a:lnTo>
                <a:lnTo>
                  <a:pt x="95" y="19"/>
                </a:lnTo>
                <a:lnTo>
                  <a:pt x="95" y="20"/>
                </a:lnTo>
                <a:lnTo>
                  <a:pt x="95" y="20"/>
                </a:lnTo>
                <a:lnTo>
                  <a:pt x="95" y="20"/>
                </a:lnTo>
                <a:lnTo>
                  <a:pt x="94" y="20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4" y="23"/>
                </a:lnTo>
                <a:lnTo>
                  <a:pt x="94" y="23"/>
                </a:lnTo>
                <a:lnTo>
                  <a:pt x="94" y="24"/>
                </a:lnTo>
                <a:lnTo>
                  <a:pt x="94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6"/>
                </a:lnTo>
                <a:lnTo>
                  <a:pt x="93" y="26"/>
                </a:lnTo>
                <a:lnTo>
                  <a:pt x="93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8"/>
                </a:lnTo>
                <a:lnTo>
                  <a:pt x="94" y="28"/>
                </a:lnTo>
                <a:lnTo>
                  <a:pt x="94" y="28"/>
                </a:lnTo>
                <a:lnTo>
                  <a:pt x="94" y="28"/>
                </a:lnTo>
                <a:lnTo>
                  <a:pt x="95" y="28"/>
                </a:lnTo>
                <a:lnTo>
                  <a:pt x="94" y="28"/>
                </a:lnTo>
                <a:lnTo>
                  <a:pt x="94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1"/>
                </a:lnTo>
                <a:lnTo>
                  <a:pt x="95" y="31"/>
                </a:lnTo>
                <a:lnTo>
                  <a:pt x="96" y="30"/>
                </a:lnTo>
                <a:lnTo>
                  <a:pt x="96" y="31"/>
                </a:lnTo>
                <a:lnTo>
                  <a:pt x="96" y="31"/>
                </a:lnTo>
                <a:lnTo>
                  <a:pt x="96" y="31"/>
                </a:lnTo>
                <a:lnTo>
                  <a:pt x="95" y="31"/>
                </a:lnTo>
                <a:lnTo>
                  <a:pt x="95" y="31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5" y="33"/>
                </a:lnTo>
                <a:lnTo>
                  <a:pt x="95" y="33"/>
                </a:lnTo>
                <a:lnTo>
                  <a:pt x="94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5"/>
                </a:lnTo>
                <a:lnTo>
                  <a:pt x="95" y="35"/>
                </a:lnTo>
                <a:lnTo>
                  <a:pt x="95" y="35"/>
                </a:lnTo>
                <a:lnTo>
                  <a:pt x="95" y="35"/>
                </a:lnTo>
                <a:lnTo>
                  <a:pt x="95" y="36"/>
                </a:lnTo>
                <a:lnTo>
                  <a:pt x="95" y="36"/>
                </a:lnTo>
                <a:lnTo>
                  <a:pt x="95" y="36"/>
                </a:lnTo>
                <a:lnTo>
                  <a:pt x="95" y="36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2"/>
                </a:lnTo>
                <a:lnTo>
                  <a:pt x="94" y="42"/>
                </a:lnTo>
                <a:lnTo>
                  <a:pt x="94" y="42"/>
                </a:lnTo>
                <a:lnTo>
                  <a:pt x="94" y="42"/>
                </a:lnTo>
                <a:lnTo>
                  <a:pt x="94" y="43"/>
                </a:lnTo>
                <a:lnTo>
                  <a:pt x="95" y="43"/>
                </a:lnTo>
                <a:lnTo>
                  <a:pt x="94" y="43"/>
                </a:lnTo>
                <a:lnTo>
                  <a:pt x="94" y="43"/>
                </a:lnTo>
                <a:lnTo>
                  <a:pt x="95" y="43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5"/>
                </a:lnTo>
                <a:lnTo>
                  <a:pt x="95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6"/>
                </a:lnTo>
                <a:lnTo>
                  <a:pt x="96" y="46"/>
                </a:lnTo>
                <a:lnTo>
                  <a:pt x="96" y="46"/>
                </a:lnTo>
                <a:lnTo>
                  <a:pt x="96" y="47"/>
                </a:lnTo>
                <a:lnTo>
                  <a:pt x="96" y="47"/>
                </a:lnTo>
                <a:lnTo>
                  <a:pt x="96" y="47"/>
                </a:lnTo>
                <a:lnTo>
                  <a:pt x="96" y="48"/>
                </a:lnTo>
                <a:lnTo>
                  <a:pt x="96" y="48"/>
                </a:lnTo>
                <a:lnTo>
                  <a:pt x="96" y="48"/>
                </a:lnTo>
                <a:lnTo>
                  <a:pt x="96" y="48"/>
                </a:lnTo>
                <a:lnTo>
                  <a:pt x="96" y="49"/>
                </a:lnTo>
                <a:lnTo>
                  <a:pt x="95" y="49"/>
                </a:lnTo>
                <a:lnTo>
                  <a:pt x="96" y="49"/>
                </a:lnTo>
                <a:lnTo>
                  <a:pt x="96" y="49"/>
                </a:lnTo>
                <a:lnTo>
                  <a:pt x="96" y="50"/>
                </a:lnTo>
                <a:lnTo>
                  <a:pt x="96" y="50"/>
                </a:lnTo>
                <a:lnTo>
                  <a:pt x="96" y="50"/>
                </a:lnTo>
                <a:lnTo>
                  <a:pt x="95" y="50"/>
                </a:lnTo>
                <a:lnTo>
                  <a:pt x="95" y="50"/>
                </a:lnTo>
                <a:lnTo>
                  <a:pt x="95" y="50"/>
                </a:lnTo>
                <a:lnTo>
                  <a:pt x="96" y="51"/>
                </a:lnTo>
                <a:lnTo>
                  <a:pt x="96" y="51"/>
                </a:lnTo>
                <a:lnTo>
                  <a:pt x="96" y="51"/>
                </a:lnTo>
                <a:lnTo>
                  <a:pt x="95" y="51"/>
                </a:lnTo>
                <a:lnTo>
                  <a:pt x="95" y="51"/>
                </a:lnTo>
                <a:lnTo>
                  <a:pt x="96" y="51"/>
                </a:lnTo>
                <a:lnTo>
                  <a:pt x="96" y="51"/>
                </a:lnTo>
                <a:lnTo>
                  <a:pt x="96" y="52"/>
                </a:lnTo>
                <a:lnTo>
                  <a:pt x="96" y="52"/>
                </a:lnTo>
                <a:lnTo>
                  <a:pt x="96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3"/>
                </a:lnTo>
                <a:lnTo>
                  <a:pt x="95" y="53"/>
                </a:lnTo>
                <a:lnTo>
                  <a:pt x="95" y="53"/>
                </a:lnTo>
                <a:lnTo>
                  <a:pt x="95" y="53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5"/>
                </a:lnTo>
                <a:lnTo>
                  <a:pt x="95" y="55"/>
                </a:lnTo>
                <a:lnTo>
                  <a:pt x="95" y="55"/>
                </a:lnTo>
                <a:lnTo>
                  <a:pt x="95" y="56"/>
                </a:lnTo>
                <a:lnTo>
                  <a:pt x="95" y="56"/>
                </a:lnTo>
                <a:lnTo>
                  <a:pt x="94" y="56"/>
                </a:lnTo>
                <a:lnTo>
                  <a:pt x="94" y="56"/>
                </a:lnTo>
                <a:lnTo>
                  <a:pt x="97" y="56"/>
                </a:lnTo>
                <a:lnTo>
                  <a:pt x="10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7"/>
                </a:lnTo>
                <a:lnTo>
                  <a:pt x="114" y="57"/>
                </a:lnTo>
                <a:lnTo>
                  <a:pt x="114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8"/>
                </a:lnTo>
                <a:lnTo>
                  <a:pt x="115" y="58"/>
                </a:lnTo>
                <a:lnTo>
                  <a:pt x="115" y="58"/>
                </a:lnTo>
                <a:lnTo>
                  <a:pt x="115" y="58"/>
                </a:lnTo>
                <a:lnTo>
                  <a:pt x="116" y="58"/>
                </a:lnTo>
                <a:lnTo>
                  <a:pt x="116" y="58"/>
                </a:lnTo>
                <a:lnTo>
                  <a:pt x="116" y="58"/>
                </a:lnTo>
                <a:lnTo>
                  <a:pt x="116" y="58"/>
                </a:lnTo>
                <a:lnTo>
                  <a:pt x="116" y="57"/>
                </a:lnTo>
                <a:lnTo>
                  <a:pt x="116" y="57"/>
                </a:lnTo>
                <a:lnTo>
                  <a:pt x="116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8"/>
                </a:lnTo>
                <a:lnTo>
                  <a:pt x="117" y="58"/>
                </a:lnTo>
                <a:lnTo>
                  <a:pt x="117" y="58"/>
                </a:lnTo>
                <a:lnTo>
                  <a:pt x="118" y="58"/>
                </a:lnTo>
                <a:lnTo>
                  <a:pt x="118" y="58"/>
                </a:lnTo>
                <a:lnTo>
                  <a:pt x="118" y="58"/>
                </a:lnTo>
                <a:lnTo>
                  <a:pt x="118" y="58"/>
                </a:lnTo>
                <a:lnTo>
                  <a:pt x="118" y="58"/>
                </a:lnTo>
                <a:lnTo>
                  <a:pt x="119" y="58"/>
                </a:lnTo>
                <a:lnTo>
                  <a:pt x="119" y="58"/>
                </a:lnTo>
                <a:lnTo>
                  <a:pt x="119" y="58"/>
                </a:lnTo>
                <a:lnTo>
                  <a:pt x="119" y="58"/>
                </a:lnTo>
                <a:lnTo>
                  <a:pt x="119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3" y="58"/>
                </a:lnTo>
                <a:lnTo>
                  <a:pt x="122" y="59"/>
                </a:lnTo>
                <a:lnTo>
                  <a:pt x="122" y="58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60"/>
                </a:lnTo>
                <a:lnTo>
                  <a:pt x="123" y="60"/>
                </a:lnTo>
                <a:lnTo>
                  <a:pt x="122" y="60"/>
                </a:lnTo>
                <a:lnTo>
                  <a:pt x="122" y="60"/>
                </a:lnTo>
                <a:lnTo>
                  <a:pt x="122" y="60"/>
                </a:lnTo>
                <a:lnTo>
                  <a:pt x="123" y="61"/>
                </a:lnTo>
                <a:lnTo>
                  <a:pt x="123" y="61"/>
                </a:lnTo>
                <a:lnTo>
                  <a:pt x="123" y="61"/>
                </a:lnTo>
                <a:lnTo>
                  <a:pt x="123" y="61"/>
                </a:lnTo>
                <a:lnTo>
                  <a:pt x="123" y="62"/>
                </a:lnTo>
                <a:lnTo>
                  <a:pt x="123" y="62"/>
                </a:lnTo>
                <a:lnTo>
                  <a:pt x="124" y="62"/>
                </a:lnTo>
                <a:lnTo>
                  <a:pt x="124" y="62"/>
                </a:lnTo>
                <a:lnTo>
                  <a:pt x="123" y="62"/>
                </a:lnTo>
                <a:lnTo>
                  <a:pt x="124" y="62"/>
                </a:lnTo>
                <a:lnTo>
                  <a:pt x="123" y="63"/>
                </a:lnTo>
                <a:lnTo>
                  <a:pt x="124" y="63"/>
                </a:lnTo>
                <a:lnTo>
                  <a:pt x="124" y="63"/>
                </a:lnTo>
                <a:lnTo>
                  <a:pt x="124" y="63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1" y="65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0" y="66"/>
                </a:lnTo>
                <a:lnTo>
                  <a:pt x="121" y="66"/>
                </a:lnTo>
                <a:lnTo>
                  <a:pt x="120" y="66"/>
                </a:lnTo>
                <a:lnTo>
                  <a:pt x="121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8"/>
                </a:lnTo>
                <a:lnTo>
                  <a:pt x="120" y="68"/>
                </a:lnTo>
                <a:lnTo>
                  <a:pt x="120" y="68"/>
                </a:lnTo>
                <a:lnTo>
                  <a:pt x="120" y="68"/>
                </a:lnTo>
                <a:lnTo>
                  <a:pt x="120" y="68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2"/>
                </a:lnTo>
                <a:lnTo>
                  <a:pt x="120" y="72"/>
                </a:lnTo>
                <a:lnTo>
                  <a:pt x="120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3"/>
                </a:lnTo>
                <a:lnTo>
                  <a:pt x="121" y="72"/>
                </a:lnTo>
                <a:lnTo>
                  <a:pt x="121" y="73"/>
                </a:lnTo>
                <a:lnTo>
                  <a:pt x="122" y="72"/>
                </a:lnTo>
                <a:lnTo>
                  <a:pt x="122" y="73"/>
                </a:lnTo>
                <a:lnTo>
                  <a:pt x="122" y="72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4"/>
                </a:lnTo>
                <a:lnTo>
                  <a:pt x="122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4"/>
                </a:lnTo>
                <a:lnTo>
                  <a:pt x="122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5"/>
                </a:lnTo>
                <a:lnTo>
                  <a:pt x="122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6"/>
                </a:lnTo>
                <a:lnTo>
                  <a:pt x="123" y="76"/>
                </a:lnTo>
                <a:lnTo>
                  <a:pt x="123" y="76"/>
                </a:lnTo>
                <a:lnTo>
                  <a:pt x="124" y="76"/>
                </a:lnTo>
                <a:lnTo>
                  <a:pt x="124" y="76"/>
                </a:lnTo>
                <a:lnTo>
                  <a:pt x="124" y="77"/>
                </a:lnTo>
                <a:lnTo>
                  <a:pt x="124" y="77"/>
                </a:lnTo>
                <a:lnTo>
                  <a:pt x="124" y="77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9"/>
                </a:lnTo>
                <a:lnTo>
                  <a:pt x="124" y="79"/>
                </a:lnTo>
                <a:lnTo>
                  <a:pt x="124" y="79"/>
                </a:lnTo>
                <a:lnTo>
                  <a:pt x="124" y="79"/>
                </a:lnTo>
                <a:lnTo>
                  <a:pt x="126" y="81"/>
                </a:lnTo>
                <a:lnTo>
                  <a:pt x="126" y="81"/>
                </a:lnTo>
                <a:lnTo>
                  <a:pt x="126" y="81"/>
                </a:lnTo>
                <a:lnTo>
                  <a:pt x="126" y="81"/>
                </a:lnTo>
                <a:lnTo>
                  <a:pt x="125" y="81"/>
                </a:lnTo>
                <a:lnTo>
                  <a:pt x="125" y="82"/>
                </a:lnTo>
                <a:lnTo>
                  <a:pt x="125" y="82"/>
                </a:lnTo>
                <a:lnTo>
                  <a:pt x="125" y="82"/>
                </a:lnTo>
                <a:lnTo>
                  <a:pt x="125" y="82"/>
                </a:lnTo>
                <a:lnTo>
                  <a:pt x="125" y="82"/>
                </a:lnTo>
                <a:lnTo>
                  <a:pt x="125" y="83"/>
                </a:lnTo>
                <a:lnTo>
                  <a:pt x="125" y="83"/>
                </a:lnTo>
                <a:lnTo>
                  <a:pt x="125" y="83"/>
                </a:lnTo>
                <a:lnTo>
                  <a:pt x="125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3" y="83"/>
                </a:lnTo>
                <a:lnTo>
                  <a:pt x="123" y="83"/>
                </a:lnTo>
                <a:lnTo>
                  <a:pt x="123" y="83"/>
                </a:lnTo>
                <a:lnTo>
                  <a:pt x="123" y="83"/>
                </a:lnTo>
                <a:lnTo>
                  <a:pt x="123" y="84"/>
                </a:lnTo>
                <a:lnTo>
                  <a:pt x="123" y="84"/>
                </a:lnTo>
                <a:lnTo>
                  <a:pt x="123" y="84"/>
                </a:lnTo>
                <a:lnTo>
                  <a:pt x="122" y="84"/>
                </a:lnTo>
                <a:lnTo>
                  <a:pt x="122" y="84"/>
                </a:lnTo>
                <a:lnTo>
                  <a:pt x="122" y="85"/>
                </a:lnTo>
                <a:lnTo>
                  <a:pt x="122" y="85"/>
                </a:lnTo>
                <a:lnTo>
                  <a:pt x="122" y="85"/>
                </a:lnTo>
                <a:lnTo>
                  <a:pt x="121" y="85"/>
                </a:lnTo>
                <a:lnTo>
                  <a:pt x="121" y="85"/>
                </a:lnTo>
                <a:lnTo>
                  <a:pt x="121" y="86"/>
                </a:lnTo>
                <a:lnTo>
                  <a:pt x="121" y="86"/>
                </a:lnTo>
                <a:lnTo>
                  <a:pt x="121" y="86"/>
                </a:lnTo>
                <a:lnTo>
                  <a:pt x="121" y="86"/>
                </a:lnTo>
                <a:lnTo>
                  <a:pt x="121" y="87"/>
                </a:lnTo>
                <a:lnTo>
                  <a:pt x="121" y="87"/>
                </a:lnTo>
                <a:lnTo>
                  <a:pt x="121" y="88"/>
                </a:lnTo>
                <a:lnTo>
                  <a:pt x="121" y="88"/>
                </a:lnTo>
                <a:lnTo>
                  <a:pt x="121" y="88"/>
                </a:lnTo>
                <a:lnTo>
                  <a:pt x="121" y="89"/>
                </a:lnTo>
                <a:lnTo>
                  <a:pt x="121" y="89"/>
                </a:lnTo>
                <a:lnTo>
                  <a:pt x="121" y="90"/>
                </a:lnTo>
                <a:lnTo>
                  <a:pt x="121" y="91"/>
                </a:lnTo>
                <a:lnTo>
                  <a:pt x="121" y="91"/>
                </a:lnTo>
                <a:lnTo>
                  <a:pt x="120" y="91"/>
                </a:lnTo>
                <a:lnTo>
                  <a:pt x="120" y="92"/>
                </a:lnTo>
                <a:lnTo>
                  <a:pt x="120" y="92"/>
                </a:lnTo>
                <a:lnTo>
                  <a:pt x="120" y="92"/>
                </a:lnTo>
                <a:lnTo>
                  <a:pt x="120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4"/>
                </a:lnTo>
                <a:lnTo>
                  <a:pt x="118" y="94"/>
                </a:lnTo>
                <a:lnTo>
                  <a:pt x="118" y="94"/>
                </a:lnTo>
                <a:lnTo>
                  <a:pt x="117" y="94"/>
                </a:lnTo>
                <a:lnTo>
                  <a:pt x="117" y="94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6"/>
                </a:lnTo>
                <a:lnTo>
                  <a:pt x="117" y="96"/>
                </a:lnTo>
                <a:lnTo>
                  <a:pt x="117" y="96"/>
                </a:lnTo>
                <a:lnTo>
                  <a:pt x="117" y="96"/>
                </a:lnTo>
                <a:lnTo>
                  <a:pt x="117" y="96"/>
                </a:lnTo>
                <a:lnTo>
                  <a:pt x="116" y="97"/>
                </a:lnTo>
                <a:lnTo>
                  <a:pt x="116" y="97"/>
                </a:lnTo>
                <a:lnTo>
                  <a:pt x="116" y="97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9"/>
                </a:lnTo>
                <a:lnTo>
                  <a:pt x="116" y="99"/>
                </a:lnTo>
                <a:lnTo>
                  <a:pt x="115" y="99"/>
                </a:lnTo>
                <a:lnTo>
                  <a:pt x="116" y="99"/>
                </a:lnTo>
                <a:lnTo>
                  <a:pt x="116" y="99"/>
                </a:lnTo>
                <a:lnTo>
                  <a:pt x="116" y="99"/>
                </a:lnTo>
                <a:lnTo>
                  <a:pt x="116" y="99"/>
                </a:lnTo>
                <a:lnTo>
                  <a:pt x="116" y="100"/>
                </a:lnTo>
                <a:lnTo>
                  <a:pt x="115" y="100"/>
                </a:lnTo>
                <a:lnTo>
                  <a:pt x="115" y="100"/>
                </a:lnTo>
                <a:lnTo>
                  <a:pt x="115" y="100"/>
                </a:lnTo>
                <a:lnTo>
                  <a:pt x="115" y="100"/>
                </a:lnTo>
                <a:lnTo>
                  <a:pt x="116" y="100"/>
                </a:lnTo>
                <a:lnTo>
                  <a:pt x="115" y="100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4" y="102"/>
                </a:lnTo>
                <a:lnTo>
                  <a:pt x="114" y="102"/>
                </a:lnTo>
                <a:lnTo>
                  <a:pt x="114" y="102"/>
                </a:lnTo>
                <a:lnTo>
                  <a:pt x="114" y="102"/>
                </a:lnTo>
                <a:lnTo>
                  <a:pt x="114" y="102"/>
                </a:lnTo>
                <a:lnTo>
                  <a:pt x="113" y="102"/>
                </a:lnTo>
                <a:lnTo>
                  <a:pt x="113" y="102"/>
                </a:lnTo>
                <a:lnTo>
                  <a:pt x="113" y="102"/>
                </a:lnTo>
                <a:lnTo>
                  <a:pt x="113" y="102"/>
                </a:lnTo>
                <a:lnTo>
                  <a:pt x="113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1" y="103"/>
                </a:lnTo>
                <a:lnTo>
                  <a:pt x="111" y="103"/>
                </a:lnTo>
                <a:lnTo>
                  <a:pt x="111" y="103"/>
                </a:lnTo>
                <a:lnTo>
                  <a:pt x="111" y="104"/>
                </a:lnTo>
                <a:lnTo>
                  <a:pt x="111" y="104"/>
                </a:lnTo>
                <a:lnTo>
                  <a:pt x="111" y="104"/>
                </a:lnTo>
                <a:lnTo>
                  <a:pt x="111" y="104"/>
                </a:lnTo>
                <a:lnTo>
                  <a:pt x="111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09" y="105"/>
                </a:lnTo>
                <a:lnTo>
                  <a:pt x="109" y="105"/>
                </a:lnTo>
                <a:lnTo>
                  <a:pt x="109" y="105"/>
                </a:lnTo>
                <a:lnTo>
                  <a:pt x="109" y="105"/>
                </a:lnTo>
                <a:lnTo>
                  <a:pt x="109" y="106"/>
                </a:lnTo>
                <a:lnTo>
                  <a:pt x="109" y="106"/>
                </a:lnTo>
                <a:lnTo>
                  <a:pt x="109" y="105"/>
                </a:lnTo>
                <a:lnTo>
                  <a:pt x="109" y="106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7" y="104"/>
                </a:lnTo>
                <a:lnTo>
                  <a:pt x="107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4" y="102"/>
                </a:lnTo>
                <a:lnTo>
                  <a:pt x="104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2" y="102"/>
                </a:lnTo>
                <a:lnTo>
                  <a:pt x="102" y="103"/>
                </a:lnTo>
                <a:lnTo>
                  <a:pt x="102" y="103"/>
                </a:lnTo>
                <a:lnTo>
                  <a:pt x="102" y="102"/>
                </a:lnTo>
                <a:lnTo>
                  <a:pt x="102" y="103"/>
                </a:lnTo>
                <a:lnTo>
                  <a:pt x="102" y="102"/>
                </a:lnTo>
                <a:lnTo>
                  <a:pt x="102" y="102"/>
                </a:lnTo>
                <a:lnTo>
                  <a:pt x="102" y="102"/>
                </a:lnTo>
                <a:lnTo>
                  <a:pt x="102" y="103"/>
                </a:lnTo>
                <a:lnTo>
                  <a:pt x="102" y="103"/>
                </a:lnTo>
                <a:lnTo>
                  <a:pt x="101" y="103"/>
                </a:lnTo>
                <a:lnTo>
                  <a:pt x="101" y="102"/>
                </a:lnTo>
                <a:lnTo>
                  <a:pt x="101" y="102"/>
                </a:lnTo>
                <a:lnTo>
                  <a:pt x="101" y="102"/>
                </a:lnTo>
                <a:lnTo>
                  <a:pt x="101" y="102"/>
                </a:lnTo>
                <a:lnTo>
                  <a:pt x="101" y="102"/>
                </a:lnTo>
                <a:lnTo>
                  <a:pt x="101" y="103"/>
                </a:lnTo>
                <a:lnTo>
                  <a:pt x="101" y="103"/>
                </a:lnTo>
                <a:lnTo>
                  <a:pt x="100" y="103"/>
                </a:lnTo>
                <a:lnTo>
                  <a:pt x="100" y="103"/>
                </a:lnTo>
                <a:lnTo>
                  <a:pt x="100" y="103"/>
                </a:lnTo>
                <a:lnTo>
                  <a:pt x="100" y="102"/>
                </a:lnTo>
                <a:lnTo>
                  <a:pt x="100" y="102"/>
                </a:lnTo>
                <a:lnTo>
                  <a:pt x="100" y="102"/>
                </a:lnTo>
                <a:lnTo>
                  <a:pt x="100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8" y="102"/>
                </a:lnTo>
                <a:lnTo>
                  <a:pt x="98" y="102"/>
                </a:lnTo>
                <a:lnTo>
                  <a:pt x="98" y="102"/>
                </a:lnTo>
                <a:lnTo>
                  <a:pt x="97" y="102"/>
                </a:lnTo>
                <a:lnTo>
                  <a:pt x="97" y="103"/>
                </a:lnTo>
                <a:lnTo>
                  <a:pt x="97" y="103"/>
                </a:lnTo>
                <a:lnTo>
                  <a:pt x="97" y="103"/>
                </a:lnTo>
                <a:lnTo>
                  <a:pt x="97" y="103"/>
                </a:lnTo>
                <a:lnTo>
                  <a:pt x="97" y="103"/>
                </a:lnTo>
                <a:lnTo>
                  <a:pt x="96" y="103"/>
                </a:lnTo>
                <a:lnTo>
                  <a:pt x="95" y="103"/>
                </a:lnTo>
                <a:lnTo>
                  <a:pt x="95" y="103"/>
                </a:lnTo>
                <a:lnTo>
                  <a:pt x="95" y="103"/>
                </a:lnTo>
                <a:lnTo>
                  <a:pt x="95" y="103"/>
                </a:lnTo>
                <a:lnTo>
                  <a:pt x="95" y="103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1" y="103"/>
                </a:lnTo>
                <a:lnTo>
                  <a:pt x="91" y="102"/>
                </a:lnTo>
                <a:lnTo>
                  <a:pt x="91" y="103"/>
                </a:lnTo>
                <a:lnTo>
                  <a:pt x="91" y="103"/>
                </a:lnTo>
                <a:lnTo>
                  <a:pt x="91" y="102"/>
                </a:lnTo>
                <a:lnTo>
                  <a:pt x="91" y="103"/>
                </a:lnTo>
                <a:lnTo>
                  <a:pt x="91" y="103"/>
                </a:lnTo>
                <a:lnTo>
                  <a:pt x="91" y="103"/>
                </a:lnTo>
                <a:lnTo>
                  <a:pt x="91" y="103"/>
                </a:lnTo>
                <a:lnTo>
                  <a:pt x="91" y="102"/>
                </a:lnTo>
                <a:lnTo>
                  <a:pt x="90" y="102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2"/>
                </a:lnTo>
                <a:lnTo>
                  <a:pt x="88" y="102"/>
                </a:lnTo>
                <a:lnTo>
                  <a:pt x="88" y="102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6" y="99"/>
                </a:lnTo>
                <a:lnTo>
                  <a:pt x="86" y="100"/>
                </a:lnTo>
                <a:lnTo>
                  <a:pt x="86" y="100"/>
                </a:lnTo>
                <a:lnTo>
                  <a:pt x="86" y="100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5" y="99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4" y="98"/>
                </a:lnTo>
                <a:lnTo>
                  <a:pt x="84" y="97"/>
                </a:lnTo>
                <a:lnTo>
                  <a:pt x="84" y="97"/>
                </a:lnTo>
                <a:lnTo>
                  <a:pt x="84" y="97"/>
                </a:lnTo>
                <a:lnTo>
                  <a:pt x="84" y="97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6"/>
                </a:lnTo>
                <a:lnTo>
                  <a:pt x="83" y="96"/>
                </a:lnTo>
                <a:lnTo>
                  <a:pt x="83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6"/>
                </a:lnTo>
                <a:lnTo>
                  <a:pt x="81" y="95"/>
                </a:lnTo>
                <a:lnTo>
                  <a:pt x="82" y="96"/>
                </a:lnTo>
                <a:lnTo>
                  <a:pt x="81" y="96"/>
                </a:lnTo>
                <a:lnTo>
                  <a:pt x="81" y="95"/>
                </a:lnTo>
                <a:lnTo>
                  <a:pt x="81" y="96"/>
                </a:lnTo>
                <a:lnTo>
                  <a:pt x="81" y="95"/>
                </a:lnTo>
                <a:lnTo>
                  <a:pt x="81" y="95"/>
                </a:lnTo>
                <a:lnTo>
                  <a:pt x="81" y="96"/>
                </a:lnTo>
                <a:lnTo>
                  <a:pt x="80" y="95"/>
                </a:lnTo>
                <a:lnTo>
                  <a:pt x="80" y="96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4"/>
                </a:lnTo>
                <a:lnTo>
                  <a:pt x="78" y="94"/>
                </a:lnTo>
                <a:lnTo>
                  <a:pt x="78" y="94"/>
                </a:lnTo>
                <a:lnTo>
                  <a:pt x="78" y="95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7" y="94"/>
                </a:lnTo>
                <a:lnTo>
                  <a:pt x="77" y="94"/>
                </a:lnTo>
                <a:lnTo>
                  <a:pt x="77" y="94"/>
                </a:lnTo>
                <a:lnTo>
                  <a:pt x="77" y="94"/>
                </a:lnTo>
                <a:lnTo>
                  <a:pt x="76" y="94"/>
                </a:lnTo>
                <a:lnTo>
                  <a:pt x="75" y="94"/>
                </a:lnTo>
                <a:lnTo>
                  <a:pt x="75" y="93"/>
                </a:lnTo>
                <a:lnTo>
                  <a:pt x="76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2"/>
                </a:lnTo>
                <a:lnTo>
                  <a:pt x="75" y="92"/>
                </a:lnTo>
                <a:lnTo>
                  <a:pt x="75" y="92"/>
                </a:lnTo>
                <a:lnTo>
                  <a:pt x="74" y="92"/>
                </a:lnTo>
                <a:lnTo>
                  <a:pt x="74" y="92"/>
                </a:lnTo>
                <a:lnTo>
                  <a:pt x="74" y="93"/>
                </a:lnTo>
                <a:lnTo>
                  <a:pt x="74" y="93"/>
                </a:lnTo>
                <a:lnTo>
                  <a:pt x="74" y="93"/>
                </a:lnTo>
                <a:lnTo>
                  <a:pt x="74" y="93"/>
                </a:lnTo>
                <a:lnTo>
                  <a:pt x="74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2" y="93"/>
                </a:lnTo>
                <a:lnTo>
                  <a:pt x="72" y="93"/>
                </a:lnTo>
                <a:lnTo>
                  <a:pt x="72" y="92"/>
                </a:lnTo>
                <a:lnTo>
                  <a:pt x="72" y="92"/>
                </a:lnTo>
                <a:lnTo>
                  <a:pt x="72" y="92"/>
                </a:lnTo>
                <a:lnTo>
                  <a:pt x="72" y="92"/>
                </a:lnTo>
                <a:lnTo>
                  <a:pt x="72" y="92"/>
                </a:lnTo>
                <a:lnTo>
                  <a:pt x="71" y="92"/>
                </a:lnTo>
                <a:lnTo>
                  <a:pt x="71" y="92"/>
                </a:lnTo>
                <a:lnTo>
                  <a:pt x="71" y="92"/>
                </a:lnTo>
                <a:lnTo>
                  <a:pt x="71" y="92"/>
                </a:lnTo>
                <a:lnTo>
                  <a:pt x="71" y="91"/>
                </a:lnTo>
                <a:lnTo>
                  <a:pt x="71" y="91"/>
                </a:lnTo>
                <a:lnTo>
                  <a:pt x="71" y="91"/>
                </a:lnTo>
                <a:lnTo>
                  <a:pt x="71" y="91"/>
                </a:lnTo>
                <a:lnTo>
                  <a:pt x="70" y="91"/>
                </a:lnTo>
                <a:lnTo>
                  <a:pt x="70" y="90"/>
                </a:lnTo>
                <a:lnTo>
                  <a:pt x="70" y="90"/>
                </a:lnTo>
                <a:lnTo>
                  <a:pt x="70" y="90"/>
                </a:lnTo>
                <a:lnTo>
                  <a:pt x="70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8" y="90"/>
                </a:lnTo>
                <a:lnTo>
                  <a:pt x="68" y="90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8" y="88"/>
                </a:lnTo>
                <a:lnTo>
                  <a:pt x="67" y="88"/>
                </a:lnTo>
                <a:lnTo>
                  <a:pt x="67" y="88"/>
                </a:lnTo>
                <a:lnTo>
                  <a:pt x="67" y="88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6"/>
                </a:lnTo>
                <a:lnTo>
                  <a:pt x="67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5" y="86"/>
                </a:lnTo>
                <a:lnTo>
                  <a:pt x="66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4" y="86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3" y="87"/>
                </a:lnTo>
                <a:lnTo>
                  <a:pt x="63" y="87"/>
                </a:lnTo>
                <a:lnTo>
                  <a:pt x="62" y="86"/>
                </a:lnTo>
                <a:lnTo>
                  <a:pt x="62" y="87"/>
                </a:lnTo>
                <a:lnTo>
                  <a:pt x="62" y="86"/>
                </a:lnTo>
                <a:lnTo>
                  <a:pt x="61" y="86"/>
                </a:lnTo>
                <a:lnTo>
                  <a:pt x="61" y="86"/>
                </a:lnTo>
                <a:lnTo>
                  <a:pt x="61" y="86"/>
                </a:lnTo>
                <a:lnTo>
                  <a:pt x="61" y="86"/>
                </a:lnTo>
                <a:lnTo>
                  <a:pt x="61" y="86"/>
                </a:lnTo>
                <a:lnTo>
                  <a:pt x="60" y="85"/>
                </a:lnTo>
                <a:lnTo>
                  <a:pt x="61" y="85"/>
                </a:lnTo>
                <a:lnTo>
                  <a:pt x="61" y="85"/>
                </a:lnTo>
                <a:lnTo>
                  <a:pt x="61" y="85"/>
                </a:lnTo>
                <a:lnTo>
                  <a:pt x="60" y="85"/>
                </a:lnTo>
                <a:lnTo>
                  <a:pt x="59" y="85"/>
                </a:lnTo>
                <a:lnTo>
                  <a:pt x="59" y="84"/>
                </a:lnTo>
                <a:lnTo>
                  <a:pt x="59" y="84"/>
                </a:lnTo>
                <a:lnTo>
                  <a:pt x="58" y="84"/>
                </a:lnTo>
                <a:lnTo>
                  <a:pt x="58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6" y="83"/>
                </a:lnTo>
                <a:lnTo>
                  <a:pt x="56" y="83"/>
                </a:lnTo>
                <a:lnTo>
                  <a:pt x="55" y="82"/>
                </a:lnTo>
                <a:lnTo>
                  <a:pt x="55" y="82"/>
                </a:lnTo>
                <a:lnTo>
                  <a:pt x="54" y="82"/>
                </a:lnTo>
                <a:lnTo>
                  <a:pt x="54" y="82"/>
                </a:lnTo>
                <a:lnTo>
                  <a:pt x="54" y="83"/>
                </a:lnTo>
                <a:lnTo>
                  <a:pt x="54" y="83"/>
                </a:lnTo>
                <a:lnTo>
                  <a:pt x="54" y="83"/>
                </a:lnTo>
                <a:lnTo>
                  <a:pt x="54" y="83"/>
                </a:lnTo>
                <a:lnTo>
                  <a:pt x="53" y="83"/>
                </a:lnTo>
                <a:lnTo>
                  <a:pt x="53" y="83"/>
                </a:lnTo>
                <a:lnTo>
                  <a:pt x="53" y="83"/>
                </a:lnTo>
                <a:lnTo>
                  <a:pt x="52" y="83"/>
                </a:lnTo>
                <a:lnTo>
                  <a:pt x="52" y="83"/>
                </a:lnTo>
                <a:lnTo>
                  <a:pt x="52" y="83"/>
                </a:lnTo>
                <a:lnTo>
                  <a:pt x="52" y="84"/>
                </a:lnTo>
                <a:lnTo>
                  <a:pt x="52" y="84"/>
                </a:lnTo>
                <a:lnTo>
                  <a:pt x="52" y="84"/>
                </a:lnTo>
                <a:lnTo>
                  <a:pt x="52" y="84"/>
                </a:lnTo>
                <a:lnTo>
                  <a:pt x="52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0" y="84"/>
                </a:lnTo>
                <a:lnTo>
                  <a:pt x="50" y="84"/>
                </a:lnTo>
                <a:lnTo>
                  <a:pt x="50" y="84"/>
                </a:lnTo>
                <a:lnTo>
                  <a:pt x="50" y="84"/>
                </a:lnTo>
                <a:lnTo>
                  <a:pt x="50" y="84"/>
                </a:lnTo>
                <a:lnTo>
                  <a:pt x="49" y="83"/>
                </a:lnTo>
                <a:lnTo>
                  <a:pt x="49" y="83"/>
                </a:lnTo>
                <a:lnTo>
                  <a:pt x="49" y="84"/>
                </a:lnTo>
                <a:lnTo>
                  <a:pt x="49" y="84"/>
                </a:lnTo>
                <a:lnTo>
                  <a:pt x="49" y="84"/>
                </a:lnTo>
                <a:lnTo>
                  <a:pt x="49" y="83"/>
                </a:lnTo>
                <a:lnTo>
                  <a:pt x="49" y="83"/>
                </a:lnTo>
                <a:lnTo>
                  <a:pt x="49" y="83"/>
                </a:lnTo>
                <a:lnTo>
                  <a:pt x="48" y="84"/>
                </a:lnTo>
                <a:lnTo>
                  <a:pt x="48" y="84"/>
                </a:lnTo>
                <a:lnTo>
                  <a:pt x="48" y="83"/>
                </a:lnTo>
                <a:lnTo>
                  <a:pt x="48" y="83"/>
                </a:lnTo>
                <a:lnTo>
                  <a:pt x="48" y="83"/>
                </a:lnTo>
                <a:lnTo>
                  <a:pt x="48" y="83"/>
                </a:lnTo>
                <a:lnTo>
                  <a:pt x="48" y="84"/>
                </a:lnTo>
                <a:lnTo>
                  <a:pt x="48" y="84"/>
                </a:lnTo>
                <a:lnTo>
                  <a:pt x="48" y="84"/>
                </a:lnTo>
                <a:lnTo>
                  <a:pt x="48" y="84"/>
                </a:lnTo>
                <a:lnTo>
                  <a:pt x="47" y="84"/>
                </a:lnTo>
                <a:lnTo>
                  <a:pt x="47" y="84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6" y="83"/>
                </a:lnTo>
                <a:lnTo>
                  <a:pt x="46" y="83"/>
                </a:lnTo>
                <a:lnTo>
                  <a:pt x="46" y="83"/>
                </a:lnTo>
                <a:lnTo>
                  <a:pt x="46" y="84"/>
                </a:lnTo>
                <a:lnTo>
                  <a:pt x="45" y="84"/>
                </a:lnTo>
                <a:lnTo>
                  <a:pt x="45" y="84"/>
                </a:lnTo>
                <a:lnTo>
                  <a:pt x="45" y="83"/>
                </a:lnTo>
                <a:lnTo>
                  <a:pt x="45" y="83"/>
                </a:lnTo>
                <a:lnTo>
                  <a:pt x="45" y="83"/>
                </a:lnTo>
                <a:lnTo>
                  <a:pt x="45" y="83"/>
                </a:lnTo>
                <a:lnTo>
                  <a:pt x="44" y="83"/>
                </a:lnTo>
                <a:lnTo>
                  <a:pt x="43" y="83"/>
                </a:lnTo>
                <a:lnTo>
                  <a:pt x="43" y="82"/>
                </a:lnTo>
                <a:lnTo>
                  <a:pt x="43" y="82"/>
                </a:lnTo>
                <a:lnTo>
                  <a:pt x="43" y="82"/>
                </a:lnTo>
                <a:lnTo>
                  <a:pt x="42" y="82"/>
                </a:lnTo>
                <a:lnTo>
                  <a:pt x="42" y="81"/>
                </a:lnTo>
                <a:lnTo>
                  <a:pt x="42" y="81"/>
                </a:lnTo>
                <a:lnTo>
                  <a:pt x="41" y="81"/>
                </a:lnTo>
                <a:lnTo>
                  <a:pt x="41" y="81"/>
                </a:lnTo>
                <a:lnTo>
                  <a:pt x="42" y="80"/>
                </a:lnTo>
                <a:lnTo>
                  <a:pt x="42" y="80"/>
                </a:lnTo>
                <a:lnTo>
                  <a:pt x="42" y="79"/>
                </a:lnTo>
                <a:lnTo>
                  <a:pt x="42" y="79"/>
                </a:lnTo>
                <a:lnTo>
                  <a:pt x="41" y="78"/>
                </a:lnTo>
                <a:lnTo>
                  <a:pt x="41" y="79"/>
                </a:lnTo>
                <a:lnTo>
                  <a:pt x="41" y="79"/>
                </a:lnTo>
                <a:lnTo>
                  <a:pt x="41" y="79"/>
                </a:lnTo>
                <a:lnTo>
                  <a:pt x="40" y="78"/>
                </a:lnTo>
                <a:lnTo>
                  <a:pt x="40" y="78"/>
                </a:lnTo>
                <a:lnTo>
                  <a:pt x="40" y="78"/>
                </a:lnTo>
                <a:lnTo>
                  <a:pt x="39" y="78"/>
                </a:lnTo>
                <a:lnTo>
                  <a:pt x="38" y="78"/>
                </a:lnTo>
                <a:lnTo>
                  <a:pt x="38" y="78"/>
                </a:lnTo>
                <a:lnTo>
                  <a:pt x="38" y="78"/>
                </a:lnTo>
                <a:lnTo>
                  <a:pt x="38" y="77"/>
                </a:lnTo>
                <a:lnTo>
                  <a:pt x="38" y="77"/>
                </a:lnTo>
                <a:lnTo>
                  <a:pt x="38" y="76"/>
                </a:lnTo>
                <a:lnTo>
                  <a:pt x="38" y="76"/>
                </a:lnTo>
                <a:lnTo>
                  <a:pt x="38" y="76"/>
                </a:lnTo>
                <a:lnTo>
                  <a:pt x="38" y="76"/>
                </a:lnTo>
                <a:lnTo>
                  <a:pt x="37" y="76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6" y="76"/>
                </a:lnTo>
                <a:lnTo>
                  <a:pt x="36" y="76"/>
                </a:lnTo>
                <a:lnTo>
                  <a:pt x="36" y="76"/>
                </a:lnTo>
                <a:lnTo>
                  <a:pt x="36" y="77"/>
                </a:lnTo>
                <a:lnTo>
                  <a:pt x="36" y="77"/>
                </a:lnTo>
                <a:lnTo>
                  <a:pt x="35" y="76"/>
                </a:lnTo>
                <a:lnTo>
                  <a:pt x="35" y="76"/>
                </a:lnTo>
                <a:lnTo>
                  <a:pt x="36" y="76"/>
                </a:lnTo>
                <a:lnTo>
                  <a:pt x="36" y="76"/>
                </a:lnTo>
                <a:lnTo>
                  <a:pt x="36" y="75"/>
                </a:lnTo>
                <a:lnTo>
                  <a:pt x="36" y="75"/>
                </a:lnTo>
                <a:lnTo>
                  <a:pt x="36" y="75"/>
                </a:lnTo>
                <a:lnTo>
                  <a:pt x="36" y="75"/>
                </a:lnTo>
                <a:lnTo>
                  <a:pt x="35" y="75"/>
                </a:lnTo>
                <a:lnTo>
                  <a:pt x="35" y="75"/>
                </a:lnTo>
                <a:lnTo>
                  <a:pt x="35" y="75"/>
                </a:lnTo>
                <a:lnTo>
                  <a:pt x="34" y="75"/>
                </a:lnTo>
                <a:lnTo>
                  <a:pt x="34" y="75"/>
                </a:lnTo>
                <a:lnTo>
                  <a:pt x="34" y="74"/>
                </a:lnTo>
                <a:lnTo>
                  <a:pt x="34" y="74"/>
                </a:lnTo>
                <a:lnTo>
                  <a:pt x="33" y="74"/>
                </a:lnTo>
                <a:lnTo>
                  <a:pt x="33" y="75"/>
                </a:lnTo>
                <a:lnTo>
                  <a:pt x="33" y="75"/>
                </a:lnTo>
                <a:lnTo>
                  <a:pt x="33" y="75"/>
                </a:lnTo>
                <a:lnTo>
                  <a:pt x="33" y="74"/>
                </a:lnTo>
                <a:lnTo>
                  <a:pt x="33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3"/>
                </a:lnTo>
                <a:lnTo>
                  <a:pt x="32" y="73"/>
                </a:lnTo>
                <a:lnTo>
                  <a:pt x="32" y="72"/>
                </a:lnTo>
                <a:lnTo>
                  <a:pt x="32" y="72"/>
                </a:lnTo>
                <a:lnTo>
                  <a:pt x="32" y="72"/>
                </a:lnTo>
                <a:lnTo>
                  <a:pt x="31" y="72"/>
                </a:lnTo>
                <a:lnTo>
                  <a:pt x="31" y="72"/>
                </a:lnTo>
                <a:lnTo>
                  <a:pt x="32" y="71"/>
                </a:lnTo>
                <a:lnTo>
                  <a:pt x="32" y="71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29" y="70"/>
                </a:lnTo>
                <a:lnTo>
                  <a:pt x="29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7"/>
                </a:lnTo>
                <a:lnTo>
                  <a:pt x="29" y="67"/>
                </a:lnTo>
                <a:lnTo>
                  <a:pt x="29" y="67"/>
                </a:lnTo>
                <a:lnTo>
                  <a:pt x="28" y="67"/>
                </a:lnTo>
                <a:lnTo>
                  <a:pt x="28" y="66"/>
                </a:lnTo>
                <a:lnTo>
                  <a:pt x="29" y="66"/>
                </a:lnTo>
                <a:lnTo>
                  <a:pt x="29" y="66"/>
                </a:lnTo>
                <a:lnTo>
                  <a:pt x="29" y="66"/>
                </a:lnTo>
                <a:lnTo>
                  <a:pt x="29" y="65"/>
                </a:lnTo>
                <a:lnTo>
                  <a:pt x="28" y="65"/>
                </a:lnTo>
                <a:lnTo>
                  <a:pt x="27" y="65"/>
                </a:lnTo>
                <a:lnTo>
                  <a:pt x="27" y="65"/>
                </a:lnTo>
                <a:lnTo>
                  <a:pt x="27" y="65"/>
                </a:lnTo>
                <a:lnTo>
                  <a:pt x="27" y="64"/>
                </a:lnTo>
                <a:lnTo>
                  <a:pt x="27" y="63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6" y="62"/>
                </a:lnTo>
                <a:lnTo>
                  <a:pt x="26" y="61"/>
                </a:lnTo>
                <a:lnTo>
                  <a:pt x="26" y="60"/>
                </a:lnTo>
                <a:lnTo>
                  <a:pt x="26" y="60"/>
                </a:lnTo>
                <a:lnTo>
                  <a:pt x="27" y="60"/>
                </a:lnTo>
                <a:lnTo>
                  <a:pt x="27" y="60"/>
                </a:lnTo>
                <a:lnTo>
                  <a:pt x="27" y="59"/>
                </a:lnTo>
                <a:lnTo>
                  <a:pt x="27" y="59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8"/>
                </a:lnTo>
                <a:lnTo>
                  <a:pt x="26" y="58"/>
                </a:lnTo>
                <a:lnTo>
                  <a:pt x="27" y="58"/>
                </a:lnTo>
                <a:lnTo>
                  <a:pt x="28" y="58"/>
                </a:lnTo>
                <a:lnTo>
                  <a:pt x="28" y="57"/>
                </a:lnTo>
                <a:lnTo>
                  <a:pt x="28" y="57"/>
                </a:lnTo>
                <a:lnTo>
                  <a:pt x="27" y="57"/>
                </a:lnTo>
                <a:lnTo>
                  <a:pt x="27" y="56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8" y="54"/>
                </a:lnTo>
                <a:lnTo>
                  <a:pt x="28" y="55"/>
                </a:lnTo>
                <a:lnTo>
                  <a:pt x="28" y="54"/>
                </a:lnTo>
                <a:lnTo>
                  <a:pt x="27" y="53"/>
                </a:lnTo>
                <a:lnTo>
                  <a:pt x="27" y="52"/>
                </a:lnTo>
                <a:lnTo>
                  <a:pt x="26" y="52"/>
                </a:lnTo>
                <a:lnTo>
                  <a:pt x="26" y="52"/>
                </a:lnTo>
                <a:lnTo>
                  <a:pt x="26" y="52"/>
                </a:lnTo>
                <a:lnTo>
                  <a:pt x="26" y="52"/>
                </a:lnTo>
                <a:lnTo>
                  <a:pt x="26" y="51"/>
                </a:lnTo>
                <a:lnTo>
                  <a:pt x="26" y="51"/>
                </a:lnTo>
                <a:lnTo>
                  <a:pt x="26" y="51"/>
                </a:lnTo>
                <a:lnTo>
                  <a:pt x="26" y="50"/>
                </a:lnTo>
                <a:lnTo>
                  <a:pt x="26" y="50"/>
                </a:lnTo>
                <a:lnTo>
                  <a:pt x="26" y="50"/>
                </a:lnTo>
                <a:lnTo>
                  <a:pt x="26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8"/>
                </a:lnTo>
                <a:lnTo>
                  <a:pt x="25" y="48"/>
                </a:lnTo>
                <a:lnTo>
                  <a:pt x="25" y="48"/>
                </a:lnTo>
                <a:lnTo>
                  <a:pt x="25" y="48"/>
                </a:lnTo>
                <a:lnTo>
                  <a:pt x="25" y="47"/>
                </a:lnTo>
                <a:lnTo>
                  <a:pt x="25" y="47"/>
                </a:lnTo>
                <a:lnTo>
                  <a:pt x="25" y="47"/>
                </a:lnTo>
                <a:lnTo>
                  <a:pt x="25" y="46"/>
                </a:lnTo>
                <a:lnTo>
                  <a:pt x="25" y="46"/>
                </a:lnTo>
                <a:lnTo>
                  <a:pt x="25" y="46"/>
                </a:lnTo>
                <a:lnTo>
                  <a:pt x="26" y="46"/>
                </a:lnTo>
                <a:lnTo>
                  <a:pt x="26" y="45"/>
                </a:lnTo>
                <a:lnTo>
                  <a:pt x="26" y="45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6" y="43"/>
                </a:lnTo>
                <a:lnTo>
                  <a:pt x="27" y="43"/>
                </a:lnTo>
                <a:lnTo>
                  <a:pt x="27" y="42"/>
                </a:lnTo>
                <a:lnTo>
                  <a:pt x="27" y="42"/>
                </a:lnTo>
                <a:lnTo>
                  <a:pt x="27" y="42"/>
                </a:lnTo>
                <a:lnTo>
                  <a:pt x="27" y="42"/>
                </a:lnTo>
                <a:lnTo>
                  <a:pt x="27" y="42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0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8"/>
                </a:lnTo>
                <a:lnTo>
                  <a:pt x="27" y="38"/>
                </a:lnTo>
                <a:lnTo>
                  <a:pt x="27" y="37"/>
                </a:lnTo>
                <a:lnTo>
                  <a:pt x="27" y="37"/>
                </a:lnTo>
                <a:lnTo>
                  <a:pt x="27" y="36"/>
                </a:lnTo>
                <a:lnTo>
                  <a:pt x="27" y="36"/>
                </a:lnTo>
                <a:lnTo>
                  <a:pt x="27" y="36"/>
                </a:lnTo>
                <a:lnTo>
                  <a:pt x="27" y="35"/>
                </a:lnTo>
                <a:lnTo>
                  <a:pt x="28" y="35"/>
                </a:lnTo>
                <a:lnTo>
                  <a:pt x="27" y="34"/>
                </a:lnTo>
                <a:lnTo>
                  <a:pt x="27" y="34"/>
                </a:lnTo>
                <a:lnTo>
                  <a:pt x="27" y="33"/>
                </a:lnTo>
                <a:lnTo>
                  <a:pt x="26" y="33"/>
                </a:lnTo>
                <a:lnTo>
                  <a:pt x="26" y="32"/>
                </a:lnTo>
                <a:lnTo>
                  <a:pt x="26" y="32"/>
                </a:lnTo>
                <a:lnTo>
                  <a:pt x="26" y="32"/>
                </a:lnTo>
                <a:lnTo>
                  <a:pt x="25" y="31"/>
                </a:lnTo>
                <a:lnTo>
                  <a:pt x="25" y="31"/>
                </a:lnTo>
                <a:lnTo>
                  <a:pt x="25" y="32"/>
                </a:lnTo>
                <a:lnTo>
                  <a:pt x="25" y="32"/>
                </a:lnTo>
                <a:lnTo>
                  <a:pt x="25" y="32"/>
                </a:lnTo>
                <a:lnTo>
                  <a:pt x="24" y="32"/>
                </a:lnTo>
                <a:lnTo>
                  <a:pt x="24" y="32"/>
                </a:lnTo>
                <a:lnTo>
                  <a:pt x="24" y="32"/>
                </a:lnTo>
                <a:lnTo>
                  <a:pt x="24" y="32"/>
                </a:lnTo>
                <a:lnTo>
                  <a:pt x="24" y="32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4"/>
                </a:lnTo>
                <a:lnTo>
                  <a:pt x="23" y="34"/>
                </a:lnTo>
                <a:lnTo>
                  <a:pt x="23" y="33"/>
                </a:lnTo>
                <a:lnTo>
                  <a:pt x="23" y="34"/>
                </a:lnTo>
                <a:lnTo>
                  <a:pt x="23" y="34"/>
                </a:lnTo>
                <a:lnTo>
                  <a:pt x="23" y="34"/>
                </a:lnTo>
                <a:lnTo>
                  <a:pt x="23" y="34"/>
                </a:lnTo>
                <a:lnTo>
                  <a:pt x="23" y="34"/>
                </a:lnTo>
                <a:lnTo>
                  <a:pt x="23" y="35"/>
                </a:lnTo>
                <a:lnTo>
                  <a:pt x="23" y="35"/>
                </a:lnTo>
                <a:lnTo>
                  <a:pt x="22" y="34"/>
                </a:lnTo>
                <a:lnTo>
                  <a:pt x="22" y="35"/>
                </a:lnTo>
                <a:lnTo>
                  <a:pt x="22" y="34"/>
                </a:lnTo>
                <a:lnTo>
                  <a:pt x="22" y="34"/>
                </a:lnTo>
                <a:lnTo>
                  <a:pt x="22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3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1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4"/>
                </a:lnTo>
                <a:lnTo>
                  <a:pt x="18" y="34"/>
                </a:lnTo>
                <a:lnTo>
                  <a:pt x="18" y="34"/>
                </a:lnTo>
                <a:lnTo>
                  <a:pt x="18" y="34"/>
                </a:lnTo>
                <a:lnTo>
                  <a:pt x="18" y="34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4"/>
                </a:lnTo>
                <a:lnTo>
                  <a:pt x="18" y="34"/>
                </a:lnTo>
                <a:lnTo>
                  <a:pt x="17" y="34"/>
                </a:lnTo>
                <a:lnTo>
                  <a:pt x="17" y="34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5" y="33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5"/>
                </a:lnTo>
                <a:lnTo>
                  <a:pt x="10" y="35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8" y="34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6"/>
                </a:lnTo>
                <a:lnTo>
                  <a:pt x="4" y="35"/>
                </a:lnTo>
                <a:lnTo>
                  <a:pt x="4" y="36"/>
                </a:lnTo>
                <a:lnTo>
                  <a:pt x="4" y="36"/>
                </a:lnTo>
                <a:lnTo>
                  <a:pt x="4" y="36"/>
                </a:lnTo>
                <a:lnTo>
                  <a:pt x="4" y="35"/>
                </a:lnTo>
                <a:lnTo>
                  <a:pt x="0" y="3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2" name="Freeform 48">
            <a:extLst>
              <a:ext uri="{FF2B5EF4-FFF2-40B4-BE49-F238E27FC236}">
                <a16:creationId xmlns="" xmlns:a16="http://schemas.microsoft.com/office/drawing/2014/main" id="{3E377F91-F7CE-4DCE-B24D-C73C3A8E1837}"/>
              </a:ext>
            </a:extLst>
          </p:cNvPr>
          <p:cNvSpPr>
            <a:spLocks/>
          </p:cNvSpPr>
          <p:nvPr/>
        </p:nvSpPr>
        <p:spPr bwMode="auto">
          <a:xfrm>
            <a:off x="2673204" y="2602852"/>
            <a:ext cx="1193801" cy="1003300"/>
          </a:xfrm>
          <a:custGeom>
            <a:avLst/>
            <a:gdLst>
              <a:gd name="T0" fmla="*/ 8 w 126"/>
              <a:gd name="T1" fmla="*/ 27 h 106"/>
              <a:gd name="T2" fmla="*/ 15 w 126"/>
              <a:gd name="T3" fmla="*/ 27 h 106"/>
              <a:gd name="T4" fmla="*/ 21 w 126"/>
              <a:gd name="T5" fmla="*/ 27 h 106"/>
              <a:gd name="T6" fmla="*/ 26 w 126"/>
              <a:gd name="T7" fmla="*/ 25 h 106"/>
              <a:gd name="T8" fmla="*/ 32 w 126"/>
              <a:gd name="T9" fmla="*/ 26 h 106"/>
              <a:gd name="T10" fmla="*/ 34 w 126"/>
              <a:gd name="T11" fmla="*/ 20 h 106"/>
              <a:gd name="T12" fmla="*/ 42 w 126"/>
              <a:gd name="T13" fmla="*/ 19 h 106"/>
              <a:gd name="T14" fmla="*/ 49 w 126"/>
              <a:gd name="T15" fmla="*/ 14 h 106"/>
              <a:gd name="T16" fmla="*/ 51 w 126"/>
              <a:gd name="T17" fmla="*/ 8 h 106"/>
              <a:gd name="T18" fmla="*/ 57 w 126"/>
              <a:gd name="T19" fmla="*/ 1 h 106"/>
              <a:gd name="T20" fmla="*/ 75 w 126"/>
              <a:gd name="T21" fmla="*/ 5 h 106"/>
              <a:gd name="T22" fmla="*/ 80 w 126"/>
              <a:gd name="T23" fmla="*/ 8 h 106"/>
              <a:gd name="T24" fmla="*/ 83 w 126"/>
              <a:gd name="T25" fmla="*/ 12 h 106"/>
              <a:gd name="T26" fmla="*/ 89 w 126"/>
              <a:gd name="T27" fmla="*/ 15 h 106"/>
              <a:gd name="T28" fmla="*/ 94 w 126"/>
              <a:gd name="T29" fmla="*/ 15 h 106"/>
              <a:gd name="T30" fmla="*/ 95 w 126"/>
              <a:gd name="T31" fmla="*/ 24 h 106"/>
              <a:gd name="T32" fmla="*/ 94 w 126"/>
              <a:gd name="T33" fmla="*/ 28 h 106"/>
              <a:gd name="T34" fmla="*/ 94 w 126"/>
              <a:gd name="T35" fmla="*/ 32 h 106"/>
              <a:gd name="T36" fmla="*/ 94 w 126"/>
              <a:gd name="T37" fmla="*/ 39 h 106"/>
              <a:gd name="T38" fmla="*/ 96 w 126"/>
              <a:gd name="T39" fmla="*/ 45 h 106"/>
              <a:gd name="T40" fmla="*/ 96 w 126"/>
              <a:gd name="T41" fmla="*/ 52 h 106"/>
              <a:gd name="T42" fmla="*/ 114 w 126"/>
              <a:gd name="T43" fmla="*/ 56 h 106"/>
              <a:gd name="T44" fmla="*/ 117 w 126"/>
              <a:gd name="T45" fmla="*/ 57 h 106"/>
              <a:gd name="T46" fmla="*/ 122 w 126"/>
              <a:gd name="T47" fmla="*/ 58 h 106"/>
              <a:gd name="T48" fmla="*/ 124 w 126"/>
              <a:gd name="T49" fmla="*/ 63 h 106"/>
              <a:gd name="T50" fmla="*/ 120 w 126"/>
              <a:gd name="T51" fmla="*/ 67 h 106"/>
              <a:gd name="T52" fmla="*/ 120 w 126"/>
              <a:gd name="T53" fmla="*/ 71 h 106"/>
              <a:gd name="T54" fmla="*/ 122 w 126"/>
              <a:gd name="T55" fmla="*/ 73 h 106"/>
              <a:gd name="T56" fmla="*/ 124 w 126"/>
              <a:gd name="T57" fmla="*/ 78 h 106"/>
              <a:gd name="T58" fmla="*/ 123 w 126"/>
              <a:gd name="T59" fmla="*/ 84 h 106"/>
              <a:gd name="T60" fmla="*/ 119 w 126"/>
              <a:gd name="T61" fmla="*/ 92 h 106"/>
              <a:gd name="T62" fmla="*/ 116 w 126"/>
              <a:gd name="T63" fmla="*/ 97 h 106"/>
              <a:gd name="T64" fmla="*/ 114 w 126"/>
              <a:gd name="T65" fmla="*/ 102 h 106"/>
              <a:gd name="T66" fmla="*/ 110 w 126"/>
              <a:gd name="T67" fmla="*/ 105 h 106"/>
              <a:gd name="T68" fmla="*/ 106 w 126"/>
              <a:gd name="T69" fmla="*/ 103 h 106"/>
              <a:gd name="T70" fmla="*/ 103 w 126"/>
              <a:gd name="T71" fmla="*/ 102 h 106"/>
              <a:gd name="T72" fmla="*/ 99 w 126"/>
              <a:gd name="T73" fmla="*/ 102 h 106"/>
              <a:gd name="T74" fmla="*/ 93 w 126"/>
              <a:gd name="T75" fmla="*/ 102 h 106"/>
              <a:gd name="T76" fmla="*/ 89 w 126"/>
              <a:gd name="T77" fmla="*/ 103 h 106"/>
              <a:gd name="T78" fmla="*/ 86 w 126"/>
              <a:gd name="T79" fmla="*/ 99 h 106"/>
              <a:gd name="T80" fmla="*/ 83 w 126"/>
              <a:gd name="T81" fmla="*/ 95 h 106"/>
              <a:gd name="T82" fmla="*/ 79 w 126"/>
              <a:gd name="T83" fmla="*/ 95 h 106"/>
              <a:gd name="T84" fmla="*/ 75 w 126"/>
              <a:gd name="T85" fmla="*/ 93 h 106"/>
              <a:gd name="T86" fmla="*/ 71 w 126"/>
              <a:gd name="T87" fmla="*/ 92 h 106"/>
              <a:gd name="T88" fmla="*/ 67 w 126"/>
              <a:gd name="T89" fmla="*/ 87 h 106"/>
              <a:gd name="T90" fmla="*/ 64 w 126"/>
              <a:gd name="T91" fmla="*/ 87 h 106"/>
              <a:gd name="T92" fmla="*/ 56 w 126"/>
              <a:gd name="T93" fmla="*/ 83 h 106"/>
              <a:gd name="T94" fmla="*/ 49 w 126"/>
              <a:gd name="T95" fmla="*/ 83 h 106"/>
              <a:gd name="T96" fmla="*/ 45 w 126"/>
              <a:gd name="T97" fmla="*/ 84 h 106"/>
              <a:gd name="T98" fmla="*/ 38 w 126"/>
              <a:gd name="T99" fmla="*/ 77 h 106"/>
              <a:gd name="T100" fmla="*/ 35 w 126"/>
              <a:gd name="T101" fmla="*/ 75 h 106"/>
              <a:gd name="T102" fmla="*/ 30 w 126"/>
              <a:gd name="T103" fmla="*/ 69 h 106"/>
              <a:gd name="T104" fmla="*/ 27 w 126"/>
              <a:gd name="T105" fmla="*/ 62 h 106"/>
              <a:gd name="T106" fmla="*/ 28 w 126"/>
              <a:gd name="T107" fmla="*/ 54 h 106"/>
              <a:gd name="T108" fmla="*/ 26 w 126"/>
              <a:gd name="T109" fmla="*/ 46 h 106"/>
              <a:gd name="T110" fmla="*/ 27 w 126"/>
              <a:gd name="T111" fmla="*/ 33 h 106"/>
              <a:gd name="T112" fmla="*/ 22 w 126"/>
              <a:gd name="T113" fmla="*/ 34 h 106"/>
              <a:gd name="T114" fmla="*/ 19 w 126"/>
              <a:gd name="T115" fmla="*/ 33 h 106"/>
              <a:gd name="T116" fmla="*/ 17 w 126"/>
              <a:gd name="T117" fmla="*/ 33 h 106"/>
              <a:gd name="T118" fmla="*/ 13 w 126"/>
              <a:gd name="T119" fmla="*/ 34 h 106"/>
              <a:gd name="T120" fmla="*/ 10 w 126"/>
              <a:gd name="T121" fmla="*/ 34 h 106"/>
              <a:gd name="T122" fmla="*/ 6 w 126"/>
              <a:gd name="T123" fmla="*/ 3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" h="106">
                <a:moveTo>
                  <a:pt x="0" y="34"/>
                </a:moveTo>
                <a:lnTo>
                  <a:pt x="1" y="34"/>
                </a:lnTo>
                <a:lnTo>
                  <a:pt x="1" y="33"/>
                </a:lnTo>
                <a:lnTo>
                  <a:pt x="1" y="33"/>
                </a:lnTo>
                <a:lnTo>
                  <a:pt x="1" y="33"/>
                </a:lnTo>
                <a:lnTo>
                  <a:pt x="1" y="33"/>
                </a:lnTo>
                <a:lnTo>
                  <a:pt x="1" y="33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3" y="32"/>
                </a:lnTo>
                <a:lnTo>
                  <a:pt x="4" y="32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5" y="31"/>
                </a:lnTo>
                <a:lnTo>
                  <a:pt x="5" y="31"/>
                </a:lnTo>
                <a:lnTo>
                  <a:pt x="6" y="31"/>
                </a:lnTo>
                <a:lnTo>
                  <a:pt x="6" y="31"/>
                </a:lnTo>
                <a:lnTo>
                  <a:pt x="6" y="30"/>
                </a:lnTo>
                <a:lnTo>
                  <a:pt x="6" y="30"/>
                </a:lnTo>
                <a:lnTo>
                  <a:pt x="6" y="30"/>
                </a:lnTo>
                <a:lnTo>
                  <a:pt x="7" y="29"/>
                </a:lnTo>
                <a:lnTo>
                  <a:pt x="7" y="29"/>
                </a:lnTo>
                <a:lnTo>
                  <a:pt x="8" y="28"/>
                </a:lnTo>
                <a:lnTo>
                  <a:pt x="8" y="27"/>
                </a:lnTo>
                <a:lnTo>
                  <a:pt x="8" y="27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8" y="27"/>
                </a:lnTo>
                <a:lnTo>
                  <a:pt x="8" y="27"/>
                </a:lnTo>
                <a:lnTo>
                  <a:pt x="8" y="27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9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0" y="27"/>
                </a:lnTo>
                <a:lnTo>
                  <a:pt x="11" y="27"/>
                </a:lnTo>
                <a:lnTo>
                  <a:pt x="11" y="27"/>
                </a:lnTo>
                <a:lnTo>
                  <a:pt x="11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13" y="27"/>
                </a:lnTo>
                <a:lnTo>
                  <a:pt x="13" y="27"/>
                </a:lnTo>
                <a:lnTo>
                  <a:pt x="14" y="27"/>
                </a:lnTo>
                <a:lnTo>
                  <a:pt x="14" y="27"/>
                </a:lnTo>
                <a:lnTo>
                  <a:pt x="14" y="26"/>
                </a:lnTo>
                <a:lnTo>
                  <a:pt x="14" y="26"/>
                </a:lnTo>
                <a:lnTo>
                  <a:pt x="15" y="26"/>
                </a:lnTo>
                <a:lnTo>
                  <a:pt x="15" y="27"/>
                </a:lnTo>
                <a:lnTo>
                  <a:pt x="15" y="27"/>
                </a:lnTo>
                <a:lnTo>
                  <a:pt x="15" y="27"/>
                </a:lnTo>
                <a:lnTo>
                  <a:pt x="16" y="27"/>
                </a:lnTo>
                <a:lnTo>
                  <a:pt x="16" y="27"/>
                </a:lnTo>
                <a:lnTo>
                  <a:pt x="16" y="27"/>
                </a:lnTo>
                <a:lnTo>
                  <a:pt x="16" y="28"/>
                </a:lnTo>
                <a:lnTo>
                  <a:pt x="16" y="28"/>
                </a:lnTo>
                <a:lnTo>
                  <a:pt x="17" y="28"/>
                </a:lnTo>
                <a:lnTo>
                  <a:pt x="17" y="28"/>
                </a:lnTo>
                <a:lnTo>
                  <a:pt x="17" y="28"/>
                </a:lnTo>
                <a:lnTo>
                  <a:pt x="17" y="28"/>
                </a:lnTo>
                <a:lnTo>
                  <a:pt x="17" y="29"/>
                </a:lnTo>
                <a:lnTo>
                  <a:pt x="17" y="29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29"/>
                </a:lnTo>
                <a:lnTo>
                  <a:pt x="18" y="30"/>
                </a:lnTo>
                <a:lnTo>
                  <a:pt x="18" y="30"/>
                </a:lnTo>
                <a:lnTo>
                  <a:pt x="19" y="30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19" y="29"/>
                </a:lnTo>
                <a:lnTo>
                  <a:pt x="20" y="29"/>
                </a:lnTo>
                <a:lnTo>
                  <a:pt x="20" y="29"/>
                </a:lnTo>
                <a:lnTo>
                  <a:pt x="20" y="28"/>
                </a:lnTo>
                <a:lnTo>
                  <a:pt x="20" y="28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1" y="27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2" y="27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4" y="27"/>
                </a:lnTo>
                <a:lnTo>
                  <a:pt x="24" y="27"/>
                </a:lnTo>
                <a:lnTo>
                  <a:pt x="24" y="28"/>
                </a:lnTo>
                <a:lnTo>
                  <a:pt x="24" y="28"/>
                </a:lnTo>
                <a:lnTo>
                  <a:pt x="24" y="28"/>
                </a:lnTo>
                <a:lnTo>
                  <a:pt x="24" y="27"/>
                </a:lnTo>
                <a:lnTo>
                  <a:pt x="25" y="28"/>
                </a:lnTo>
                <a:lnTo>
                  <a:pt x="25" y="28"/>
                </a:lnTo>
                <a:lnTo>
                  <a:pt x="25" y="28"/>
                </a:lnTo>
                <a:lnTo>
                  <a:pt x="25" y="27"/>
                </a:lnTo>
                <a:lnTo>
                  <a:pt x="25" y="27"/>
                </a:lnTo>
                <a:lnTo>
                  <a:pt x="25" y="27"/>
                </a:lnTo>
                <a:lnTo>
                  <a:pt x="25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6" y="25"/>
                </a:lnTo>
                <a:lnTo>
                  <a:pt x="27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6"/>
                </a:lnTo>
                <a:lnTo>
                  <a:pt x="29" y="26"/>
                </a:lnTo>
                <a:lnTo>
                  <a:pt x="30" y="26"/>
                </a:lnTo>
                <a:lnTo>
                  <a:pt x="30" y="26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6"/>
                </a:lnTo>
                <a:lnTo>
                  <a:pt x="31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6"/>
                </a:lnTo>
                <a:lnTo>
                  <a:pt x="32" y="25"/>
                </a:lnTo>
                <a:lnTo>
                  <a:pt x="32" y="25"/>
                </a:lnTo>
                <a:lnTo>
                  <a:pt x="33" y="25"/>
                </a:lnTo>
                <a:lnTo>
                  <a:pt x="32" y="25"/>
                </a:lnTo>
                <a:lnTo>
                  <a:pt x="33" y="25"/>
                </a:lnTo>
                <a:lnTo>
                  <a:pt x="33" y="25"/>
                </a:lnTo>
                <a:lnTo>
                  <a:pt x="33" y="24"/>
                </a:lnTo>
                <a:lnTo>
                  <a:pt x="33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4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4" y="23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34" y="21"/>
                </a:lnTo>
                <a:lnTo>
                  <a:pt x="34" y="21"/>
                </a:lnTo>
                <a:lnTo>
                  <a:pt x="34" y="21"/>
                </a:lnTo>
                <a:lnTo>
                  <a:pt x="34" y="20"/>
                </a:lnTo>
                <a:lnTo>
                  <a:pt x="34" y="20"/>
                </a:lnTo>
                <a:lnTo>
                  <a:pt x="34" y="20"/>
                </a:lnTo>
                <a:lnTo>
                  <a:pt x="34" y="20"/>
                </a:lnTo>
                <a:lnTo>
                  <a:pt x="34" y="20"/>
                </a:lnTo>
                <a:lnTo>
                  <a:pt x="35" y="20"/>
                </a:lnTo>
                <a:lnTo>
                  <a:pt x="35" y="19"/>
                </a:lnTo>
                <a:lnTo>
                  <a:pt x="35" y="19"/>
                </a:lnTo>
                <a:lnTo>
                  <a:pt x="36" y="19"/>
                </a:lnTo>
                <a:lnTo>
                  <a:pt x="36" y="19"/>
                </a:lnTo>
                <a:lnTo>
                  <a:pt x="36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9" y="19"/>
                </a:lnTo>
                <a:lnTo>
                  <a:pt x="39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0" y="19"/>
                </a:lnTo>
                <a:lnTo>
                  <a:pt x="41" y="19"/>
                </a:lnTo>
                <a:lnTo>
                  <a:pt x="41" y="19"/>
                </a:lnTo>
                <a:lnTo>
                  <a:pt x="41" y="19"/>
                </a:lnTo>
                <a:lnTo>
                  <a:pt x="42" y="19"/>
                </a:lnTo>
                <a:lnTo>
                  <a:pt x="42" y="19"/>
                </a:lnTo>
                <a:lnTo>
                  <a:pt x="42" y="19"/>
                </a:lnTo>
                <a:lnTo>
                  <a:pt x="43" y="19"/>
                </a:lnTo>
                <a:lnTo>
                  <a:pt x="43" y="18"/>
                </a:lnTo>
                <a:lnTo>
                  <a:pt x="43" y="18"/>
                </a:lnTo>
                <a:lnTo>
                  <a:pt x="44" y="18"/>
                </a:lnTo>
                <a:lnTo>
                  <a:pt x="45" y="18"/>
                </a:lnTo>
                <a:lnTo>
                  <a:pt x="45" y="18"/>
                </a:lnTo>
                <a:lnTo>
                  <a:pt x="45" y="18"/>
                </a:lnTo>
                <a:lnTo>
                  <a:pt x="45" y="18"/>
                </a:lnTo>
                <a:lnTo>
                  <a:pt x="45" y="19"/>
                </a:lnTo>
                <a:lnTo>
                  <a:pt x="45" y="19"/>
                </a:lnTo>
                <a:lnTo>
                  <a:pt x="45" y="19"/>
                </a:lnTo>
                <a:lnTo>
                  <a:pt x="45" y="19"/>
                </a:lnTo>
                <a:lnTo>
                  <a:pt x="46" y="19"/>
                </a:lnTo>
                <a:lnTo>
                  <a:pt x="46" y="19"/>
                </a:lnTo>
                <a:lnTo>
                  <a:pt x="47" y="18"/>
                </a:lnTo>
                <a:lnTo>
                  <a:pt x="48" y="18"/>
                </a:lnTo>
                <a:lnTo>
                  <a:pt x="48" y="18"/>
                </a:lnTo>
                <a:lnTo>
                  <a:pt x="48" y="18"/>
                </a:lnTo>
                <a:lnTo>
                  <a:pt x="48" y="17"/>
                </a:lnTo>
                <a:lnTo>
                  <a:pt x="48" y="17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8" y="16"/>
                </a:lnTo>
                <a:lnTo>
                  <a:pt x="48" y="15"/>
                </a:lnTo>
                <a:lnTo>
                  <a:pt x="48" y="15"/>
                </a:lnTo>
                <a:lnTo>
                  <a:pt x="48" y="14"/>
                </a:lnTo>
                <a:lnTo>
                  <a:pt x="48" y="14"/>
                </a:lnTo>
                <a:lnTo>
                  <a:pt x="48" y="14"/>
                </a:lnTo>
                <a:lnTo>
                  <a:pt x="49" y="14"/>
                </a:lnTo>
                <a:lnTo>
                  <a:pt x="49" y="14"/>
                </a:lnTo>
                <a:lnTo>
                  <a:pt x="49" y="14"/>
                </a:lnTo>
                <a:lnTo>
                  <a:pt x="49" y="14"/>
                </a:lnTo>
                <a:lnTo>
                  <a:pt x="50" y="14"/>
                </a:lnTo>
                <a:lnTo>
                  <a:pt x="50" y="13"/>
                </a:lnTo>
                <a:lnTo>
                  <a:pt x="50" y="13"/>
                </a:lnTo>
                <a:lnTo>
                  <a:pt x="50" y="13"/>
                </a:lnTo>
                <a:lnTo>
                  <a:pt x="50" y="13"/>
                </a:lnTo>
                <a:lnTo>
                  <a:pt x="50" y="12"/>
                </a:lnTo>
                <a:lnTo>
                  <a:pt x="50" y="12"/>
                </a:lnTo>
                <a:lnTo>
                  <a:pt x="51" y="12"/>
                </a:lnTo>
                <a:lnTo>
                  <a:pt x="51" y="11"/>
                </a:lnTo>
                <a:lnTo>
                  <a:pt x="51" y="11"/>
                </a:lnTo>
                <a:lnTo>
                  <a:pt x="51" y="11"/>
                </a:lnTo>
                <a:lnTo>
                  <a:pt x="51" y="11"/>
                </a:lnTo>
                <a:lnTo>
                  <a:pt x="51" y="12"/>
                </a:lnTo>
                <a:lnTo>
                  <a:pt x="51" y="12"/>
                </a:lnTo>
                <a:lnTo>
                  <a:pt x="51" y="12"/>
                </a:lnTo>
                <a:lnTo>
                  <a:pt x="52" y="11"/>
                </a:lnTo>
                <a:lnTo>
                  <a:pt x="52" y="11"/>
                </a:lnTo>
                <a:lnTo>
                  <a:pt x="52" y="11"/>
                </a:lnTo>
                <a:lnTo>
                  <a:pt x="51" y="11"/>
                </a:lnTo>
                <a:lnTo>
                  <a:pt x="51" y="10"/>
                </a:lnTo>
                <a:lnTo>
                  <a:pt x="51" y="10"/>
                </a:lnTo>
                <a:lnTo>
                  <a:pt x="51" y="10"/>
                </a:lnTo>
                <a:lnTo>
                  <a:pt x="51" y="9"/>
                </a:lnTo>
                <a:lnTo>
                  <a:pt x="52" y="9"/>
                </a:lnTo>
                <a:lnTo>
                  <a:pt x="52" y="9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4" y="6"/>
                </a:lnTo>
                <a:lnTo>
                  <a:pt x="54" y="7"/>
                </a:lnTo>
                <a:lnTo>
                  <a:pt x="54" y="7"/>
                </a:lnTo>
                <a:lnTo>
                  <a:pt x="55" y="7"/>
                </a:lnTo>
                <a:lnTo>
                  <a:pt x="55" y="6"/>
                </a:lnTo>
                <a:lnTo>
                  <a:pt x="55" y="6"/>
                </a:lnTo>
                <a:lnTo>
                  <a:pt x="55" y="6"/>
                </a:lnTo>
                <a:lnTo>
                  <a:pt x="56" y="5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6" y="3"/>
                </a:lnTo>
                <a:lnTo>
                  <a:pt x="56" y="3"/>
                </a:lnTo>
                <a:lnTo>
                  <a:pt x="56" y="3"/>
                </a:lnTo>
                <a:lnTo>
                  <a:pt x="57" y="2"/>
                </a:lnTo>
                <a:lnTo>
                  <a:pt x="56" y="2"/>
                </a:lnTo>
                <a:lnTo>
                  <a:pt x="56" y="2"/>
                </a:lnTo>
                <a:lnTo>
                  <a:pt x="57" y="2"/>
                </a:lnTo>
                <a:lnTo>
                  <a:pt x="57" y="1"/>
                </a:lnTo>
                <a:lnTo>
                  <a:pt x="57" y="1"/>
                </a:lnTo>
                <a:lnTo>
                  <a:pt x="57" y="1"/>
                </a:lnTo>
                <a:lnTo>
                  <a:pt x="57" y="1"/>
                </a:lnTo>
                <a:lnTo>
                  <a:pt x="57" y="0"/>
                </a:lnTo>
                <a:lnTo>
                  <a:pt x="59" y="0"/>
                </a:lnTo>
                <a:lnTo>
                  <a:pt x="60" y="0"/>
                </a:lnTo>
                <a:lnTo>
                  <a:pt x="63" y="0"/>
                </a:lnTo>
                <a:lnTo>
                  <a:pt x="71" y="0"/>
                </a:lnTo>
                <a:lnTo>
                  <a:pt x="71" y="0"/>
                </a:lnTo>
                <a:lnTo>
                  <a:pt x="71" y="0"/>
                </a:lnTo>
                <a:lnTo>
                  <a:pt x="71" y="0"/>
                </a:lnTo>
                <a:lnTo>
                  <a:pt x="71" y="0"/>
                </a:lnTo>
                <a:lnTo>
                  <a:pt x="72" y="1"/>
                </a:lnTo>
                <a:lnTo>
                  <a:pt x="72" y="1"/>
                </a:lnTo>
                <a:lnTo>
                  <a:pt x="72" y="1"/>
                </a:lnTo>
                <a:lnTo>
                  <a:pt x="73" y="1"/>
                </a:lnTo>
                <a:lnTo>
                  <a:pt x="73" y="2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6"/>
                </a:lnTo>
                <a:lnTo>
                  <a:pt x="76" y="7"/>
                </a:lnTo>
                <a:lnTo>
                  <a:pt x="77" y="7"/>
                </a:lnTo>
                <a:lnTo>
                  <a:pt x="76" y="7"/>
                </a:lnTo>
                <a:lnTo>
                  <a:pt x="77" y="7"/>
                </a:lnTo>
                <a:lnTo>
                  <a:pt x="77" y="7"/>
                </a:lnTo>
                <a:lnTo>
                  <a:pt x="77" y="7"/>
                </a:lnTo>
                <a:lnTo>
                  <a:pt x="77" y="8"/>
                </a:lnTo>
                <a:lnTo>
                  <a:pt x="77" y="8"/>
                </a:lnTo>
                <a:lnTo>
                  <a:pt x="77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9" y="7"/>
                </a:lnTo>
                <a:lnTo>
                  <a:pt x="79" y="7"/>
                </a:lnTo>
                <a:lnTo>
                  <a:pt x="79" y="7"/>
                </a:lnTo>
                <a:lnTo>
                  <a:pt x="80" y="8"/>
                </a:lnTo>
                <a:lnTo>
                  <a:pt x="80" y="8"/>
                </a:lnTo>
                <a:lnTo>
                  <a:pt x="80" y="8"/>
                </a:lnTo>
                <a:lnTo>
                  <a:pt x="80" y="8"/>
                </a:lnTo>
                <a:lnTo>
                  <a:pt x="80" y="8"/>
                </a:lnTo>
                <a:lnTo>
                  <a:pt x="80" y="9"/>
                </a:lnTo>
                <a:lnTo>
                  <a:pt x="80" y="9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10"/>
                </a:lnTo>
                <a:lnTo>
                  <a:pt x="80" y="11"/>
                </a:lnTo>
                <a:lnTo>
                  <a:pt x="81" y="11"/>
                </a:lnTo>
                <a:lnTo>
                  <a:pt x="80" y="11"/>
                </a:lnTo>
                <a:lnTo>
                  <a:pt x="80" y="12"/>
                </a:lnTo>
                <a:lnTo>
                  <a:pt x="80" y="12"/>
                </a:lnTo>
                <a:lnTo>
                  <a:pt x="80" y="12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2"/>
                </a:lnTo>
                <a:lnTo>
                  <a:pt x="81" y="11"/>
                </a:lnTo>
                <a:lnTo>
                  <a:pt x="81" y="11"/>
                </a:lnTo>
                <a:lnTo>
                  <a:pt x="82" y="11"/>
                </a:lnTo>
                <a:lnTo>
                  <a:pt x="82" y="11"/>
                </a:lnTo>
                <a:lnTo>
                  <a:pt x="82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5"/>
                </a:lnTo>
                <a:lnTo>
                  <a:pt x="85" y="16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7"/>
                </a:lnTo>
                <a:lnTo>
                  <a:pt x="87" y="17"/>
                </a:lnTo>
                <a:lnTo>
                  <a:pt x="87" y="17"/>
                </a:lnTo>
                <a:lnTo>
                  <a:pt x="87" y="17"/>
                </a:lnTo>
                <a:lnTo>
                  <a:pt x="88" y="17"/>
                </a:lnTo>
                <a:lnTo>
                  <a:pt x="88" y="17"/>
                </a:lnTo>
                <a:lnTo>
                  <a:pt x="88" y="16"/>
                </a:lnTo>
                <a:lnTo>
                  <a:pt x="88" y="16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3"/>
                </a:lnTo>
                <a:lnTo>
                  <a:pt x="91" y="13"/>
                </a:lnTo>
                <a:lnTo>
                  <a:pt x="91" y="13"/>
                </a:lnTo>
                <a:lnTo>
                  <a:pt x="92" y="14"/>
                </a:lnTo>
                <a:lnTo>
                  <a:pt x="92" y="14"/>
                </a:lnTo>
                <a:lnTo>
                  <a:pt x="92" y="14"/>
                </a:lnTo>
                <a:lnTo>
                  <a:pt x="93" y="14"/>
                </a:lnTo>
                <a:lnTo>
                  <a:pt x="93" y="14"/>
                </a:lnTo>
                <a:lnTo>
                  <a:pt x="93" y="14"/>
                </a:lnTo>
                <a:lnTo>
                  <a:pt x="93" y="14"/>
                </a:lnTo>
                <a:lnTo>
                  <a:pt x="93" y="14"/>
                </a:lnTo>
                <a:lnTo>
                  <a:pt x="93" y="15"/>
                </a:lnTo>
                <a:lnTo>
                  <a:pt x="93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7"/>
                </a:lnTo>
                <a:lnTo>
                  <a:pt x="96" y="17"/>
                </a:lnTo>
                <a:lnTo>
                  <a:pt x="96" y="17"/>
                </a:lnTo>
                <a:lnTo>
                  <a:pt x="95" y="18"/>
                </a:lnTo>
                <a:lnTo>
                  <a:pt x="95" y="18"/>
                </a:lnTo>
                <a:lnTo>
                  <a:pt x="95" y="19"/>
                </a:lnTo>
                <a:lnTo>
                  <a:pt x="95" y="19"/>
                </a:lnTo>
                <a:lnTo>
                  <a:pt x="95" y="20"/>
                </a:lnTo>
                <a:lnTo>
                  <a:pt x="95" y="20"/>
                </a:lnTo>
                <a:lnTo>
                  <a:pt x="95" y="20"/>
                </a:lnTo>
                <a:lnTo>
                  <a:pt x="94" y="20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4" y="23"/>
                </a:lnTo>
                <a:lnTo>
                  <a:pt x="94" y="23"/>
                </a:lnTo>
                <a:lnTo>
                  <a:pt x="94" y="24"/>
                </a:lnTo>
                <a:lnTo>
                  <a:pt x="94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4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6"/>
                </a:lnTo>
                <a:lnTo>
                  <a:pt x="93" y="26"/>
                </a:lnTo>
                <a:lnTo>
                  <a:pt x="93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8"/>
                </a:lnTo>
                <a:lnTo>
                  <a:pt x="94" y="28"/>
                </a:lnTo>
                <a:lnTo>
                  <a:pt x="94" y="28"/>
                </a:lnTo>
                <a:lnTo>
                  <a:pt x="94" y="28"/>
                </a:lnTo>
                <a:lnTo>
                  <a:pt x="95" y="28"/>
                </a:lnTo>
                <a:lnTo>
                  <a:pt x="94" y="28"/>
                </a:lnTo>
                <a:lnTo>
                  <a:pt x="94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29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1"/>
                </a:lnTo>
                <a:lnTo>
                  <a:pt x="95" y="31"/>
                </a:lnTo>
                <a:lnTo>
                  <a:pt x="96" y="30"/>
                </a:lnTo>
                <a:lnTo>
                  <a:pt x="96" y="31"/>
                </a:lnTo>
                <a:lnTo>
                  <a:pt x="96" y="31"/>
                </a:lnTo>
                <a:lnTo>
                  <a:pt x="96" y="31"/>
                </a:lnTo>
                <a:lnTo>
                  <a:pt x="95" y="31"/>
                </a:lnTo>
                <a:lnTo>
                  <a:pt x="95" y="31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5" y="33"/>
                </a:lnTo>
                <a:lnTo>
                  <a:pt x="95" y="33"/>
                </a:lnTo>
                <a:lnTo>
                  <a:pt x="94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5"/>
                </a:lnTo>
                <a:lnTo>
                  <a:pt x="95" y="35"/>
                </a:lnTo>
                <a:lnTo>
                  <a:pt x="95" y="35"/>
                </a:lnTo>
                <a:lnTo>
                  <a:pt x="95" y="35"/>
                </a:lnTo>
                <a:lnTo>
                  <a:pt x="95" y="36"/>
                </a:lnTo>
                <a:lnTo>
                  <a:pt x="95" y="36"/>
                </a:lnTo>
                <a:lnTo>
                  <a:pt x="95" y="36"/>
                </a:lnTo>
                <a:lnTo>
                  <a:pt x="95" y="36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7"/>
                </a:lnTo>
                <a:lnTo>
                  <a:pt x="95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1"/>
                </a:lnTo>
                <a:lnTo>
                  <a:pt x="94" y="42"/>
                </a:lnTo>
                <a:lnTo>
                  <a:pt x="94" y="42"/>
                </a:lnTo>
                <a:lnTo>
                  <a:pt x="94" y="42"/>
                </a:lnTo>
                <a:lnTo>
                  <a:pt x="94" y="42"/>
                </a:lnTo>
                <a:lnTo>
                  <a:pt x="94" y="43"/>
                </a:lnTo>
                <a:lnTo>
                  <a:pt x="95" y="43"/>
                </a:lnTo>
                <a:lnTo>
                  <a:pt x="94" y="43"/>
                </a:lnTo>
                <a:lnTo>
                  <a:pt x="94" y="43"/>
                </a:lnTo>
                <a:lnTo>
                  <a:pt x="95" y="43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4"/>
                </a:lnTo>
                <a:lnTo>
                  <a:pt x="95" y="45"/>
                </a:lnTo>
                <a:lnTo>
                  <a:pt x="95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5"/>
                </a:lnTo>
                <a:lnTo>
                  <a:pt x="96" y="46"/>
                </a:lnTo>
                <a:lnTo>
                  <a:pt x="96" y="46"/>
                </a:lnTo>
                <a:lnTo>
                  <a:pt x="96" y="46"/>
                </a:lnTo>
                <a:lnTo>
                  <a:pt x="96" y="47"/>
                </a:lnTo>
                <a:lnTo>
                  <a:pt x="96" y="47"/>
                </a:lnTo>
                <a:lnTo>
                  <a:pt x="96" y="47"/>
                </a:lnTo>
                <a:lnTo>
                  <a:pt x="96" y="48"/>
                </a:lnTo>
                <a:lnTo>
                  <a:pt x="96" y="48"/>
                </a:lnTo>
                <a:lnTo>
                  <a:pt x="96" y="48"/>
                </a:lnTo>
                <a:lnTo>
                  <a:pt x="96" y="48"/>
                </a:lnTo>
                <a:lnTo>
                  <a:pt x="96" y="49"/>
                </a:lnTo>
                <a:lnTo>
                  <a:pt x="95" y="49"/>
                </a:lnTo>
                <a:lnTo>
                  <a:pt x="96" y="49"/>
                </a:lnTo>
                <a:lnTo>
                  <a:pt x="96" y="49"/>
                </a:lnTo>
                <a:lnTo>
                  <a:pt x="96" y="50"/>
                </a:lnTo>
                <a:lnTo>
                  <a:pt x="96" y="50"/>
                </a:lnTo>
                <a:lnTo>
                  <a:pt x="96" y="50"/>
                </a:lnTo>
                <a:lnTo>
                  <a:pt x="95" y="50"/>
                </a:lnTo>
                <a:lnTo>
                  <a:pt x="95" y="50"/>
                </a:lnTo>
                <a:lnTo>
                  <a:pt x="95" y="50"/>
                </a:lnTo>
                <a:lnTo>
                  <a:pt x="96" y="51"/>
                </a:lnTo>
                <a:lnTo>
                  <a:pt x="96" y="51"/>
                </a:lnTo>
                <a:lnTo>
                  <a:pt x="96" y="51"/>
                </a:lnTo>
                <a:lnTo>
                  <a:pt x="95" y="51"/>
                </a:lnTo>
                <a:lnTo>
                  <a:pt x="95" y="51"/>
                </a:lnTo>
                <a:lnTo>
                  <a:pt x="96" y="51"/>
                </a:lnTo>
                <a:lnTo>
                  <a:pt x="96" y="51"/>
                </a:lnTo>
                <a:lnTo>
                  <a:pt x="96" y="52"/>
                </a:lnTo>
                <a:lnTo>
                  <a:pt x="96" y="52"/>
                </a:lnTo>
                <a:lnTo>
                  <a:pt x="96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2"/>
                </a:lnTo>
                <a:lnTo>
                  <a:pt x="95" y="53"/>
                </a:lnTo>
                <a:lnTo>
                  <a:pt x="95" y="53"/>
                </a:lnTo>
                <a:lnTo>
                  <a:pt x="95" y="53"/>
                </a:lnTo>
                <a:lnTo>
                  <a:pt x="95" y="53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4"/>
                </a:lnTo>
                <a:lnTo>
                  <a:pt x="95" y="55"/>
                </a:lnTo>
                <a:lnTo>
                  <a:pt x="95" y="55"/>
                </a:lnTo>
                <a:lnTo>
                  <a:pt x="95" y="55"/>
                </a:lnTo>
                <a:lnTo>
                  <a:pt x="95" y="56"/>
                </a:lnTo>
                <a:lnTo>
                  <a:pt x="95" y="56"/>
                </a:lnTo>
                <a:lnTo>
                  <a:pt x="94" y="56"/>
                </a:lnTo>
                <a:lnTo>
                  <a:pt x="94" y="56"/>
                </a:lnTo>
                <a:lnTo>
                  <a:pt x="97" y="56"/>
                </a:lnTo>
                <a:lnTo>
                  <a:pt x="10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7"/>
                </a:lnTo>
                <a:lnTo>
                  <a:pt x="114" y="57"/>
                </a:lnTo>
                <a:lnTo>
                  <a:pt x="114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7"/>
                </a:lnTo>
                <a:lnTo>
                  <a:pt x="115" y="58"/>
                </a:lnTo>
                <a:lnTo>
                  <a:pt x="115" y="58"/>
                </a:lnTo>
                <a:lnTo>
                  <a:pt x="115" y="58"/>
                </a:lnTo>
                <a:lnTo>
                  <a:pt x="115" y="58"/>
                </a:lnTo>
                <a:lnTo>
                  <a:pt x="116" y="58"/>
                </a:lnTo>
                <a:lnTo>
                  <a:pt x="116" y="58"/>
                </a:lnTo>
                <a:lnTo>
                  <a:pt x="116" y="58"/>
                </a:lnTo>
                <a:lnTo>
                  <a:pt x="116" y="58"/>
                </a:lnTo>
                <a:lnTo>
                  <a:pt x="116" y="57"/>
                </a:lnTo>
                <a:lnTo>
                  <a:pt x="116" y="57"/>
                </a:lnTo>
                <a:lnTo>
                  <a:pt x="116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7"/>
                </a:lnTo>
                <a:lnTo>
                  <a:pt x="117" y="58"/>
                </a:lnTo>
                <a:lnTo>
                  <a:pt x="117" y="58"/>
                </a:lnTo>
                <a:lnTo>
                  <a:pt x="117" y="58"/>
                </a:lnTo>
                <a:lnTo>
                  <a:pt x="118" y="58"/>
                </a:lnTo>
                <a:lnTo>
                  <a:pt x="118" y="58"/>
                </a:lnTo>
                <a:lnTo>
                  <a:pt x="118" y="58"/>
                </a:lnTo>
                <a:lnTo>
                  <a:pt x="118" y="58"/>
                </a:lnTo>
                <a:lnTo>
                  <a:pt x="118" y="58"/>
                </a:lnTo>
                <a:lnTo>
                  <a:pt x="119" y="58"/>
                </a:lnTo>
                <a:lnTo>
                  <a:pt x="119" y="58"/>
                </a:lnTo>
                <a:lnTo>
                  <a:pt x="119" y="58"/>
                </a:lnTo>
                <a:lnTo>
                  <a:pt x="119" y="58"/>
                </a:lnTo>
                <a:lnTo>
                  <a:pt x="119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0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1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2" y="58"/>
                </a:lnTo>
                <a:lnTo>
                  <a:pt x="123" y="58"/>
                </a:lnTo>
                <a:lnTo>
                  <a:pt x="122" y="59"/>
                </a:lnTo>
                <a:lnTo>
                  <a:pt x="122" y="58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59"/>
                </a:lnTo>
                <a:lnTo>
                  <a:pt x="123" y="60"/>
                </a:lnTo>
                <a:lnTo>
                  <a:pt x="123" y="60"/>
                </a:lnTo>
                <a:lnTo>
                  <a:pt x="122" y="60"/>
                </a:lnTo>
                <a:lnTo>
                  <a:pt x="122" y="60"/>
                </a:lnTo>
                <a:lnTo>
                  <a:pt x="122" y="60"/>
                </a:lnTo>
                <a:lnTo>
                  <a:pt x="123" y="61"/>
                </a:lnTo>
                <a:lnTo>
                  <a:pt x="123" y="61"/>
                </a:lnTo>
                <a:lnTo>
                  <a:pt x="123" y="61"/>
                </a:lnTo>
                <a:lnTo>
                  <a:pt x="123" y="61"/>
                </a:lnTo>
                <a:lnTo>
                  <a:pt x="123" y="62"/>
                </a:lnTo>
                <a:lnTo>
                  <a:pt x="123" y="62"/>
                </a:lnTo>
                <a:lnTo>
                  <a:pt x="124" y="62"/>
                </a:lnTo>
                <a:lnTo>
                  <a:pt x="124" y="62"/>
                </a:lnTo>
                <a:lnTo>
                  <a:pt x="123" y="62"/>
                </a:lnTo>
                <a:lnTo>
                  <a:pt x="124" y="62"/>
                </a:lnTo>
                <a:lnTo>
                  <a:pt x="123" y="63"/>
                </a:lnTo>
                <a:lnTo>
                  <a:pt x="124" y="63"/>
                </a:lnTo>
                <a:lnTo>
                  <a:pt x="124" y="63"/>
                </a:lnTo>
                <a:lnTo>
                  <a:pt x="124" y="63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3" y="64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2" y="65"/>
                </a:lnTo>
                <a:lnTo>
                  <a:pt x="121" y="65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1" y="66"/>
                </a:lnTo>
                <a:lnTo>
                  <a:pt x="120" y="66"/>
                </a:lnTo>
                <a:lnTo>
                  <a:pt x="121" y="66"/>
                </a:lnTo>
                <a:lnTo>
                  <a:pt x="120" y="66"/>
                </a:lnTo>
                <a:lnTo>
                  <a:pt x="121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7"/>
                </a:lnTo>
                <a:lnTo>
                  <a:pt x="120" y="68"/>
                </a:lnTo>
                <a:lnTo>
                  <a:pt x="120" y="68"/>
                </a:lnTo>
                <a:lnTo>
                  <a:pt x="120" y="68"/>
                </a:lnTo>
                <a:lnTo>
                  <a:pt x="120" y="68"/>
                </a:lnTo>
                <a:lnTo>
                  <a:pt x="120" y="68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69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0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1"/>
                </a:lnTo>
                <a:lnTo>
                  <a:pt x="120" y="72"/>
                </a:lnTo>
                <a:lnTo>
                  <a:pt x="120" y="72"/>
                </a:lnTo>
                <a:lnTo>
                  <a:pt x="120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2"/>
                </a:lnTo>
                <a:lnTo>
                  <a:pt x="121" y="73"/>
                </a:lnTo>
                <a:lnTo>
                  <a:pt x="121" y="72"/>
                </a:lnTo>
                <a:lnTo>
                  <a:pt x="121" y="73"/>
                </a:lnTo>
                <a:lnTo>
                  <a:pt x="122" y="72"/>
                </a:lnTo>
                <a:lnTo>
                  <a:pt x="122" y="73"/>
                </a:lnTo>
                <a:lnTo>
                  <a:pt x="122" y="72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3"/>
                </a:lnTo>
                <a:lnTo>
                  <a:pt x="122" y="74"/>
                </a:lnTo>
                <a:lnTo>
                  <a:pt x="122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4"/>
                </a:lnTo>
                <a:lnTo>
                  <a:pt x="122" y="74"/>
                </a:lnTo>
                <a:lnTo>
                  <a:pt x="123" y="74"/>
                </a:lnTo>
                <a:lnTo>
                  <a:pt x="123" y="74"/>
                </a:lnTo>
                <a:lnTo>
                  <a:pt x="123" y="75"/>
                </a:lnTo>
                <a:lnTo>
                  <a:pt x="122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5"/>
                </a:lnTo>
                <a:lnTo>
                  <a:pt x="123" y="76"/>
                </a:lnTo>
                <a:lnTo>
                  <a:pt x="123" y="76"/>
                </a:lnTo>
                <a:lnTo>
                  <a:pt x="123" y="76"/>
                </a:lnTo>
                <a:lnTo>
                  <a:pt x="124" y="76"/>
                </a:lnTo>
                <a:lnTo>
                  <a:pt x="124" y="76"/>
                </a:lnTo>
                <a:lnTo>
                  <a:pt x="124" y="77"/>
                </a:lnTo>
                <a:lnTo>
                  <a:pt x="124" y="77"/>
                </a:lnTo>
                <a:lnTo>
                  <a:pt x="124" y="77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9"/>
                </a:lnTo>
                <a:lnTo>
                  <a:pt x="124" y="79"/>
                </a:lnTo>
                <a:lnTo>
                  <a:pt x="124" y="79"/>
                </a:lnTo>
                <a:lnTo>
                  <a:pt x="124" y="79"/>
                </a:lnTo>
                <a:lnTo>
                  <a:pt x="126" y="81"/>
                </a:lnTo>
                <a:lnTo>
                  <a:pt x="126" y="81"/>
                </a:lnTo>
                <a:lnTo>
                  <a:pt x="126" y="81"/>
                </a:lnTo>
                <a:lnTo>
                  <a:pt x="126" y="81"/>
                </a:lnTo>
                <a:lnTo>
                  <a:pt x="125" y="81"/>
                </a:lnTo>
                <a:lnTo>
                  <a:pt x="125" y="82"/>
                </a:lnTo>
                <a:lnTo>
                  <a:pt x="125" y="82"/>
                </a:lnTo>
                <a:lnTo>
                  <a:pt x="125" y="82"/>
                </a:lnTo>
                <a:lnTo>
                  <a:pt x="125" y="82"/>
                </a:lnTo>
                <a:lnTo>
                  <a:pt x="125" y="82"/>
                </a:lnTo>
                <a:lnTo>
                  <a:pt x="125" y="83"/>
                </a:lnTo>
                <a:lnTo>
                  <a:pt x="125" y="83"/>
                </a:lnTo>
                <a:lnTo>
                  <a:pt x="125" y="83"/>
                </a:lnTo>
                <a:lnTo>
                  <a:pt x="125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4" y="83"/>
                </a:lnTo>
                <a:lnTo>
                  <a:pt x="123" y="83"/>
                </a:lnTo>
                <a:lnTo>
                  <a:pt x="123" y="83"/>
                </a:lnTo>
                <a:lnTo>
                  <a:pt x="123" y="83"/>
                </a:lnTo>
                <a:lnTo>
                  <a:pt x="123" y="83"/>
                </a:lnTo>
                <a:lnTo>
                  <a:pt x="123" y="84"/>
                </a:lnTo>
                <a:lnTo>
                  <a:pt x="123" y="84"/>
                </a:lnTo>
                <a:lnTo>
                  <a:pt x="123" y="84"/>
                </a:lnTo>
                <a:lnTo>
                  <a:pt x="122" y="84"/>
                </a:lnTo>
                <a:lnTo>
                  <a:pt x="122" y="84"/>
                </a:lnTo>
                <a:lnTo>
                  <a:pt x="122" y="85"/>
                </a:lnTo>
                <a:lnTo>
                  <a:pt x="122" y="85"/>
                </a:lnTo>
                <a:lnTo>
                  <a:pt x="122" y="85"/>
                </a:lnTo>
                <a:lnTo>
                  <a:pt x="121" y="85"/>
                </a:lnTo>
                <a:lnTo>
                  <a:pt x="121" y="85"/>
                </a:lnTo>
                <a:lnTo>
                  <a:pt x="121" y="86"/>
                </a:lnTo>
                <a:lnTo>
                  <a:pt x="121" y="86"/>
                </a:lnTo>
                <a:lnTo>
                  <a:pt x="121" y="86"/>
                </a:lnTo>
                <a:lnTo>
                  <a:pt x="121" y="86"/>
                </a:lnTo>
                <a:lnTo>
                  <a:pt x="121" y="87"/>
                </a:lnTo>
                <a:lnTo>
                  <a:pt x="121" y="87"/>
                </a:lnTo>
                <a:lnTo>
                  <a:pt x="121" y="88"/>
                </a:lnTo>
                <a:lnTo>
                  <a:pt x="121" y="88"/>
                </a:lnTo>
                <a:lnTo>
                  <a:pt x="121" y="88"/>
                </a:lnTo>
                <a:lnTo>
                  <a:pt x="121" y="89"/>
                </a:lnTo>
                <a:lnTo>
                  <a:pt x="121" y="89"/>
                </a:lnTo>
                <a:lnTo>
                  <a:pt x="121" y="90"/>
                </a:lnTo>
                <a:lnTo>
                  <a:pt x="121" y="91"/>
                </a:lnTo>
                <a:lnTo>
                  <a:pt x="121" y="91"/>
                </a:lnTo>
                <a:lnTo>
                  <a:pt x="120" y="91"/>
                </a:lnTo>
                <a:lnTo>
                  <a:pt x="120" y="92"/>
                </a:lnTo>
                <a:lnTo>
                  <a:pt x="120" y="92"/>
                </a:lnTo>
                <a:lnTo>
                  <a:pt x="120" y="92"/>
                </a:lnTo>
                <a:lnTo>
                  <a:pt x="120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2"/>
                </a:lnTo>
                <a:lnTo>
                  <a:pt x="119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3"/>
                </a:lnTo>
                <a:lnTo>
                  <a:pt x="118" y="94"/>
                </a:lnTo>
                <a:lnTo>
                  <a:pt x="118" y="94"/>
                </a:lnTo>
                <a:lnTo>
                  <a:pt x="118" y="94"/>
                </a:lnTo>
                <a:lnTo>
                  <a:pt x="117" y="94"/>
                </a:lnTo>
                <a:lnTo>
                  <a:pt x="117" y="94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5"/>
                </a:lnTo>
                <a:lnTo>
                  <a:pt x="117" y="96"/>
                </a:lnTo>
                <a:lnTo>
                  <a:pt x="117" y="96"/>
                </a:lnTo>
                <a:lnTo>
                  <a:pt x="117" y="96"/>
                </a:lnTo>
                <a:lnTo>
                  <a:pt x="117" y="96"/>
                </a:lnTo>
                <a:lnTo>
                  <a:pt x="117" y="96"/>
                </a:lnTo>
                <a:lnTo>
                  <a:pt x="116" y="97"/>
                </a:lnTo>
                <a:lnTo>
                  <a:pt x="116" y="97"/>
                </a:lnTo>
                <a:lnTo>
                  <a:pt x="116" y="97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8"/>
                </a:lnTo>
                <a:lnTo>
                  <a:pt x="116" y="99"/>
                </a:lnTo>
                <a:lnTo>
                  <a:pt x="116" y="99"/>
                </a:lnTo>
                <a:lnTo>
                  <a:pt x="115" y="99"/>
                </a:lnTo>
                <a:lnTo>
                  <a:pt x="116" y="99"/>
                </a:lnTo>
                <a:lnTo>
                  <a:pt x="116" y="99"/>
                </a:lnTo>
                <a:lnTo>
                  <a:pt x="116" y="99"/>
                </a:lnTo>
                <a:lnTo>
                  <a:pt x="116" y="99"/>
                </a:lnTo>
                <a:lnTo>
                  <a:pt x="116" y="100"/>
                </a:lnTo>
                <a:lnTo>
                  <a:pt x="115" y="100"/>
                </a:lnTo>
                <a:lnTo>
                  <a:pt x="115" y="100"/>
                </a:lnTo>
                <a:lnTo>
                  <a:pt x="115" y="100"/>
                </a:lnTo>
                <a:lnTo>
                  <a:pt x="115" y="100"/>
                </a:lnTo>
                <a:lnTo>
                  <a:pt x="116" y="100"/>
                </a:lnTo>
                <a:lnTo>
                  <a:pt x="115" y="100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5" y="101"/>
                </a:lnTo>
                <a:lnTo>
                  <a:pt x="114" y="102"/>
                </a:lnTo>
                <a:lnTo>
                  <a:pt x="114" y="102"/>
                </a:lnTo>
                <a:lnTo>
                  <a:pt x="114" y="102"/>
                </a:lnTo>
                <a:lnTo>
                  <a:pt x="114" y="102"/>
                </a:lnTo>
                <a:lnTo>
                  <a:pt x="114" y="102"/>
                </a:lnTo>
                <a:lnTo>
                  <a:pt x="113" y="102"/>
                </a:lnTo>
                <a:lnTo>
                  <a:pt x="113" y="102"/>
                </a:lnTo>
                <a:lnTo>
                  <a:pt x="113" y="102"/>
                </a:lnTo>
                <a:lnTo>
                  <a:pt x="113" y="102"/>
                </a:lnTo>
                <a:lnTo>
                  <a:pt x="113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2" y="103"/>
                </a:lnTo>
                <a:lnTo>
                  <a:pt x="111" y="103"/>
                </a:lnTo>
                <a:lnTo>
                  <a:pt x="111" y="103"/>
                </a:lnTo>
                <a:lnTo>
                  <a:pt x="111" y="103"/>
                </a:lnTo>
                <a:lnTo>
                  <a:pt x="111" y="104"/>
                </a:lnTo>
                <a:lnTo>
                  <a:pt x="111" y="104"/>
                </a:lnTo>
                <a:lnTo>
                  <a:pt x="111" y="104"/>
                </a:lnTo>
                <a:lnTo>
                  <a:pt x="111" y="104"/>
                </a:lnTo>
                <a:lnTo>
                  <a:pt x="111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4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10" y="105"/>
                </a:lnTo>
                <a:lnTo>
                  <a:pt x="109" y="105"/>
                </a:lnTo>
                <a:lnTo>
                  <a:pt x="109" y="105"/>
                </a:lnTo>
                <a:lnTo>
                  <a:pt x="109" y="105"/>
                </a:lnTo>
                <a:lnTo>
                  <a:pt x="109" y="105"/>
                </a:lnTo>
                <a:lnTo>
                  <a:pt x="109" y="106"/>
                </a:lnTo>
                <a:lnTo>
                  <a:pt x="109" y="106"/>
                </a:lnTo>
                <a:lnTo>
                  <a:pt x="109" y="105"/>
                </a:lnTo>
                <a:lnTo>
                  <a:pt x="109" y="106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8" y="105"/>
                </a:lnTo>
                <a:lnTo>
                  <a:pt x="107" y="104"/>
                </a:lnTo>
                <a:lnTo>
                  <a:pt x="107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5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3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4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4" y="102"/>
                </a:lnTo>
                <a:lnTo>
                  <a:pt x="104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3" y="102"/>
                </a:lnTo>
                <a:lnTo>
                  <a:pt x="102" y="102"/>
                </a:lnTo>
                <a:lnTo>
                  <a:pt x="102" y="103"/>
                </a:lnTo>
                <a:lnTo>
                  <a:pt x="102" y="103"/>
                </a:lnTo>
                <a:lnTo>
                  <a:pt x="102" y="102"/>
                </a:lnTo>
                <a:lnTo>
                  <a:pt x="102" y="103"/>
                </a:lnTo>
                <a:lnTo>
                  <a:pt x="102" y="102"/>
                </a:lnTo>
                <a:lnTo>
                  <a:pt x="102" y="102"/>
                </a:lnTo>
                <a:lnTo>
                  <a:pt x="102" y="102"/>
                </a:lnTo>
                <a:lnTo>
                  <a:pt x="102" y="103"/>
                </a:lnTo>
                <a:lnTo>
                  <a:pt x="102" y="103"/>
                </a:lnTo>
                <a:lnTo>
                  <a:pt x="101" y="103"/>
                </a:lnTo>
                <a:lnTo>
                  <a:pt x="101" y="102"/>
                </a:lnTo>
                <a:lnTo>
                  <a:pt x="101" y="102"/>
                </a:lnTo>
                <a:lnTo>
                  <a:pt x="101" y="102"/>
                </a:lnTo>
                <a:lnTo>
                  <a:pt x="101" y="102"/>
                </a:lnTo>
                <a:lnTo>
                  <a:pt x="101" y="102"/>
                </a:lnTo>
                <a:lnTo>
                  <a:pt x="101" y="103"/>
                </a:lnTo>
                <a:lnTo>
                  <a:pt x="101" y="103"/>
                </a:lnTo>
                <a:lnTo>
                  <a:pt x="100" y="103"/>
                </a:lnTo>
                <a:lnTo>
                  <a:pt x="100" y="103"/>
                </a:lnTo>
                <a:lnTo>
                  <a:pt x="100" y="103"/>
                </a:lnTo>
                <a:lnTo>
                  <a:pt x="100" y="102"/>
                </a:lnTo>
                <a:lnTo>
                  <a:pt x="100" y="102"/>
                </a:lnTo>
                <a:lnTo>
                  <a:pt x="100" y="102"/>
                </a:lnTo>
                <a:lnTo>
                  <a:pt x="100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9" y="102"/>
                </a:lnTo>
                <a:lnTo>
                  <a:pt x="98" y="102"/>
                </a:lnTo>
                <a:lnTo>
                  <a:pt x="98" y="102"/>
                </a:lnTo>
                <a:lnTo>
                  <a:pt x="98" y="102"/>
                </a:lnTo>
                <a:lnTo>
                  <a:pt x="97" y="102"/>
                </a:lnTo>
                <a:lnTo>
                  <a:pt x="97" y="103"/>
                </a:lnTo>
                <a:lnTo>
                  <a:pt x="97" y="103"/>
                </a:lnTo>
                <a:lnTo>
                  <a:pt x="97" y="103"/>
                </a:lnTo>
                <a:lnTo>
                  <a:pt x="97" y="103"/>
                </a:lnTo>
                <a:lnTo>
                  <a:pt x="97" y="103"/>
                </a:lnTo>
                <a:lnTo>
                  <a:pt x="96" y="103"/>
                </a:lnTo>
                <a:lnTo>
                  <a:pt x="95" y="103"/>
                </a:lnTo>
                <a:lnTo>
                  <a:pt x="95" y="103"/>
                </a:lnTo>
                <a:lnTo>
                  <a:pt x="95" y="103"/>
                </a:lnTo>
                <a:lnTo>
                  <a:pt x="95" y="103"/>
                </a:lnTo>
                <a:lnTo>
                  <a:pt x="95" y="103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4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3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2" y="102"/>
                </a:lnTo>
                <a:lnTo>
                  <a:pt x="91" y="103"/>
                </a:lnTo>
                <a:lnTo>
                  <a:pt x="91" y="102"/>
                </a:lnTo>
                <a:lnTo>
                  <a:pt x="91" y="103"/>
                </a:lnTo>
                <a:lnTo>
                  <a:pt x="91" y="103"/>
                </a:lnTo>
                <a:lnTo>
                  <a:pt x="91" y="102"/>
                </a:lnTo>
                <a:lnTo>
                  <a:pt x="91" y="103"/>
                </a:lnTo>
                <a:lnTo>
                  <a:pt x="91" y="103"/>
                </a:lnTo>
                <a:lnTo>
                  <a:pt x="91" y="103"/>
                </a:lnTo>
                <a:lnTo>
                  <a:pt x="91" y="103"/>
                </a:lnTo>
                <a:lnTo>
                  <a:pt x="91" y="102"/>
                </a:lnTo>
                <a:lnTo>
                  <a:pt x="90" y="102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90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3"/>
                </a:lnTo>
                <a:lnTo>
                  <a:pt x="89" y="102"/>
                </a:lnTo>
                <a:lnTo>
                  <a:pt x="88" y="102"/>
                </a:lnTo>
                <a:lnTo>
                  <a:pt x="88" y="102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8" y="101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7" y="100"/>
                </a:lnTo>
                <a:lnTo>
                  <a:pt x="86" y="99"/>
                </a:lnTo>
                <a:lnTo>
                  <a:pt x="86" y="100"/>
                </a:lnTo>
                <a:lnTo>
                  <a:pt x="86" y="100"/>
                </a:lnTo>
                <a:lnTo>
                  <a:pt x="86" y="100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6" y="99"/>
                </a:lnTo>
                <a:lnTo>
                  <a:pt x="85" y="99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5" y="98"/>
                </a:lnTo>
                <a:lnTo>
                  <a:pt x="84" y="98"/>
                </a:lnTo>
                <a:lnTo>
                  <a:pt x="84" y="97"/>
                </a:lnTo>
                <a:lnTo>
                  <a:pt x="84" y="97"/>
                </a:lnTo>
                <a:lnTo>
                  <a:pt x="84" y="97"/>
                </a:lnTo>
                <a:lnTo>
                  <a:pt x="84" y="97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5"/>
                </a:lnTo>
                <a:lnTo>
                  <a:pt x="83" y="96"/>
                </a:lnTo>
                <a:lnTo>
                  <a:pt x="83" y="96"/>
                </a:lnTo>
                <a:lnTo>
                  <a:pt x="83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6"/>
                </a:lnTo>
                <a:lnTo>
                  <a:pt x="81" y="95"/>
                </a:lnTo>
                <a:lnTo>
                  <a:pt x="82" y="96"/>
                </a:lnTo>
                <a:lnTo>
                  <a:pt x="81" y="96"/>
                </a:lnTo>
                <a:lnTo>
                  <a:pt x="81" y="95"/>
                </a:lnTo>
                <a:lnTo>
                  <a:pt x="81" y="96"/>
                </a:lnTo>
                <a:lnTo>
                  <a:pt x="81" y="95"/>
                </a:lnTo>
                <a:lnTo>
                  <a:pt x="81" y="95"/>
                </a:lnTo>
                <a:lnTo>
                  <a:pt x="81" y="96"/>
                </a:lnTo>
                <a:lnTo>
                  <a:pt x="80" y="95"/>
                </a:lnTo>
                <a:lnTo>
                  <a:pt x="80" y="96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80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5"/>
                </a:lnTo>
                <a:lnTo>
                  <a:pt x="79" y="94"/>
                </a:lnTo>
                <a:lnTo>
                  <a:pt x="78" y="94"/>
                </a:lnTo>
                <a:lnTo>
                  <a:pt x="78" y="94"/>
                </a:lnTo>
                <a:lnTo>
                  <a:pt x="78" y="95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8" y="94"/>
                </a:lnTo>
                <a:lnTo>
                  <a:pt x="77" y="94"/>
                </a:lnTo>
                <a:lnTo>
                  <a:pt x="77" y="94"/>
                </a:lnTo>
                <a:lnTo>
                  <a:pt x="77" y="94"/>
                </a:lnTo>
                <a:lnTo>
                  <a:pt x="77" y="94"/>
                </a:lnTo>
                <a:lnTo>
                  <a:pt x="76" y="94"/>
                </a:lnTo>
                <a:lnTo>
                  <a:pt x="75" y="94"/>
                </a:lnTo>
                <a:lnTo>
                  <a:pt x="75" y="93"/>
                </a:lnTo>
                <a:lnTo>
                  <a:pt x="76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3"/>
                </a:lnTo>
                <a:lnTo>
                  <a:pt x="75" y="92"/>
                </a:lnTo>
                <a:lnTo>
                  <a:pt x="75" y="92"/>
                </a:lnTo>
                <a:lnTo>
                  <a:pt x="75" y="92"/>
                </a:lnTo>
                <a:lnTo>
                  <a:pt x="74" y="92"/>
                </a:lnTo>
                <a:lnTo>
                  <a:pt x="74" y="92"/>
                </a:lnTo>
                <a:lnTo>
                  <a:pt x="74" y="93"/>
                </a:lnTo>
                <a:lnTo>
                  <a:pt x="74" y="93"/>
                </a:lnTo>
                <a:lnTo>
                  <a:pt x="74" y="93"/>
                </a:lnTo>
                <a:lnTo>
                  <a:pt x="74" y="93"/>
                </a:lnTo>
                <a:lnTo>
                  <a:pt x="74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3" y="93"/>
                </a:lnTo>
                <a:lnTo>
                  <a:pt x="72" y="93"/>
                </a:lnTo>
                <a:lnTo>
                  <a:pt x="72" y="93"/>
                </a:lnTo>
                <a:lnTo>
                  <a:pt x="72" y="92"/>
                </a:lnTo>
                <a:lnTo>
                  <a:pt x="72" y="92"/>
                </a:lnTo>
                <a:lnTo>
                  <a:pt x="72" y="92"/>
                </a:lnTo>
                <a:lnTo>
                  <a:pt x="72" y="92"/>
                </a:lnTo>
                <a:lnTo>
                  <a:pt x="72" y="92"/>
                </a:lnTo>
                <a:lnTo>
                  <a:pt x="71" y="92"/>
                </a:lnTo>
                <a:lnTo>
                  <a:pt x="71" y="92"/>
                </a:lnTo>
                <a:lnTo>
                  <a:pt x="71" y="92"/>
                </a:lnTo>
                <a:lnTo>
                  <a:pt x="71" y="92"/>
                </a:lnTo>
                <a:lnTo>
                  <a:pt x="71" y="91"/>
                </a:lnTo>
                <a:lnTo>
                  <a:pt x="71" y="91"/>
                </a:lnTo>
                <a:lnTo>
                  <a:pt x="71" y="91"/>
                </a:lnTo>
                <a:lnTo>
                  <a:pt x="71" y="91"/>
                </a:lnTo>
                <a:lnTo>
                  <a:pt x="70" y="91"/>
                </a:lnTo>
                <a:lnTo>
                  <a:pt x="70" y="90"/>
                </a:lnTo>
                <a:lnTo>
                  <a:pt x="70" y="90"/>
                </a:lnTo>
                <a:lnTo>
                  <a:pt x="70" y="90"/>
                </a:lnTo>
                <a:lnTo>
                  <a:pt x="70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8" y="90"/>
                </a:lnTo>
                <a:lnTo>
                  <a:pt x="68" y="90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8" y="88"/>
                </a:lnTo>
                <a:lnTo>
                  <a:pt x="67" y="88"/>
                </a:lnTo>
                <a:lnTo>
                  <a:pt x="67" y="88"/>
                </a:lnTo>
                <a:lnTo>
                  <a:pt x="67" y="88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7"/>
                </a:lnTo>
                <a:lnTo>
                  <a:pt x="67" y="86"/>
                </a:lnTo>
                <a:lnTo>
                  <a:pt x="67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6" y="86"/>
                </a:lnTo>
                <a:lnTo>
                  <a:pt x="65" y="86"/>
                </a:lnTo>
                <a:lnTo>
                  <a:pt x="66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5" y="86"/>
                </a:lnTo>
                <a:lnTo>
                  <a:pt x="64" y="86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4" y="87"/>
                </a:lnTo>
                <a:lnTo>
                  <a:pt x="63" y="87"/>
                </a:lnTo>
                <a:lnTo>
                  <a:pt x="63" y="87"/>
                </a:lnTo>
                <a:lnTo>
                  <a:pt x="62" y="86"/>
                </a:lnTo>
                <a:lnTo>
                  <a:pt x="62" y="87"/>
                </a:lnTo>
                <a:lnTo>
                  <a:pt x="62" y="86"/>
                </a:lnTo>
                <a:lnTo>
                  <a:pt x="61" y="86"/>
                </a:lnTo>
                <a:lnTo>
                  <a:pt x="61" y="86"/>
                </a:lnTo>
                <a:lnTo>
                  <a:pt x="61" y="86"/>
                </a:lnTo>
                <a:lnTo>
                  <a:pt x="61" y="86"/>
                </a:lnTo>
                <a:lnTo>
                  <a:pt x="61" y="86"/>
                </a:lnTo>
                <a:lnTo>
                  <a:pt x="60" y="85"/>
                </a:lnTo>
                <a:lnTo>
                  <a:pt x="61" y="85"/>
                </a:lnTo>
                <a:lnTo>
                  <a:pt x="61" y="85"/>
                </a:lnTo>
                <a:lnTo>
                  <a:pt x="61" y="85"/>
                </a:lnTo>
                <a:lnTo>
                  <a:pt x="60" y="85"/>
                </a:lnTo>
                <a:lnTo>
                  <a:pt x="59" y="85"/>
                </a:lnTo>
                <a:lnTo>
                  <a:pt x="59" y="84"/>
                </a:lnTo>
                <a:lnTo>
                  <a:pt x="59" y="84"/>
                </a:lnTo>
                <a:lnTo>
                  <a:pt x="58" y="84"/>
                </a:lnTo>
                <a:lnTo>
                  <a:pt x="58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6" y="83"/>
                </a:lnTo>
                <a:lnTo>
                  <a:pt x="56" y="83"/>
                </a:lnTo>
                <a:lnTo>
                  <a:pt x="55" y="82"/>
                </a:lnTo>
                <a:lnTo>
                  <a:pt x="55" y="82"/>
                </a:lnTo>
                <a:lnTo>
                  <a:pt x="54" y="82"/>
                </a:lnTo>
                <a:lnTo>
                  <a:pt x="54" y="82"/>
                </a:lnTo>
                <a:lnTo>
                  <a:pt x="54" y="83"/>
                </a:lnTo>
                <a:lnTo>
                  <a:pt x="54" y="83"/>
                </a:lnTo>
                <a:lnTo>
                  <a:pt x="54" y="83"/>
                </a:lnTo>
                <a:lnTo>
                  <a:pt x="54" y="83"/>
                </a:lnTo>
                <a:lnTo>
                  <a:pt x="53" y="83"/>
                </a:lnTo>
                <a:lnTo>
                  <a:pt x="53" y="83"/>
                </a:lnTo>
                <a:lnTo>
                  <a:pt x="53" y="83"/>
                </a:lnTo>
                <a:lnTo>
                  <a:pt x="52" y="83"/>
                </a:lnTo>
                <a:lnTo>
                  <a:pt x="52" y="83"/>
                </a:lnTo>
                <a:lnTo>
                  <a:pt x="52" y="83"/>
                </a:lnTo>
                <a:lnTo>
                  <a:pt x="52" y="84"/>
                </a:lnTo>
                <a:lnTo>
                  <a:pt x="52" y="84"/>
                </a:lnTo>
                <a:lnTo>
                  <a:pt x="52" y="84"/>
                </a:lnTo>
                <a:lnTo>
                  <a:pt x="52" y="84"/>
                </a:lnTo>
                <a:lnTo>
                  <a:pt x="52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1" y="84"/>
                </a:lnTo>
                <a:lnTo>
                  <a:pt x="50" y="84"/>
                </a:lnTo>
                <a:lnTo>
                  <a:pt x="50" y="84"/>
                </a:lnTo>
                <a:lnTo>
                  <a:pt x="50" y="84"/>
                </a:lnTo>
                <a:lnTo>
                  <a:pt x="50" y="84"/>
                </a:lnTo>
                <a:lnTo>
                  <a:pt x="50" y="84"/>
                </a:lnTo>
                <a:lnTo>
                  <a:pt x="49" y="83"/>
                </a:lnTo>
                <a:lnTo>
                  <a:pt x="49" y="83"/>
                </a:lnTo>
                <a:lnTo>
                  <a:pt x="49" y="84"/>
                </a:lnTo>
                <a:lnTo>
                  <a:pt x="49" y="84"/>
                </a:lnTo>
                <a:lnTo>
                  <a:pt x="49" y="84"/>
                </a:lnTo>
                <a:lnTo>
                  <a:pt x="49" y="83"/>
                </a:lnTo>
                <a:lnTo>
                  <a:pt x="49" y="83"/>
                </a:lnTo>
                <a:lnTo>
                  <a:pt x="49" y="83"/>
                </a:lnTo>
                <a:lnTo>
                  <a:pt x="48" y="84"/>
                </a:lnTo>
                <a:lnTo>
                  <a:pt x="48" y="84"/>
                </a:lnTo>
                <a:lnTo>
                  <a:pt x="48" y="83"/>
                </a:lnTo>
                <a:lnTo>
                  <a:pt x="48" y="83"/>
                </a:lnTo>
                <a:lnTo>
                  <a:pt x="48" y="83"/>
                </a:lnTo>
                <a:lnTo>
                  <a:pt x="48" y="83"/>
                </a:lnTo>
                <a:lnTo>
                  <a:pt x="48" y="84"/>
                </a:lnTo>
                <a:lnTo>
                  <a:pt x="48" y="84"/>
                </a:lnTo>
                <a:lnTo>
                  <a:pt x="48" y="84"/>
                </a:lnTo>
                <a:lnTo>
                  <a:pt x="48" y="84"/>
                </a:lnTo>
                <a:lnTo>
                  <a:pt x="47" y="84"/>
                </a:lnTo>
                <a:lnTo>
                  <a:pt x="47" y="84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7" y="83"/>
                </a:lnTo>
                <a:lnTo>
                  <a:pt x="46" y="83"/>
                </a:lnTo>
                <a:lnTo>
                  <a:pt x="46" y="83"/>
                </a:lnTo>
                <a:lnTo>
                  <a:pt x="46" y="83"/>
                </a:lnTo>
                <a:lnTo>
                  <a:pt x="46" y="84"/>
                </a:lnTo>
                <a:lnTo>
                  <a:pt x="45" y="84"/>
                </a:lnTo>
                <a:lnTo>
                  <a:pt x="45" y="84"/>
                </a:lnTo>
                <a:lnTo>
                  <a:pt x="45" y="83"/>
                </a:lnTo>
                <a:lnTo>
                  <a:pt x="45" y="83"/>
                </a:lnTo>
                <a:lnTo>
                  <a:pt x="45" y="83"/>
                </a:lnTo>
                <a:lnTo>
                  <a:pt x="45" y="83"/>
                </a:lnTo>
                <a:lnTo>
                  <a:pt x="44" y="83"/>
                </a:lnTo>
                <a:lnTo>
                  <a:pt x="43" y="83"/>
                </a:lnTo>
                <a:lnTo>
                  <a:pt x="43" y="82"/>
                </a:lnTo>
                <a:lnTo>
                  <a:pt x="43" y="82"/>
                </a:lnTo>
                <a:lnTo>
                  <a:pt x="43" y="82"/>
                </a:lnTo>
                <a:lnTo>
                  <a:pt x="42" y="82"/>
                </a:lnTo>
                <a:lnTo>
                  <a:pt x="42" y="81"/>
                </a:lnTo>
                <a:lnTo>
                  <a:pt x="42" y="81"/>
                </a:lnTo>
                <a:lnTo>
                  <a:pt x="41" y="81"/>
                </a:lnTo>
                <a:lnTo>
                  <a:pt x="41" y="81"/>
                </a:lnTo>
                <a:lnTo>
                  <a:pt x="42" y="80"/>
                </a:lnTo>
                <a:lnTo>
                  <a:pt x="42" y="80"/>
                </a:lnTo>
                <a:lnTo>
                  <a:pt x="42" y="79"/>
                </a:lnTo>
                <a:lnTo>
                  <a:pt x="42" y="79"/>
                </a:lnTo>
                <a:lnTo>
                  <a:pt x="41" y="78"/>
                </a:lnTo>
                <a:lnTo>
                  <a:pt x="41" y="79"/>
                </a:lnTo>
                <a:lnTo>
                  <a:pt x="41" y="79"/>
                </a:lnTo>
                <a:lnTo>
                  <a:pt x="41" y="79"/>
                </a:lnTo>
                <a:lnTo>
                  <a:pt x="40" y="78"/>
                </a:lnTo>
                <a:lnTo>
                  <a:pt x="40" y="78"/>
                </a:lnTo>
                <a:lnTo>
                  <a:pt x="40" y="78"/>
                </a:lnTo>
                <a:lnTo>
                  <a:pt x="39" y="78"/>
                </a:lnTo>
                <a:lnTo>
                  <a:pt x="38" y="78"/>
                </a:lnTo>
                <a:lnTo>
                  <a:pt x="38" y="78"/>
                </a:lnTo>
                <a:lnTo>
                  <a:pt x="38" y="78"/>
                </a:lnTo>
                <a:lnTo>
                  <a:pt x="38" y="77"/>
                </a:lnTo>
                <a:lnTo>
                  <a:pt x="38" y="77"/>
                </a:lnTo>
                <a:lnTo>
                  <a:pt x="38" y="76"/>
                </a:lnTo>
                <a:lnTo>
                  <a:pt x="38" y="76"/>
                </a:lnTo>
                <a:lnTo>
                  <a:pt x="38" y="76"/>
                </a:lnTo>
                <a:lnTo>
                  <a:pt x="38" y="76"/>
                </a:lnTo>
                <a:lnTo>
                  <a:pt x="37" y="76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7"/>
                </a:lnTo>
                <a:lnTo>
                  <a:pt x="37" y="76"/>
                </a:lnTo>
                <a:lnTo>
                  <a:pt x="37" y="76"/>
                </a:lnTo>
                <a:lnTo>
                  <a:pt x="37" y="76"/>
                </a:lnTo>
                <a:lnTo>
                  <a:pt x="36" y="76"/>
                </a:lnTo>
                <a:lnTo>
                  <a:pt x="36" y="76"/>
                </a:lnTo>
                <a:lnTo>
                  <a:pt x="36" y="76"/>
                </a:lnTo>
                <a:lnTo>
                  <a:pt x="36" y="77"/>
                </a:lnTo>
                <a:lnTo>
                  <a:pt x="36" y="77"/>
                </a:lnTo>
                <a:lnTo>
                  <a:pt x="35" y="76"/>
                </a:lnTo>
                <a:lnTo>
                  <a:pt x="35" y="76"/>
                </a:lnTo>
                <a:lnTo>
                  <a:pt x="36" y="76"/>
                </a:lnTo>
                <a:lnTo>
                  <a:pt x="36" y="76"/>
                </a:lnTo>
                <a:lnTo>
                  <a:pt x="36" y="75"/>
                </a:lnTo>
                <a:lnTo>
                  <a:pt x="36" y="75"/>
                </a:lnTo>
                <a:lnTo>
                  <a:pt x="36" y="75"/>
                </a:lnTo>
                <a:lnTo>
                  <a:pt x="36" y="75"/>
                </a:lnTo>
                <a:lnTo>
                  <a:pt x="35" y="75"/>
                </a:lnTo>
                <a:lnTo>
                  <a:pt x="35" y="75"/>
                </a:lnTo>
                <a:lnTo>
                  <a:pt x="35" y="75"/>
                </a:lnTo>
                <a:lnTo>
                  <a:pt x="34" y="75"/>
                </a:lnTo>
                <a:lnTo>
                  <a:pt x="34" y="75"/>
                </a:lnTo>
                <a:lnTo>
                  <a:pt x="34" y="74"/>
                </a:lnTo>
                <a:lnTo>
                  <a:pt x="34" y="74"/>
                </a:lnTo>
                <a:lnTo>
                  <a:pt x="33" y="74"/>
                </a:lnTo>
                <a:lnTo>
                  <a:pt x="33" y="75"/>
                </a:lnTo>
                <a:lnTo>
                  <a:pt x="33" y="75"/>
                </a:lnTo>
                <a:lnTo>
                  <a:pt x="33" y="75"/>
                </a:lnTo>
                <a:lnTo>
                  <a:pt x="33" y="74"/>
                </a:lnTo>
                <a:lnTo>
                  <a:pt x="33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4"/>
                </a:lnTo>
                <a:lnTo>
                  <a:pt x="32" y="73"/>
                </a:lnTo>
                <a:lnTo>
                  <a:pt x="32" y="73"/>
                </a:lnTo>
                <a:lnTo>
                  <a:pt x="32" y="72"/>
                </a:lnTo>
                <a:lnTo>
                  <a:pt x="32" y="72"/>
                </a:lnTo>
                <a:lnTo>
                  <a:pt x="32" y="72"/>
                </a:lnTo>
                <a:lnTo>
                  <a:pt x="31" y="72"/>
                </a:lnTo>
                <a:lnTo>
                  <a:pt x="31" y="72"/>
                </a:lnTo>
                <a:lnTo>
                  <a:pt x="32" y="71"/>
                </a:lnTo>
                <a:lnTo>
                  <a:pt x="32" y="71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1" y="69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29" y="70"/>
                </a:lnTo>
                <a:lnTo>
                  <a:pt x="29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7"/>
                </a:lnTo>
                <a:lnTo>
                  <a:pt x="29" y="67"/>
                </a:lnTo>
                <a:lnTo>
                  <a:pt x="29" y="67"/>
                </a:lnTo>
                <a:lnTo>
                  <a:pt x="28" y="67"/>
                </a:lnTo>
                <a:lnTo>
                  <a:pt x="28" y="66"/>
                </a:lnTo>
                <a:lnTo>
                  <a:pt x="29" y="66"/>
                </a:lnTo>
                <a:lnTo>
                  <a:pt x="29" y="66"/>
                </a:lnTo>
                <a:lnTo>
                  <a:pt x="29" y="66"/>
                </a:lnTo>
                <a:lnTo>
                  <a:pt x="29" y="65"/>
                </a:lnTo>
                <a:lnTo>
                  <a:pt x="28" y="65"/>
                </a:lnTo>
                <a:lnTo>
                  <a:pt x="27" y="65"/>
                </a:lnTo>
                <a:lnTo>
                  <a:pt x="27" y="65"/>
                </a:lnTo>
                <a:lnTo>
                  <a:pt x="27" y="65"/>
                </a:lnTo>
                <a:lnTo>
                  <a:pt x="27" y="64"/>
                </a:lnTo>
                <a:lnTo>
                  <a:pt x="27" y="63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7" y="62"/>
                </a:lnTo>
                <a:lnTo>
                  <a:pt x="26" y="62"/>
                </a:lnTo>
                <a:lnTo>
                  <a:pt x="26" y="61"/>
                </a:lnTo>
                <a:lnTo>
                  <a:pt x="26" y="60"/>
                </a:lnTo>
                <a:lnTo>
                  <a:pt x="26" y="60"/>
                </a:lnTo>
                <a:lnTo>
                  <a:pt x="27" y="60"/>
                </a:lnTo>
                <a:lnTo>
                  <a:pt x="27" y="60"/>
                </a:lnTo>
                <a:lnTo>
                  <a:pt x="27" y="59"/>
                </a:lnTo>
                <a:lnTo>
                  <a:pt x="27" y="59"/>
                </a:lnTo>
                <a:lnTo>
                  <a:pt x="26" y="59"/>
                </a:lnTo>
                <a:lnTo>
                  <a:pt x="26" y="59"/>
                </a:lnTo>
                <a:lnTo>
                  <a:pt x="26" y="59"/>
                </a:lnTo>
                <a:lnTo>
                  <a:pt x="26" y="58"/>
                </a:lnTo>
                <a:lnTo>
                  <a:pt x="26" y="58"/>
                </a:lnTo>
                <a:lnTo>
                  <a:pt x="27" y="58"/>
                </a:lnTo>
                <a:lnTo>
                  <a:pt x="28" y="58"/>
                </a:lnTo>
                <a:lnTo>
                  <a:pt x="28" y="57"/>
                </a:lnTo>
                <a:lnTo>
                  <a:pt x="28" y="57"/>
                </a:lnTo>
                <a:lnTo>
                  <a:pt x="27" y="57"/>
                </a:lnTo>
                <a:lnTo>
                  <a:pt x="27" y="56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8" y="54"/>
                </a:lnTo>
                <a:lnTo>
                  <a:pt x="28" y="55"/>
                </a:lnTo>
                <a:lnTo>
                  <a:pt x="28" y="54"/>
                </a:lnTo>
                <a:lnTo>
                  <a:pt x="27" y="53"/>
                </a:lnTo>
                <a:lnTo>
                  <a:pt x="27" y="52"/>
                </a:lnTo>
                <a:lnTo>
                  <a:pt x="26" y="52"/>
                </a:lnTo>
                <a:lnTo>
                  <a:pt x="26" y="52"/>
                </a:lnTo>
                <a:lnTo>
                  <a:pt x="26" y="52"/>
                </a:lnTo>
                <a:lnTo>
                  <a:pt x="26" y="52"/>
                </a:lnTo>
                <a:lnTo>
                  <a:pt x="26" y="51"/>
                </a:lnTo>
                <a:lnTo>
                  <a:pt x="26" y="51"/>
                </a:lnTo>
                <a:lnTo>
                  <a:pt x="26" y="51"/>
                </a:lnTo>
                <a:lnTo>
                  <a:pt x="26" y="50"/>
                </a:lnTo>
                <a:lnTo>
                  <a:pt x="26" y="50"/>
                </a:lnTo>
                <a:lnTo>
                  <a:pt x="26" y="50"/>
                </a:lnTo>
                <a:lnTo>
                  <a:pt x="26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9"/>
                </a:lnTo>
                <a:lnTo>
                  <a:pt x="25" y="48"/>
                </a:lnTo>
                <a:lnTo>
                  <a:pt x="25" y="48"/>
                </a:lnTo>
                <a:lnTo>
                  <a:pt x="25" y="48"/>
                </a:lnTo>
                <a:lnTo>
                  <a:pt x="25" y="48"/>
                </a:lnTo>
                <a:lnTo>
                  <a:pt x="25" y="47"/>
                </a:lnTo>
                <a:lnTo>
                  <a:pt x="25" y="47"/>
                </a:lnTo>
                <a:lnTo>
                  <a:pt x="25" y="47"/>
                </a:lnTo>
                <a:lnTo>
                  <a:pt x="25" y="46"/>
                </a:lnTo>
                <a:lnTo>
                  <a:pt x="25" y="46"/>
                </a:lnTo>
                <a:lnTo>
                  <a:pt x="25" y="46"/>
                </a:lnTo>
                <a:lnTo>
                  <a:pt x="26" y="46"/>
                </a:lnTo>
                <a:lnTo>
                  <a:pt x="26" y="45"/>
                </a:lnTo>
                <a:lnTo>
                  <a:pt x="26" y="45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6" y="43"/>
                </a:lnTo>
                <a:lnTo>
                  <a:pt x="27" y="43"/>
                </a:lnTo>
                <a:lnTo>
                  <a:pt x="27" y="42"/>
                </a:lnTo>
                <a:lnTo>
                  <a:pt x="27" y="42"/>
                </a:lnTo>
                <a:lnTo>
                  <a:pt x="27" y="42"/>
                </a:lnTo>
                <a:lnTo>
                  <a:pt x="27" y="42"/>
                </a:lnTo>
                <a:lnTo>
                  <a:pt x="27" y="42"/>
                </a:lnTo>
                <a:lnTo>
                  <a:pt x="27" y="41"/>
                </a:lnTo>
                <a:lnTo>
                  <a:pt x="27" y="41"/>
                </a:lnTo>
                <a:lnTo>
                  <a:pt x="27" y="41"/>
                </a:lnTo>
                <a:lnTo>
                  <a:pt x="27" y="40"/>
                </a:lnTo>
                <a:lnTo>
                  <a:pt x="27" y="39"/>
                </a:lnTo>
                <a:lnTo>
                  <a:pt x="27" y="39"/>
                </a:lnTo>
                <a:lnTo>
                  <a:pt x="27" y="39"/>
                </a:lnTo>
                <a:lnTo>
                  <a:pt x="27" y="38"/>
                </a:lnTo>
                <a:lnTo>
                  <a:pt x="27" y="38"/>
                </a:lnTo>
                <a:lnTo>
                  <a:pt x="27" y="37"/>
                </a:lnTo>
                <a:lnTo>
                  <a:pt x="27" y="37"/>
                </a:lnTo>
                <a:lnTo>
                  <a:pt x="27" y="36"/>
                </a:lnTo>
                <a:lnTo>
                  <a:pt x="27" y="36"/>
                </a:lnTo>
                <a:lnTo>
                  <a:pt x="27" y="36"/>
                </a:lnTo>
                <a:lnTo>
                  <a:pt x="27" y="35"/>
                </a:lnTo>
                <a:lnTo>
                  <a:pt x="28" y="35"/>
                </a:lnTo>
                <a:lnTo>
                  <a:pt x="27" y="34"/>
                </a:lnTo>
                <a:lnTo>
                  <a:pt x="27" y="34"/>
                </a:lnTo>
                <a:lnTo>
                  <a:pt x="27" y="33"/>
                </a:lnTo>
                <a:lnTo>
                  <a:pt x="26" y="33"/>
                </a:lnTo>
                <a:lnTo>
                  <a:pt x="26" y="32"/>
                </a:lnTo>
                <a:lnTo>
                  <a:pt x="26" y="32"/>
                </a:lnTo>
                <a:lnTo>
                  <a:pt x="26" y="32"/>
                </a:lnTo>
                <a:lnTo>
                  <a:pt x="25" y="31"/>
                </a:lnTo>
                <a:lnTo>
                  <a:pt x="25" y="31"/>
                </a:lnTo>
                <a:lnTo>
                  <a:pt x="25" y="32"/>
                </a:lnTo>
                <a:lnTo>
                  <a:pt x="25" y="32"/>
                </a:lnTo>
                <a:lnTo>
                  <a:pt x="25" y="32"/>
                </a:lnTo>
                <a:lnTo>
                  <a:pt x="24" y="32"/>
                </a:lnTo>
                <a:lnTo>
                  <a:pt x="24" y="32"/>
                </a:lnTo>
                <a:lnTo>
                  <a:pt x="24" y="32"/>
                </a:lnTo>
                <a:lnTo>
                  <a:pt x="24" y="32"/>
                </a:lnTo>
                <a:lnTo>
                  <a:pt x="24" y="32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4"/>
                </a:lnTo>
                <a:lnTo>
                  <a:pt x="23" y="34"/>
                </a:lnTo>
                <a:lnTo>
                  <a:pt x="23" y="33"/>
                </a:lnTo>
                <a:lnTo>
                  <a:pt x="23" y="34"/>
                </a:lnTo>
                <a:lnTo>
                  <a:pt x="23" y="34"/>
                </a:lnTo>
                <a:lnTo>
                  <a:pt x="23" y="34"/>
                </a:lnTo>
                <a:lnTo>
                  <a:pt x="23" y="34"/>
                </a:lnTo>
                <a:lnTo>
                  <a:pt x="23" y="34"/>
                </a:lnTo>
                <a:lnTo>
                  <a:pt x="23" y="35"/>
                </a:lnTo>
                <a:lnTo>
                  <a:pt x="23" y="35"/>
                </a:lnTo>
                <a:lnTo>
                  <a:pt x="22" y="34"/>
                </a:lnTo>
                <a:lnTo>
                  <a:pt x="22" y="35"/>
                </a:lnTo>
                <a:lnTo>
                  <a:pt x="22" y="34"/>
                </a:lnTo>
                <a:lnTo>
                  <a:pt x="22" y="34"/>
                </a:lnTo>
                <a:lnTo>
                  <a:pt x="22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4"/>
                </a:lnTo>
                <a:lnTo>
                  <a:pt x="21" y="33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4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1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20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3"/>
                </a:lnTo>
                <a:lnTo>
                  <a:pt x="19" y="34"/>
                </a:lnTo>
                <a:lnTo>
                  <a:pt x="18" y="34"/>
                </a:lnTo>
                <a:lnTo>
                  <a:pt x="18" y="34"/>
                </a:lnTo>
                <a:lnTo>
                  <a:pt x="18" y="34"/>
                </a:lnTo>
                <a:lnTo>
                  <a:pt x="18" y="34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4"/>
                </a:lnTo>
                <a:lnTo>
                  <a:pt x="18" y="34"/>
                </a:lnTo>
                <a:lnTo>
                  <a:pt x="17" y="34"/>
                </a:lnTo>
                <a:lnTo>
                  <a:pt x="17" y="34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7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5" y="33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2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1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5"/>
                </a:lnTo>
                <a:lnTo>
                  <a:pt x="10" y="35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9" y="34"/>
                </a:lnTo>
                <a:lnTo>
                  <a:pt x="8" y="34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8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6"/>
                </a:lnTo>
                <a:lnTo>
                  <a:pt x="4" y="35"/>
                </a:lnTo>
                <a:lnTo>
                  <a:pt x="4" y="36"/>
                </a:lnTo>
                <a:lnTo>
                  <a:pt x="4" y="36"/>
                </a:lnTo>
                <a:lnTo>
                  <a:pt x="4" y="36"/>
                </a:lnTo>
                <a:lnTo>
                  <a:pt x="4" y="35"/>
                </a:lnTo>
                <a:lnTo>
                  <a:pt x="0" y="34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3" name="Freeform 49">
            <a:extLst>
              <a:ext uri="{FF2B5EF4-FFF2-40B4-BE49-F238E27FC236}">
                <a16:creationId xmlns="" xmlns:a16="http://schemas.microsoft.com/office/drawing/2014/main" id="{EAAC97D6-64C6-455E-865F-E80C3C6DCCE6}"/>
              </a:ext>
            </a:extLst>
          </p:cNvPr>
          <p:cNvSpPr>
            <a:spLocks/>
          </p:cNvSpPr>
          <p:nvPr/>
        </p:nvSpPr>
        <p:spPr bwMode="auto">
          <a:xfrm>
            <a:off x="3014517" y="539150"/>
            <a:ext cx="1003301" cy="1192213"/>
          </a:xfrm>
          <a:custGeom>
            <a:avLst/>
            <a:gdLst>
              <a:gd name="T0" fmla="*/ 2 w 106"/>
              <a:gd name="T1" fmla="*/ 23 h 126"/>
              <a:gd name="T2" fmla="*/ 10 w 106"/>
              <a:gd name="T3" fmla="*/ 21 h 126"/>
              <a:gd name="T4" fmla="*/ 16 w 106"/>
              <a:gd name="T5" fmla="*/ 25 h 126"/>
              <a:gd name="T6" fmla="*/ 20 w 106"/>
              <a:gd name="T7" fmla="*/ 24 h 126"/>
              <a:gd name="T8" fmla="*/ 23 w 106"/>
              <a:gd name="T9" fmla="*/ 26 h 126"/>
              <a:gd name="T10" fmla="*/ 26 w 106"/>
              <a:gd name="T11" fmla="*/ 24 h 126"/>
              <a:gd name="T12" fmla="*/ 31 w 106"/>
              <a:gd name="T13" fmla="*/ 28 h 126"/>
              <a:gd name="T14" fmla="*/ 36 w 106"/>
              <a:gd name="T15" fmla="*/ 29 h 126"/>
              <a:gd name="T16" fmla="*/ 36 w 106"/>
              <a:gd name="T17" fmla="*/ 24 h 126"/>
              <a:gd name="T18" fmla="*/ 41 w 106"/>
              <a:gd name="T19" fmla="*/ 22 h 126"/>
              <a:gd name="T20" fmla="*/ 43 w 106"/>
              <a:gd name="T21" fmla="*/ 20 h 126"/>
              <a:gd name="T22" fmla="*/ 47 w 106"/>
              <a:gd name="T23" fmla="*/ 21 h 126"/>
              <a:gd name="T24" fmla="*/ 50 w 106"/>
              <a:gd name="T25" fmla="*/ 20 h 126"/>
              <a:gd name="T26" fmla="*/ 54 w 106"/>
              <a:gd name="T27" fmla="*/ 19 h 126"/>
              <a:gd name="T28" fmla="*/ 57 w 106"/>
              <a:gd name="T29" fmla="*/ 18 h 126"/>
              <a:gd name="T30" fmla="*/ 60 w 106"/>
              <a:gd name="T31" fmla="*/ 15 h 126"/>
              <a:gd name="T32" fmla="*/ 63 w 106"/>
              <a:gd name="T33" fmla="*/ 13 h 126"/>
              <a:gd name="T34" fmla="*/ 68 w 106"/>
              <a:gd name="T35" fmla="*/ 14 h 126"/>
              <a:gd name="T36" fmla="*/ 72 w 106"/>
              <a:gd name="T37" fmla="*/ 9 h 126"/>
              <a:gd name="T38" fmla="*/ 76 w 106"/>
              <a:gd name="T39" fmla="*/ 5 h 126"/>
              <a:gd name="T40" fmla="*/ 75 w 106"/>
              <a:gd name="T41" fmla="*/ 1 h 126"/>
              <a:gd name="T42" fmla="*/ 81 w 106"/>
              <a:gd name="T43" fmla="*/ 1 h 126"/>
              <a:gd name="T44" fmla="*/ 86 w 106"/>
              <a:gd name="T45" fmla="*/ 3 h 126"/>
              <a:gd name="T46" fmla="*/ 86 w 106"/>
              <a:gd name="T47" fmla="*/ 9 h 126"/>
              <a:gd name="T48" fmla="*/ 85 w 106"/>
              <a:gd name="T49" fmla="*/ 13 h 126"/>
              <a:gd name="T50" fmla="*/ 88 w 106"/>
              <a:gd name="T51" fmla="*/ 15 h 126"/>
              <a:gd name="T52" fmla="*/ 92 w 106"/>
              <a:gd name="T53" fmla="*/ 17 h 126"/>
              <a:gd name="T54" fmla="*/ 93 w 106"/>
              <a:gd name="T55" fmla="*/ 23 h 126"/>
              <a:gd name="T56" fmla="*/ 94 w 106"/>
              <a:gd name="T57" fmla="*/ 25 h 126"/>
              <a:gd name="T58" fmla="*/ 92 w 106"/>
              <a:gd name="T59" fmla="*/ 27 h 126"/>
              <a:gd name="T60" fmla="*/ 89 w 106"/>
              <a:gd name="T61" fmla="*/ 30 h 126"/>
              <a:gd name="T62" fmla="*/ 90 w 106"/>
              <a:gd name="T63" fmla="*/ 35 h 126"/>
              <a:gd name="T64" fmla="*/ 88 w 106"/>
              <a:gd name="T65" fmla="*/ 39 h 126"/>
              <a:gd name="T66" fmla="*/ 86 w 106"/>
              <a:gd name="T67" fmla="*/ 46 h 126"/>
              <a:gd name="T68" fmla="*/ 88 w 106"/>
              <a:gd name="T69" fmla="*/ 53 h 126"/>
              <a:gd name="T70" fmla="*/ 91 w 106"/>
              <a:gd name="T71" fmla="*/ 57 h 126"/>
              <a:gd name="T72" fmla="*/ 91 w 106"/>
              <a:gd name="T73" fmla="*/ 62 h 126"/>
              <a:gd name="T74" fmla="*/ 92 w 106"/>
              <a:gd name="T75" fmla="*/ 65 h 126"/>
              <a:gd name="T76" fmla="*/ 96 w 106"/>
              <a:gd name="T77" fmla="*/ 68 h 126"/>
              <a:gd name="T78" fmla="*/ 99 w 106"/>
              <a:gd name="T79" fmla="*/ 71 h 126"/>
              <a:gd name="T80" fmla="*/ 104 w 106"/>
              <a:gd name="T81" fmla="*/ 72 h 126"/>
              <a:gd name="T82" fmla="*/ 84 w 106"/>
              <a:gd name="T83" fmla="*/ 95 h 126"/>
              <a:gd name="T84" fmla="*/ 81 w 106"/>
              <a:gd name="T85" fmla="*/ 102 h 126"/>
              <a:gd name="T86" fmla="*/ 80 w 106"/>
              <a:gd name="T87" fmla="*/ 108 h 126"/>
              <a:gd name="T88" fmla="*/ 77 w 106"/>
              <a:gd name="T89" fmla="*/ 112 h 126"/>
              <a:gd name="T90" fmla="*/ 72 w 106"/>
              <a:gd name="T91" fmla="*/ 112 h 126"/>
              <a:gd name="T92" fmla="*/ 69 w 106"/>
              <a:gd name="T93" fmla="*/ 107 h 126"/>
              <a:gd name="T94" fmla="*/ 63 w 106"/>
              <a:gd name="T95" fmla="*/ 108 h 126"/>
              <a:gd name="T96" fmla="*/ 58 w 106"/>
              <a:gd name="T97" fmla="*/ 115 h 126"/>
              <a:gd name="T98" fmla="*/ 58 w 106"/>
              <a:gd name="T99" fmla="*/ 122 h 126"/>
              <a:gd name="T100" fmla="*/ 55 w 106"/>
              <a:gd name="T101" fmla="*/ 122 h 126"/>
              <a:gd name="T102" fmla="*/ 48 w 106"/>
              <a:gd name="T103" fmla="*/ 116 h 126"/>
              <a:gd name="T104" fmla="*/ 42 w 106"/>
              <a:gd name="T105" fmla="*/ 112 h 126"/>
              <a:gd name="T106" fmla="*/ 44 w 106"/>
              <a:gd name="T107" fmla="*/ 109 h 126"/>
              <a:gd name="T108" fmla="*/ 45 w 106"/>
              <a:gd name="T109" fmla="*/ 106 h 126"/>
              <a:gd name="T110" fmla="*/ 46 w 106"/>
              <a:gd name="T111" fmla="*/ 101 h 126"/>
              <a:gd name="T112" fmla="*/ 42 w 106"/>
              <a:gd name="T113" fmla="*/ 92 h 126"/>
              <a:gd name="T114" fmla="*/ 42 w 106"/>
              <a:gd name="T115" fmla="*/ 79 h 126"/>
              <a:gd name="T116" fmla="*/ 37 w 106"/>
              <a:gd name="T117" fmla="*/ 68 h 126"/>
              <a:gd name="T118" fmla="*/ 30 w 106"/>
              <a:gd name="T119" fmla="*/ 58 h 126"/>
              <a:gd name="T120" fmla="*/ 16 w 106"/>
              <a:gd name="T121" fmla="*/ 52 h 126"/>
              <a:gd name="T122" fmla="*/ 15 w 106"/>
              <a:gd name="T123" fmla="*/ 48 h 126"/>
              <a:gd name="T124" fmla="*/ 10 w 106"/>
              <a:gd name="T125" fmla="*/ 39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6" h="126">
                <a:moveTo>
                  <a:pt x="11" y="33"/>
                </a:moveTo>
                <a:lnTo>
                  <a:pt x="11" y="32"/>
                </a:lnTo>
                <a:lnTo>
                  <a:pt x="11" y="32"/>
                </a:lnTo>
                <a:lnTo>
                  <a:pt x="11" y="31"/>
                </a:lnTo>
                <a:lnTo>
                  <a:pt x="11" y="31"/>
                </a:lnTo>
                <a:lnTo>
                  <a:pt x="10" y="30"/>
                </a:lnTo>
                <a:lnTo>
                  <a:pt x="10" y="30"/>
                </a:lnTo>
                <a:lnTo>
                  <a:pt x="10" y="29"/>
                </a:lnTo>
                <a:lnTo>
                  <a:pt x="10" y="29"/>
                </a:lnTo>
                <a:lnTo>
                  <a:pt x="9" y="29"/>
                </a:lnTo>
                <a:lnTo>
                  <a:pt x="9" y="28"/>
                </a:lnTo>
                <a:lnTo>
                  <a:pt x="8" y="28"/>
                </a:lnTo>
                <a:lnTo>
                  <a:pt x="8" y="28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5" y="26"/>
                </a:lnTo>
                <a:lnTo>
                  <a:pt x="5" y="26"/>
                </a:lnTo>
                <a:lnTo>
                  <a:pt x="4" y="25"/>
                </a:lnTo>
                <a:lnTo>
                  <a:pt x="4" y="24"/>
                </a:lnTo>
                <a:lnTo>
                  <a:pt x="4" y="24"/>
                </a:lnTo>
                <a:lnTo>
                  <a:pt x="3" y="24"/>
                </a:lnTo>
                <a:lnTo>
                  <a:pt x="3" y="24"/>
                </a:lnTo>
                <a:lnTo>
                  <a:pt x="3" y="23"/>
                </a:lnTo>
                <a:lnTo>
                  <a:pt x="2" y="23"/>
                </a:lnTo>
                <a:lnTo>
                  <a:pt x="2" y="23"/>
                </a:lnTo>
                <a:lnTo>
                  <a:pt x="2" y="23"/>
                </a:lnTo>
                <a:lnTo>
                  <a:pt x="2" y="22"/>
                </a:lnTo>
                <a:lnTo>
                  <a:pt x="2" y="22"/>
                </a:lnTo>
                <a:lnTo>
                  <a:pt x="2" y="21"/>
                </a:lnTo>
                <a:lnTo>
                  <a:pt x="1" y="21"/>
                </a:lnTo>
                <a:lnTo>
                  <a:pt x="1" y="21"/>
                </a:lnTo>
                <a:lnTo>
                  <a:pt x="1" y="20"/>
                </a:lnTo>
                <a:lnTo>
                  <a:pt x="0" y="20"/>
                </a:lnTo>
                <a:lnTo>
                  <a:pt x="0" y="19"/>
                </a:lnTo>
                <a:lnTo>
                  <a:pt x="0" y="19"/>
                </a:lnTo>
                <a:lnTo>
                  <a:pt x="0" y="18"/>
                </a:lnTo>
                <a:lnTo>
                  <a:pt x="0" y="18"/>
                </a:lnTo>
                <a:lnTo>
                  <a:pt x="1" y="18"/>
                </a:lnTo>
                <a:lnTo>
                  <a:pt x="2" y="19"/>
                </a:lnTo>
                <a:lnTo>
                  <a:pt x="3" y="19"/>
                </a:lnTo>
                <a:lnTo>
                  <a:pt x="3" y="20"/>
                </a:lnTo>
                <a:lnTo>
                  <a:pt x="4" y="21"/>
                </a:lnTo>
                <a:lnTo>
                  <a:pt x="5" y="21"/>
                </a:lnTo>
                <a:lnTo>
                  <a:pt x="5" y="21"/>
                </a:lnTo>
                <a:lnTo>
                  <a:pt x="5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7" y="21"/>
                </a:lnTo>
                <a:lnTo>
                  <a:pt x="7" y="21"/>
                </a:lnTo>
                <a:lnTo>
                  <a:pt x="8" y="21"/>
                </a:lnTo>
                <a:lnTo>
                  <a:pt x="9" y="21"/>
                </a:lnTo>
                <a:lnTo>
                  <a:pt x="9" y="21"/>
                </a:lnTo>
                <a:lnTo>
                  <a:pt x="9" y="20"/>
                </a:lnTo>
                <a:lnTo>
                  <a:pt x="10" y="20"/>
                </a:lnTo>
                <a:lnTo>
                  <a:pt x="10" y="21"/>
                </a:lnTo>
                <a:lnTo>
                  <a:pt x="10" y="21"/>
                </a:lnTo>
                <a:lnTo>
                  <a:pt x="10" y="21"/>
                </a:lnTo>
                <a:lnTo>
                  <a:pt x="10" y="21"/>
                </a:lnTo>
                <a:lnTo>
                  <a:pt x="11" y="21"/>
                </a:lnTo>
                <a:lnTo>
                  <a:pt x="11" y="21"/>
                </a:lnTo>
                <a:lnTo>
                  <a:pt x="11" y="21"/>
                </a:lnTo>
                <a:lnTo>
                  <a:pt x="12" y="21"/>
                </a:lnTo>
                <a:lnTo>
                  <a:pt x="12" y="21"/>
                </a:lnTo>
                <a:lnTo>
                  <a:pt x="12" y="21"/>
                </a:lnTo>
                <a:lnTo>
                  <a:pt x="12" y="21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3"/>
                </a:lnTo>
                <a:lnTo>
                  <a:pt x="13" y="23"/>
                </a:lnTo>
                <a:lnTo>
                  <a:pt x="14" y="24"/>
                </a:lnTo>
                <a:lnTo>
                  <a:pt x="14" y="24"/>
                </a:lnTo>
                <a:lnTo>
                  <a:pt x="14" y="24"/>
                </a:lnTo>
                <a:lnTo>
                  <a:pt x="15" y="24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4"/>
                </a:lnTo>
                <a:lnTo>
                  <a:pt x="16" y="24"/>
                </a:lnTo>
                <a:lnTo>
                  <a:pt x="16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8" y="24"/>
                </a:lnTo>
                <a:lnTo>
                  <a:pt x="18" y="24"/>
                </a:lnTo>
                <a:lnTo>
                  <a:pt x="19" y="24"/>
                </a:lnTo>
                <a:lnTo>
                  <a:pt x="19" y="24"/>
                </a:lnTo>
                <a:lnTo>
                  <a:pt x="19" y="24"/>
                </a:lnTo>
                <a:lnTo>
                  <a:pt x="19" y="25"/>
                </a:lnTo>
                <a:lnTo>
                  <a:pt x="19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1" y="25"/>
                </a:lnTo>
                <a:lnTo>
                  <a:pt x="20" y="25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1" y="23"/>
                </a:lnTo>
                <a:lnTo>
                  <a:pt x="21" y="23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2" y="24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3" y="25"/>
                </a:lnTo>
                <a:lnTo>
                  <a:pt x="23" y="25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4" y="26"/>
                </a:lnTo>
                <a:lnTo>
                  <a:pt x="24" y="26"/>
                </a:lnTo>
                <a:lnTo>
                  <a:pt x="23" y="25"/>
                </a:lnTo>
                <a:lnTo>
                  <a:pt x="24" y="25"/>
                </a:lnTo>
                <a:lnTo>
                  <a:pt x="24" y="26"/>
                </a:lnTo>
                <a:lnTo>
                  <a:pt x="24" y="25"/>
                </a:lnTo>
                <a:lnTo>
                  <a:pt x="24" y="25"/>
                </a:lnTo>
                <a:lnTo>
                  <a:pt x="24" y="26"/>
                </a:lnTo>
                <a:lnTo>
                  <a:pt x="24" y="26"/>
                </a:lnTo>
                <a:lnTo>
                  <a:pt x="24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4" y="24"/>
                </a:lnTo>
                <a:lnTo>
                  <a:pt x="25" y="24"/>
                </a:lnTo>
                <a:lnTo>
                  <a:pt x="24" y="24"/>
                </a:lnTo>
                <a:lnTo>
                  <a:pt x="24" y="24"/>
                </a:lnTo>
                <a:lnTo>
                  <a:pt x="25" y="24"/>
                </a:lnTo>
                <a:lnTo>
                  <a:pt x="25" y="24"/>
                </a:lnTo>
                <a:lnTo>
                  <a:pt x="25" y="23"/>
                </a:lnTo>
                <a:lnTo>
                  <a:pt x="26" y="24"/>
                </a:lnTo>
                <a:lnTo>
                  <a:pt x="26" y="24"/>
                </a:lnTo>
                <a:lnTo>
                  <a:pt x="27" y="24"/>
                </a:lnTo>
                <a:lnTo>
                  <a:pt x="27" y="24"/>
                </a:lnTo>
                <a:lnTo>
                  <a:pt x="27" y="24"/>
                </a:lnTo>
                <a:lnTo>
                  <a:pt x="27" y="23"/>
                </a:lnTo>
                <a:lnTo>
                  <a:pt x="27" y="24"/>
                </a:lnTo>
                <a:lnTo>
                  <a:pt x="27" y="24"/>
                </a:lnTo>
                <a:lnTo>
                  <a:pt x="27" y="24"/>
                </a:lnTo>
                <a:lnTo>
                  <a:pt x="27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9" y="24"/>
                </a:lnTo>
                <a:lnTo>
                  <a:pt x="28" y="25"/>
                </a:lnTo>
                <a:lnTo>
                  <a:pt x="28" y="25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8"/>
                </a:lnTo>
                <a:lnTo>
                  <a:pt x="31" y="28"/>
                </a:lnTo>
                <a:lnTo>
                  <a:pt x="31" y="28"/>
                </a:lnTo>
                <a:lnTo>
                  <a:pt x="31" y="28"/>
                </a:lnTo>
                <a:lnTo>
                  <a:pt x="31" y="28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2" y="29"/>
                </a:lnTo>
                <a:lnTo>
                  <a:pt x="32" y="30"/>
                </a:lnTo>
                <a:lnTo>
                  <a:pt x="32" y="30"/>
                </a:lnTo>
                <a:lnTo>
                  <a:pt x="32" y="30"/>
                </a:lnTo>
                <a:lnTo>
                  <a:pt x="33" y="30"/>
                </a:lnTo>
                <a:lnTo>
                  <a:pt x="33" y="30"/>
                </a:lnTo>
                <a:lnTo>
                  <a:pt x="33" y="30"/>
                </a:lnTo>
                <a:lnTo>
                  <a:pt x="33" y="30"/>
                </a:lnTo>
                <a:lnTo>
                  <a:pt x="33" y="30"/>
                </a:lnTo>
                <a:lnTo>
                  <a:pt x="34" y="30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5" y="29"/>
                </a:lnTo>
                <a:lnTo>
                  <a:pt x="35" y="28"/>
                </a:lnTo>
                <a:lnTo>
                  <a:pt x="35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9"/>
                </a:lnTo>
                <a:lnTo>
                  <a:pt x="36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8"/>
                </a:lnTo>
                <a:lnTo>
                  <a:pt x="37" y="28"/>
                </a:lnTo>
                <a:lnTo>
                  <a:pt x="37" y="28"/>
                </a:lnTo>
                <a:lnTo>
                  <a:pt x="37" y="27"/>
                </a:lnTo>
                <a:lnTo>
                  <a:pt x="37" y="27"/>
                </a:lnTo>
                <a:lnTo>
                  <a:pt x="37" y="27"/>
                </a:lnTo>
                <a:lnTo>
                  <a:pt x="37" y="27"/>
                </a:lnTo>
                <a:lnTo>
                  <a:pt x="37" y="27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6" y="25"/>
                </a:lnTo>
                <a:lnTo>
                  <a:pt x="36" y="25"/>
                </a:lnTo>
                <a:lnTo>
                  <a:pt x="36" y="25"/>
                </a:lnTo>
                <a:lnTo>
                  <a:pt x="36" y="25"/>
                </a:lnTo>
                <a:lnTo>
                  <a:pt x="36" y="25"/>
                </a:lnTo>
                <a:lnTo>
                  <a:pt x="36" y="24"/>
                </a:lnTo>
                <a:lnTo>
                  <a:pt x="36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7" y="22"/>
                </a:lnTo>
                <a:lnTo>
                  <a:pt x="37" y="22"/>
                </a:lnTo>
                <a:lnTo>
                  <a:pt x="38" y="23"/>
                </a:lnTo>
                <a:lnTo>
                  <a:pt x="38" y="22"/>
                </a:lnTo>
                <a:lnTo>
                  <a:pt x="38" y="22"/>
                </a:lnTo>
                <a:lnTo>
                  <a:pt x="39" y="22"/>
                </a:lnTo>
                <a:lnTo>
                  <a:pt x="39" y="22"/>
                </a:lnTo>
                <a:lnTo>
                  <a:pt x="39" y="22"/>
                </a:lnTo>
                <a:lnTo>
                  <a:pt x="39" y="22"/>
                </a:lnTo>
                <a:lnTo>
                  <a:pt x="39" y="22"/>
                </a:lnTo>
                <a:lnTo>
                  <a:pt x="40" y="22"/>
                </a:lnTo>
                <a:lnTo>
                  <a:pt x="40" y="22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0" y="22"/>
                </a:lnTo>
                <a:lnTo>
                  <a:pt x="40" y="22"/>
                </a:lnTo>
                <a:lnTo>
                  <a:pt x="41" y="21"/>
                </a:lnTo>
                <a:lnTo>
                  <a:pt x="40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0"/>
                </a:lnTo>
                <a:lnTo>
                  <a:pt x="42" y="20"/>
                </a:lnTo>
                <a:lnTo>
                  <a:pt x="42" y="21"/>
                </a:lnTo>
                <a:lnTo>
                  <a:pt x="42" y="21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1"/>
                </a:lnTo>
                <a:lnTo>
                  <a:pt x="45" y="20"/>
                </a:lnTo>
                <a:lnTo>
                  <a:pt x="45" y="20"/>
                </a:lnTo>
                <a:lnTo>
                  <a:pt x="45" y="21"/>
                </a:lnTo>
                <a:lnTo>
                  <a:pt x="45" y="21"/>
                </a:lnTo>
                <a:lnTo>
                  <a:pt x="45" y="20"/>
                </a:lnTo>
                <a:lnTo>
                  <a:pt x="45" y="21"/>
                </a:lnTo>
                <a:lnTo>
                  <a:pt x="46" y="21"/>
                </a:lnTo>
                <a:lnTo>
                  <a:pt x="46" y="21"/>
                </a:lnTo>
                <a:lnTo>
                  <a:pt x="46" y="21"/>
                </a:lnTo>
                <a:lnTo>
                  <a:pt x="46" y="21"/>
                </a:lnTo>
                <a:lnTo>
                  <a:pt x="46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0"/>
                </a:lnTo>
                <a:lnTo>
                  <a:pt x="49" y="20"/>
                </a:lnTo>
                <a:lnTo>
                  <a:pt x="49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1" y="20"/>
                </a:lnTo>
                <a:lnTo>
                  <a:pt x="51" y="20"/>
                </a:lnTo>
                <a:lnTo>
                  <a:pt x="51" y="20"/>
                </a:lnTo>
                <a:lnTo>
                  <a:pt x="51" y="20"/>
                </a:lnTo>
                <a:lnTo>
                  <a:pt x="51" y="20"/>
                </a:lnTo>
                <a:lnTo>
                  <a:pt x="51" y="21"/>
                </a:lnTo>
                <a:lnTo>
                  <a:pt x="51" y="21"/>
                </a:lnTo>
                <a:lnTo>
                  <a:pt x="52" y="21"/>
                </a:lnTo>
                <a:lnTo>
                  <a:pt x="52" y="21"/>
                </a:lnTo>
                <a:lnTo>
                  <a:pt x="52" y="21"/>
                </a:lnTo>
                <a:lnTo>
                  <a:pt x="52" y="21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4" y="20"/>
                </a:lnTo>
                <a:lnTo>
                  <a:pt x="54" y="20"/>
                </a:lnTo>
                <a:lnTo>
                  <a:pt x="54" y="20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5" y="19"/>
                </a:lnTo>
                <a:lnTo>
                  <a:pt x="55" y="19"/>
                </a:lnTo>
                <a:lnTo>
                  <a:pt x="54" y="19"/>
                </a:lnTo>
                <a:lnTo>
                  <a:pt x="54" y="19"/>
                </a:lnTo>
                <a:lnTo>
                  <a:pt x="55" y="19"/>
                </a:lnTo>
                <a:lnTo>
                  <a:pt x="55" y="18"/>
                </a:lnTo>
                <a:lnTo>
                  <a:pt x="55" y="18"/>
                </a:lnTo>
                <a:lnTo>
                  <a:pt x="55" y="18"/>
                </a:lnTo>
                <a:lnTo>
                  <a:pt x="55" y="18"/>
                </a:lnTo>
                <a:lnTo>
                  <a:pt x="55" y="18"/>
                </a:lnTo>
                <a:lnTo>
                  <a:pt x="55" y="19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7" y="18"/>
                </a:lnTo>
                <a:lnTo>
                  <a:pt x="57" y="19"/>
                </a:lnTo>
                <a:lnTo>
                  <a:pt x="57" y="19"/>
                </a:lnTo>
                <a:lnTo>
                  <a:pt x="57" y="19"/>
                </a:lnTo>
                <a:lnTo>
                  <a:pt x="57" y="18"/>
                </a:lnTo>
                <a:lnTo>
                  <a:pt x="57" y="18"/>
                </a:lnTo>
                <a:lnTo>
                  <a:pt x="57" y="19"/>
                </a:lnTo>
                <a:lnTo>
                  <a:pt x="58" y="19"/>
                </a:lnTo>
                <a:lnTo>
                  <a:pt x="58" y="18"/>
                </a:lnTo>
                <a:lnTo>
                  <a:pt x="58" y="18"/>
                </a:lnTo>
                <a:lnTo>
                  <a:pt x="58" y="18"/>
                </a:lnTo>
                <a:lnTo>
                  <a:pt x="58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1" y="15"/>
                </a:lnTo>
                <a:lnTo>
                  <a:pt x="61" y="15"/>
                </a:lnTo>
                <a:lnTo>
                  <a:pt x="61" y="15"/>
                </a:lnTo>
                <a:lnTo>
                  <a:pt x="61" y="15"/>
                </a:lnTo>
                <a:lnTo>
                  <a:pt x="61" y="15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3" y="15"/>
                </a:lnTo>
                <a:lnTo>
                  <a:pt x="62" y="15"/>
                </a:lnTo>
                <a:lnTo>
                  <a:pt x="63" y="15"/>
                </a:lnTo>
                <a:lnTo>
                  <a:pt x="63" y="15"/>
                </a:lnTo>
                <a:lnTo>
                  <a:pt x="63" y="15"/>
                </a:lnTo>
                <a:lnTo>
                  <a:pt x="63" y="15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2" y="14"/>
                </a:lnTo>
                <a:lnTo>
                  <a:pt x="62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4" y="13"/>
                </a:lnTo>
                <a:lnTo>
                  <a:pt x="64" y="13"/>
                </a:lnTo>
                <a:lnTo>
                  <a:pt x="64" y="13"/>
                </a:lnTo>
                <a:lnTo>
                  <a:pt x="64" y="13"/>
                </a:lnTo>
                <a:lnTo>
                  <a:pt x="64" y="13"/>
                </a:lnTo>
                <a:lnTo>
                  <a:pt x="65" y="14"/>
                </a:lnTo>
                <a:lnTo>
                  <a:pt x="65" y="13"/>
                </a:lnTo>
                <a:lnTo>
                  <a:pt x="65" y="13"/>
                </a:lnTo>
                <a:lnTo>
                  <a:pt x="65" y="14"/>
                </a:lnTo>
                <a:lnTo>
                  <a:pt x="65" y="14"/>
                </a:lnTo>
                <a:lnTo>
                  <a:pt x="65" y="14"/>
                </a:lnTo>
                <a:lnTo>
                  <a:pt x="65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7" y="13"/>
                </a:lnTo>
                <a:lnTo>
                  <a:pt x="67" y="14"/>
                </a:lnTo>
                <a:lnTo>
                  <a:pt x="67" y="14"/>
                </a:lnTo>
                <a:lnTo>
                  <a:pt x="67" y="13"/>
                </a:lnTo>
                <a:lnTo>
                  <a:pt x="67" y="13"/>
                </a:lnTo>
                <a:lnTo>
                  <a:pt x="68" y="13"/>
                </a:lnTo>
                <a:lnTo>
                  <a:pt x="68" y="14"/>
                </a:lnTo>
                <a:lnTo>
                  <a:pt x="68" y="14"/>
                </a:lnTo>
                <a:lnTo>
                  <a:pt x="68" y="14"/>
                </a:lnTo>
                <a:lnTo>
                  <a:pt x="68" y="13"/>
                </a:lnTo>
                <a:lnTo>
                  <a:pt x="68" y="13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70" y="11"/>
                </a:lnTo>
                <a:lnTo>
                  <a:pt x="70" y="11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7"/>
                </a:lnTo>
                <a:lnTo>
                  <a:pt x="74" y="7"/>
                </a:lnTo>
                <a:lnTo>
                  <a:pt x="75" y="7"/>
                </a:lnTo>
                <a:lnTo>
                  <a:pt x="74" y="7"/>
                </a:lnTo>
                <a:lnTo>
                  <a:pt x="74" y="7"/>
                </a:lnTo>
                <a:lnTo>
                  <a:pt x="75" y="7"/>
                </a:lnTo>
                <a:lnTo>
                  <a:pt x="75" y="6"/>
                </a:lnTo>
                <a:lnTo>
                  <a:pt x="75" y="6"/>
                </a:lnTo>
                <a:lnTo>
                  <a:pt x="75" y="6"/>
                </a:lnTo>
                <a:lnTo>
                  <a:pt x="76" y="6"/>
                </a:lnTo>
                <a:lnTo>
                  <a:pt x="76" y="5"/>
                </a:lnTo>
                <a:lnTo>
                  <a:pt x="76" y="5"/>
                </a:lnTo>
                <a:lnTo>
                  <a:pt x="75" y="5"/>
                </a:lnTo>
                <a:lnTo>
                  <a:pt x="75" y="5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3"/>
                </a:lnTo>
                <a:lnTo>
                  <a:pt x="75" y="3"/>
                </a:lnTo>
                <a:lnTo>
                  <a:pt x="75" y="3"/>
                </a:lnTo>
                <a:lnTo>
                  <a:pt x="75" y="3"/>
                </a:lnTo>
                <a:lnTo>
                  <a:pt x="75" y="2"/>
                </a:lnTo>
                <a:lnTo>
                  <a:pt x="74" y="3"/>
                </a:lnTo>
                <a:lnTo>
                  <a:pt x="74" y="3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3" y="1"/>
                </a:lnTo>
                <a:lnTo>
                  <a:pt x="73" y="1"/>
                </a:lnTo>
                <a:lnTo>
                  <a:pt x="73" y="1"/>
                </a:lnTo>
                <a:lnTo>
                  <a:pt x="73" y="1"/>
                </a:lnTo>
                <a:lnTo>
                  <a:pt x="74" y="0"/>
                </a:lnTo>
                <a:lnTo>
                  <a:pt x="74" y="0"/>
                </a:lnTo>
                <a:lnTo>
                  <a:pt x="74" y="0"/>
                </a:lnTo>
                <a:lnTo>
                  <a:pt x="74" y="0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6" y="1"/>
                </a:lnTo>
                <a:lnTo>
                  <a:pt x="76" y="1"/>
                </a:lnTo>
                <a:lnTo>
                  <a:pt x="76" y="1"/>
                </a:lnTo>
                <a:lnTo>
                  <a:pt x="76" y="1"/>
                </a:lnTo>
                <a:lnTo>
                  <a:pt x="77" y="1"/>
                </a:lnTo>
                <a:lnTo>
                  <a:pt x="77" y="1"/>
                </a:lnTo>
                <a:lnTo>
                  <a:pt x="77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1" y="1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4" y="0"/>
                </a:lnTo>
                <a:lnTo>
                  <a:pt x="84" y="0"/>
                </a:lnTo>
                <a:lnTo>
                  <a:pt x="84" y="1"/>
                </a:lnTo>
                <a:lnTo>
                  <a:pt x="84" y="2"/>
                </a:lnTo>
                <a:lnTo>
                  <a:pt x="84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3"/>
                </a:lnTo>
                <a:lnTo>
                  <a:pt x="85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5"/>
                </a:lnTo>
                <a:lnTo>
                  <a:pt x="86" y="5"/>
                </a:lnTo>
                <a:lnTo>
                  <a:pt x="86" y="5"/>
                </a:lnTo>
                <a:lnTo>
                  <a:pt x="86" y="5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85" y="8"/>
                </a:lnTo>
                <a:lnTo>
                  <a:pt x="86" y="8"/>
                </a:lnTo>
                <a:lnTo>
                  <a:pt x="85" y="8"/>
                </a:lnTo>
                <a:lnTo>
                  <a:pt x="85" y="9"/>
                </a:lnTo>
                <a:lnTo>
                  <a:pt x="86" y="9"/>
                </a:lnTo>
                <a:lnTo>
                  <a:pt x="86" y="9"/>
                </a:lnTo>
                <a:lnTo>
                  <a:pt x="86" y="9"/>
                </a:lnTo>
                <a:lnTo>
                  <a:pt x="85" y="10"/>
                </a:lnTo>
                <a:lnTo>
                  <a:pt x="86" y="10"/>
                </a:lnTo>
                <a:lnTo>
                  <a:pt x="86" y="10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2"/>
                </a:lnTo>
                <a:lnTo>
                  <a:pt x="85" y="12"/>
                </a:lnTo>
                <a:lnTo>
                  <a:pt x="84" y="12"/>
                </a:lnTo>
                <a:lnTo>
                  <a:pt x="84" y="12"/>
                </a:lnTo>
                <a:lnTo>
                  <a:pt x="84" y="12"/>
                </a:lnTo>
                <a:lnTo>
                  <a:pt x="84" y="12"/>
                </a:lnTo>
                <a:lnTo>
                  <a:pt x="84" y="12"/>
                </a:lnTo>
                <a:lnTo>
                  <a:pt x="84" y="13"/>
                </a:lnTo>
                <a:lnTo>
                  <a:pt x="84" y="13"/>
                </a:lnTo>
                <a:lnTo>
                  <a:pt x="84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3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8" y="14"/>
                </a:lnTo>
                <a:lnTo>
                  <a:pt x="87" y="14"/>
                </a:lnTo>
                <a:lnTo>
                  <a:pt x="88" y="14"/>
                </a:lnTo>
                <a:lnTo>
                  <a:pt x="88" y="15"/>
                </a:lnTo>
                <a:lnTo>
                  <a:pt x="88" y="15"/>
                </a:lnTo>
                <a:lnTo>
                  <a:pt x="88" y="14"/>
                </a:lnTo>
                <a:lnTo>
                  <a:pt x="88" y="14"/>
                </a:lnTo>
                <a:lnTo>
                  <a:pt x="88" y="14"/>
                </a:lnTo>
                <a:lnTo>
                  <a:pt x="88" y="14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1" y="15"/>
                </a:lnTo>
                <a:lnTo>
                  <a:pt x="91" y="15"/>
                </a:lnTo>
                <a:lnTo>
                  <a:pt x="91" y="16"/>
                </a:lnTo>
                <a:lnTo>
                  <a:pt x="91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7"/>
                </a:lnTo>
                <a:lnTo>
                  <a:pt x="92" y="17"/>
                </a:lnTo>
                <a:lnTo>
                  <a:pt x="92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9"/>
                </a:lnTo>
                <a:lnTo>
                  <a:pt x="91" y="19"/>
                </a:lnTo>
                <a:lnTo>
                  <a:pt x="91" y="19"/>
                </a:lnTo>
                <a:lnTo>
                  <a:pt x="91" y="20"/>
                </a:lnTo>
                <a:lnTo>
                  <a:pt x="91" y="20"/>
                </a:lnTo>
                <a:lnTo>
                  <a:pt x="91" y="20"/>
                </a:lnTo>
                <a:lnTo>
                  <a:pt x="91" y="20"/>
                </a:lnTo>
                <a:lnTo>
                  <a:pt x="92" y="20"/>
                </a:lnTo>
                <a:lnTo>
                  <a:pt x="93" y="20"/>
                </a:lnTo>
                <a:lnTo>
                  <a:pt x="93" y="21"/>
                </a:lnTo>
                <a:lnTo>
                  <a:pt x="93" y="21"/>
                </a:lnTo>
                <a:lnTo>
                  <a:pt x="93" y="21"/>
                </a:lnTo>
                <a:lnTo>
                  <a:pt x="92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4" y="23"/>
                </a:lnTo>
                <a:lnTo>
                  <a:pt x="94" y="23"/>
                </a:lnTo>
                <a:lnTo>
                  <a:pt x="93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5"/>
                </a:lnTo>
                <a:lnTo>
                  <a:pt x="94" y="25"/>
                </a:lnTo>
                <a:lnTo>
                  <a:pt x="94" y="24"/>
                </a:lnTo>
                <a:lnTo>
                  <a:pt x="94" y="24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3" y="25"/>
                </a:lnTo>
                <a:lnTo>
                  <a:pt x="93" y="26"/>
                </a:lnTo>
                <a:lnTo>
                  <a:pt x="93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3" y="26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9"/>
                </a:lnTo>
                <a:lnTo>
                  <a:pt x="92" y="29"/>
                </a:lnTo>
                <a:lnTo>
                  <a:pt x="92" y="29"/>
                </a:lnTo>
                <a:lnTo>
                  <a:pt x="92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89" y="30"/>
                </a:lnTo>
                <a:lnTo>
                  <a:pt x="89" y="30"/>
                </a:lnTo>
                <a:lnTo>
                  <a:pt x="89" y="30"/>
                </a:lnTo>
                <a:lnTo>
                  <a:pt x="89" y="30"/>
                </a:lnTo>
                <a:lnTo>
                  <a:pt x="89" y="30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8" y="31"/>
                </a:lnTo>
                <a:lnTo>
                  <a:pt x="89" y="31"/>
                </a:lnTo>
                <a:lnTo>
                  <a:pt x="89" y="31"/>
                </a:lnTo>
                <a:lnTo>
                  <a:pt x="89" y="32"/>
                </a:lnTo>
                <a:lnTo>
                  <a:pt x="89" y="32"/>
                </a:lnTo>
                <a:lnTo>
                  <a:pt x="89" y="32"/>
                </a:lnTo>
                <a:lnTo>
                  <a:pt x="90" y="32"/>
                </a:lnTo>
                <a:lnTo>
                  <a:pt x="90" y="33"/>
                </a:lnTo>
                <a:lnTo>
                  <a:pt x="89" y="33"/>
                </a:lnTo>
                <a:lnTo>
                  <a:pt x="89" y="33"/>
                </a:lnTo>
                <a:lnTo>
                  <a:pt x="90" y="33"/>
                </a:lnTo>
                <a:lnTo>
                  <a:pt x="90" y="33"/>
                </a:lnTo>
                <a:lnTo>
                  <a:pt x="89" y="33"/>
                </a:lnTo>
                <a:lnTo>
                  <a:pt x="89" y="33"/>
                </a:lnTo>
                <a:lnTo>
                  <a:pt x="89" y="33"/>
                </a:lnTo>
                <a:lnTo>
                  <a:pt x="89" y="33"/>
                </a:lnTo>
                <a:lnTo>
                  <a:pt x="89" y="33"/>
                </a:lnTo>
                <a:lnTo>
                  <a:pt x="89" y="34"/>
                </a:lnTo>
                <a:lnTo>
                  <a:pt x="89" y="34"/>
                </a:lnTo>
                <a:lnTo>
                  <a:pt x="89" y="34"/>
                </a:lnTo>
                <a:lnTo>
                  <a:pt x="90" y="34"/>
                </a:lnTo>
                <a:lnTo>
                  <a:pt x="89" y="34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89" y="35"/>
                </a:lnTo>
                <a:lnTo>
                  <a:pt x="89" y="35"/>
                </a:lnTo>
                <a:lnTo>
                  <a:pt x="89" y="35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8" y="36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8"/>
                </a:lnTo>
                <a:lnTo>
                  <a:pt x="88" y="38"/>
                </a:lnTo>
                <a:lnTo>
                  <a:pt x="88" y="38"/>
                </a:lnTo>
                <a:lnTo>
                  <a:pt x="88" y="38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7" y="40"/>
                </a:lnTo>
                <a:lnTo>
                  <a:pt x="87" y="40"/>
                </a:lnTo>
                <a:lnTo>
                  <a:pt x="87" y="40"/>
                </a:lnTo>
                <a:lnTo>
                  <a:pt x="87" y="40"/>
                </a:lnTo>
                <a:lnTo>
                  <a:pt x="87" y="40"/>
                </a:lnTo>
                <a:lnTo>
                  <a:pt x="87" y="41"/>
                </a:lnTo>
                <a:lnTo>
                  <a:pt x="87" y="41"/>
                </a:lnTo>
                <a:lnTo>
                  <a:pt x="87" y="41"/>
                </a:lnTo>
                <a:lnTo>
                  <a:pt x="87" y="41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6" y="43"/>
                </a:lnTo>
                <a:lnTo>
                  <a:pt x="86" y="43"/>
                </a:lnTo>
                <a:lnTo>
                  <a:pt x="87" y="43"/>
                </a:lnTo>
                <a:lnTo>
                  <a:pt x="87" y="43"/>
                </a:lnTo>
                <a:lnTo>
                  <a:pt x="86" y="44"/>
                </a:lnTo>
                <a:lnTo>
                  <a:pt x="86" y="44"/>
                </a:lnTo>
                <a:lnTo>
                  <a:pt x="86" y="44"/>
                </a:lnTo>
                <a:lnTo>
                  <a:pt x="86" y="44"/>
                </a:lnTo>
                <a:lnTo>
                  <a:pt x="86" y="44"/>
                </a:lnTo>
                <a:lnTo>
                  <a:pt x="86" y="45"/>
                </a:lnTo>
                <a:lnTo>
                  <a:pt x="86" y="45"/>
                </a:lnTo>
                <a:lnTo>
                  <a:pt x="86" y="46"/>
                </a:lnTo>
                <a:lnTo>
                  <a:pt x="86" y="46"/>
                </a:lnTo>
                <a:lnTo>
                  <a:pt x="86" y="46"/>
                </a:lnTo>
                <a:lnTo>
                  <a:pt x="86" y="47"/>
                </a:lnTo>
                <a:lnTo>
                  <a:pt x="86" y="47"/>
                </a:lnTo>
                <a:lnTo>
                  <a:pt x="87" y="48"/>
                </a:lnTo>
                <a:lnTo>
                  <a:pt x="87" y="48"/>
                </a:lnTo>
                <a:lnTo>
                  <a:pt x="87" y="48"/>
                </a:lnTo>
                <a:lnTo>
                  <a:pt x="87" y="48"/>
                </a:lnTo>
                <a:lnTo>
                  <a:pt x="87" y="48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50"/>
                </a:lnTo>
                <a:lnTo>
                  <a:pt x="87" y="50"/>
                </a:lnTo>
                <a:lnTo>
                  <a:pt x="88" y="50"/>
                </a:lnTo>
                <a:lnTo>
                  <a:pt x="88" y="50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2"/>
                </a:lnTo>
                <a:lnTo>
                  <a:pt x="88" y="52"/>
                </a:lnTo>
                <a:lnTo>
                  <a:pt x="88" y="52"/>
                </a:lnTo>
                <a:lnTo>
                  <a:pt x="88" y="52"/>
                </a:lnTo>
                <a:lnTo>
                  <a:pt x="88" y="52"/>
                </a:lnTo>
                <a:lnTo>
                  <a:pt x="88" y="53"/>
                </a:lnTo>
                <a:lnTo>
                  <a:pt x="88" y="53"/>
                </a:lnTo>
                <a:lnTo>
                  <a:pt x="88" y="53"/>
                </a:lnTo>
                <a:lnTo>
                  <a:pt x="88" y="54"/>
                </a:lnTo>
                <a:lnTo>
                  <a:pt x="88" y="53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90" y="54"/>
                </a:lnTo>
                <a:lnTo>
                  <a:pt x="90" y="55"/>
                </a:lnTo>
                <a:lnTo>
                  <a:pt x="90" y="55"/>
                </a:lnTo>
                <a:lnTo>
                  <a:pt x="90" y="55"/>
                </a:lnTo>
                <a:lnTo>
                  <a:pt x="90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9"/>
                </a:lnTo>
                <a:lnTo>
                  <a:pt x="91" y="59"/>
                </a:lnTo>
                <a:lnTo>
                  <a:pt x="91" y="59"/>
                </a:lnTo>
                <a:lnTo>
                  <a:pt x="91" y="59"/>
                </a:lnTo>
                <a:lnTo>
                  <a:pt x="91" y="59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0" y="61"/>
                </a:lnTo>
                <a:lnTo>
                  <a:pt x="91" y="62"/>
                </a:lnTo>
                <a:lnTo>
                  <a:pt x="90" y="62"/>
                </a:lnTo>
                <a:lnTo>
                  <a:pt x="91" y="62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2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4"/>
                </a:lnTo>
                <a:lnTo>
                  <a:pt x="92" y="63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5"/>
                </a:lnTo>
                <a:lnTo>
                  <a:pt x="92" y="65"/>
                </a:lnTo>
                <a:lnTo>
                  <a:pt x="92" y="65"/>
                </a:lnTo>
                <a:lnTo>
                  <a:pt x="93" y="65"/>
                </a:lnTo>
                <a:lnTo>
                  <a:pt x="93" y="65"/>
                </a:lnTo>
                <a:lnTo>
                  <a:pt x="93" y="65"/>
                </a:lnTo>
                <a:lnTo>
                  <a:pt x="93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5" y="65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6" y="67"/>
                </a:lnTo>
                <a:lnTo>
                  <a:pt x="96" y="67"/>
                </a:lnTo>
                <a:lnTo>
                  <a:pt x="96" y="68"/>
                </a:lnTo>
                <a:lnTo>
                  <a:pt x="96" y="68"/>
                </a:lnTo>
                <a:lnTo>
                  <a:pt x="96" y="68"/>
                </a:lnTo>
                <a:lnTo>
                  <a:pt x="96" y="68"/>
                </a:lnTo>
                <a:lnTo>
                  <a:pt x="97" y="68"/>
                </a:lnTo>
                <a:lnTo>
                  <a:pt x="97" y="68"/>
                </a:lnTo>
                <a:lnTo>
                  <a:pt x="97" y="68"/>
                </a:lnTo>
                <a:lnTo>
                  <a:pt x="97" y="68"/>
                </a:lnTo>
                <a:lnTo>
                  <a:pt x="97" y="69"/>
                </a:lnTo>
                <a:lnTo>
                  <a:pt x="97" y="69"/>
                </a:lnTo>
                <a:lnTo>
                  <a:pt x="97" y="69"/>
                </a:lnTo>
                <a:lnTo>
                  <a:pt x="97" y="69"/>
                </a:lnTo>
                <a:lnTo>
                  <a:pt x="97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9" y="70"/>
                </a:lnTo>
                <a:lnTo>
                  <a:pt x="99" y="70"/>
                </a:lnTo>
                <a:lnTo>
                  <a:pt x="99" y="70"/>
                </a:lnTo>
                <a:lnTo>
                  <a:pt x="99" y="70"/>
                </a:lnTo>
                <a:lnTo>
                  <a:pt x="99" y="70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100" y="71"/>
                </a:lnTo>
                <a:lnTo>
                  <a:pt x="100" y="72"/>
                </a:lnTo>
                <a:lnTo>
                  <a:pt x="100" y="72"/>
                </a:lnTo>
                <a:lnTo>
                  <a:pt x="100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3"/>
                </a:lnTo>
                <a:lnTo>
                  <a:pt x="104" y="72"/>
                </a:lnTo>
                <a:lnTo>
                  <a:pt x="104" y="73"/>
                </a:lnTo>
                <a:lnTo>
                  <a:pt x="104" y="73"/>
                </a:lnTo>
                <a:lnTo>
                  <a:pt x="104" y="72"/>
                </a:lnTo>
                <a:lnTo>
                  <a:pt x="104" y="73"/>
                </a:lnTo>
                <a:lnTo>
                  <a:pt x="104" y="73"/>
                </a:lnTo>
                <a:lnTo>
                  <a:pt x="104" y="73"/>
                </a:lnTo>
                <a:lnTo>
                  <a:pt x="105" y="73"/>
                </a:lnTo>
                <a:lnTo>
                  <a:pt x="105" y="73"/>
                </a:lnTo>
                <a:lnTo>
                  <a:pt x="106" y="73"/>
                </a:lnTo>
                <a:lnTo>
                  <a:pt x="106" y="73"/>
                </a:lnTo>
                <a:lnTo>
                  <a:pt x="105" y="73"/>
                </a:lnTo>
                <a:lnTo>
                  <a:pt x="105" y="73"/>
                </a:lnTo>
                <a:lnTo>
                  <a:pt x="106" y="73"/>
                </a:lnTo>
                <a:lnTo>
                  <a:pt x="106" y="73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92"/>
                </a:lnTo>
                <a:lnTo>
                  <a:pt x="101" y="92"/>
                </a:lnTo>
                <a:lnTo>
                  <a:pt x="96" y="92"/>
                </a:lnTo>
                <a:lnTo>
                  <a:pt x="85" y="92"/>
                </a:lnTo>
                <a:lnTo>
                  <a:pt x="85" y="93"/>
                </a:lnTo>
                <a:lnTo>
                  <a:pt x="85" y="94"/>
                </a:lnTo>
                <a:lnTo>
                  <a:pt x="85" y="94"/>
                </a:lnTo>
                <a:lnTo>
                  <a:pt x="85" y="94"/>
                </a:lnTo>
                <a:lnTo>
                  <a:pt x="84" y="94"/>
                </a:lnTo>
                <a:lnTo>
                  <a:pt x="84" y="95"/>
                </a:lnTo>
                <a:lnTo>
                  <a:pt x="84" y="95"/>
                </a:lnTo>
                <a:lnTo>
                  <a:pt x="84" y="95"/>
                </a:lnTo>
                <a:lnTo>
                  <a:pt x="84" y="95"/>
                </a:lnTo>
                <a:lnTo>
                  <a:pt x="84" y="95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2" y="98"/>
                </a:lnTo>
                <a:lnTo>
                  <a:pt x="82" y="98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100"/>
                </a:lnTo>
                <a:lnTo>
                  <a:pt x="82" y="100"/>
                </a:lnTo>
                <a:lnTo>
                  <a:pt x="82" y="100"/>
                </a:lnTo>
                <a:lnTo>
                  <a:pt x="82" y="100"/>
                </a:lnTo>
                <a:lnTo>
                  <a:pt x="81" y="100"/>
                </a:lnTo>
                <a:lnTo>
                  <a:pt x="81" y="100"/>
                </a:lnTo>
                <a:lnTo>
                  <a:pt x="81" y="100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3"/>
                </a:lnTo>
                <a:lnTo>
                  <a:pt x="81" y="103"/>
                </a:lnTo>
                <a:lnTo>
                  <a:pt x="80" y="103"/>
                </a:lnTo>
                <a:lnTo>
                  <a:pt x="80" y="103"/>
                </a:lnTo>
                <a:lnTo>
                  <a:pt x="81" y="103"/>
                </a:lnTo>
                <a:lnTo>
                  <a:pt x="80" y="104"/>
                </a:lnTo>
                <a:lnTo>
                  <a:pt x="80" y="104"/>
                </a:lnTo>
                <a:lnTo>
                  <a:pt x="80" y="104"/>
                </a:lnTo>
                <a:lnTo>
                  <a:pt x="80" y="104"/>
                </a:lnTo>
                <a:lnTo>
                  <a:pt x="80" y="104"/>
                </a:lnTo>
                <a:lnTo>
                  <a:pt x="80" y="105"/>
                </a:lnTo>
                <a:lnTo>
                  <a:pt x="80" y="105"/>
                </a:lnTo>
                <a:lnTo>
                  <a:pt x="80" y="105"/>
                </a:lnTo>
                <a:lnTo>
                  <a:pt x="80" y="105"/>
                </a:lnTo>
                <a:lnTo>
                  <a:pt x="79" y="106"/>
                </a:lnTo>
                <a:lnTo>
                  <a:pt x="79" y="106"/>
                </a:lnTo>
                <a:lnTo>
                  <a:pt x="79" y="106"/>
                </a:lnTo>
                <a:lnTo>
                  <a:pt x="79" y="106"/>
                </a:lnTo>
                <a:lnTo>
                  <a:pt x="79" y="106"/>
                </a:lnTo>
                <a:lnTo>
                  <a:pt x="79" y="107"/>
                </a:lnTo>
                <a:lnTo>
                  <a:pt x="79" y="107"/>
                </a:lnTo>
                <a:lnTo>
                  <a:pt x="79" y="107"/>
                </a:lnTo>
                <a:lnTo>
                  <a:pt x="79" y="108"/>
                </a:lnTo>
                <a:lnTo>
                  <a:pt x="79" y="108"/>
                </a:lnTo>
                <a:lnTo>
                  <a:pt x="79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9"/>
                </a:lnTo>
                <a:lnTo>
                  <a:pt x="80" y="109"/>
                </a:lnTo>
                <a:lnTo>
                  <a:pt x="81" y="109"/>
                </a:lnTo>
                <a:lnTo>
                  <a:pt x="81" y="109"/>
                </a:lnTo>
                <a:lnTo>
                  <a:pt x="81" y="109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0" y="111"/>
                </a:lnTo>
                <a:lnTo>
                  <a:pt x="80" y="111"/>
                </a:lnTo>
                <a:lnTo>
                  <a:pt x="80" y="111"/>
                </a:lnTo>
                <a:lnTo>
                  <a:pt x="79" y="111"/>
                </a:lnTo>
                <a:lnTo>
                  <a:pt x="79" y="111"/>
                </a:lnTo>
                <a:lnTo>
                  <a:pt x="79" y="111"/>
                </a:lnTo>
                <a:lnTo>
                  <a:pt x="79" y="111"/>
                </a:lnTo>
                <a:lnTo>
                  <a:pt x="79" y="111"/>
                </a:lnTo>
                <a:lnTo>
                  <a:pt x="78" y="111"/>
                </a:lnTo>
                <a:lnTo>
                  <a:pt x="78" y="111"/>
                </a:lnTo>
                <a:lnTo>
                  <a:pt x="78" y="111"/>
                </a:lnTo>
                <a:lnTo>
                  <a:pt x="78" y="111"/>
                </a:lnTo>
                <a:lnTo>
                  <a:pt x="78" y="111"/>
                </a:lnTo>
                <a:lnTo>
                  <a:pt x="77" y="111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3"/>
                </a:lnTo>
                <a:lnTo>
                  <a:pt x="77" y="113"/>
                </a:lnTo>
                <a:lnTo>
                  <a:pt x="77" y="113"/>
                </a:lnTo>
                <a:lnTo>
                  <a:pt x="76" y="113"/>
                </a:lnTo>
                <a:lnTo>
                  <a:pt x="76" y="113"/>
                </a:lnTo>
                <a:lnTo>
                  <a:pt x="76" y="113"/>
                </a:lnTo>
                <a:lnTo>
                  <a:pt x="76" y="113"/>
                </a:lnTo>
                <a:lnTo>
                  <a:pt x="76" y="113"/>
                </a:lnTo>
                <a:lnTo>
                  <a:pt x="75" y="113"/>
                </a:lnTo>
                <a:lnTo>
                  <a:pt x="75" y="113"/>
                </a:lnTo>
                <a:lnTo>
                  <a:pt x="75" y="113"/>
                </a:lnTo>
                <a:lnTo>
                  <a:pt x="75" y="113"/>
                </a:lnTo>
                <a:lnTo>
                  <a:pt x="75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2"/>
                </a:lnTo>
                <a:lnTo>
                  <a:pt x="72" y="112"/>
                </a:lnTo>
                <a:lnTo>
                  <a:pt x="73" y="112"/>
                </a:lnTo>
                <a:lnTo>
                  <a:pt x="72" y="112"/>
                </a:lnTo>
                <a:lnTo>
                  <a:pt x="73" y="112"/>
                </a:lnTo>
                <a:lnTo>
                  <a:pt x="72" y="112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0"/>
                </a:lnTo>
                <a:lnTo>
                  <a:pt x="72" y="110"/>
                </a:lnTo>
                <a:lnTo>
                  <a:pt x="72" y="110"/>
                </a:lnTo>
                <a:lnTo>
                  <a:pt x="71" y="110"/>
                </a:lnTo>
                <a:lnTo>
                  <a:pt x="71" y="109"/>
                </a:lnTo>
                <a:lnTo>
                  <a:pt x="71" y="109"/>
                </a:lnTo>
                <a:lnTo>
                  <a:pt x="71" y="109"/>
                </a:lnTo>
                <a:lnTo>
                  <a:pt x="71" y="109"/>
                </a:lnTo>
                <a:lnTo>
                  <a:pt x="71" y="109"/>
                </a:lnTo>
                <a:lnTo>
                  <a:pt x="70" y="109"/>
                </a:lnTo>
                <a:lnTo>
                  <a:pt x="70" y="108"/>
                </a:lnTo>
                <a:lnTo>
                  <a:pt x="70" y="108"/>
                </a:lnTo>
                <a:lnTo>
                  <a:pt x="70" y="108"/>
                </a:lnTo>
                <a:lnTo>
                  <a:pt x="70" y="108"/>
                </a:lnTo>
                <a:lnTo>
                  <a:pt x="70" y="108"/>
                </a:lnTo>
                <a:lnTo>
                  <a:pt x="70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8" y="107"/>
                </a:lnTo>
                <a:lnTo>
                  <a:pt x="68" y="107"/>
                </a:lnTo>
                <a:lnTo>
                  <a:pt x="68" y="107"/>
                </a:lnTo>
                <a:lnTo>
                  <a:pt x="67" y="107"/>
                </a:lnTo>
                <a:lnTo>
                  <a:pt x="67" y="107"/>
                </a:lnTo>
                <a:lnTo>
                  <a:pt x="67" y="106"/>
                </a:lnTo>
                <a:lnTo>
                  <a:pt x="67" y="106"/>
                </a:lnTo>
                <a:lnTo>
                  <a:pt x="67" y="106"/>
                </a:lnTo>
                <a:lnTo>
                  <a:pt x="66" y="106"/>
                </a:lnTo>
                <a:lnTo>
                  <a:pt x="66" y="106"/>
                </a:lnTo>
                <a:lnTo>
                  <a:pt x="66" y="106"/>
                </a:lnTo>
                <a:lnTo>
                  <a:pt x="66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4" y="106"/>
                </a:lnTo>
                <a:lnTo>
                  <a:pt x="64" y="106"/>
                </a:lnTo>
                <a:lnTo>
                  <a:pt x="64" y="106"/>
                </a:lnTo>
                <a:lnTo>
                  <a:pt x="64" y="107"/>
                </a:lnTo>
                <a:lnTo>
                  <a:pt x="64" y="107"/>
                </a:lnTo>
                <a:lnTo>
                  <a:pt x="64" y="107"/>
                </a:lnTo>
                <a:lnTo>
                  <a:pt x="64" y="107"/>
                </a:lnTo>
                <a:lnTo>
                  <a:pt x="64" y="107"/>
                </a:lnTo>
                <a:lnTo>
                  <a:pt x="63" y="108"/>
                </a:lnTo>
                <a:lnTo>
                  <a:pt x="63" y="108"/>
                </a:lnTo>
                <a:lnTo>
                  <a:pt x="63" y="108"/>
                </a:lnTo>
                <a:lnTo>
                  <a:pt x="62" y="108"/>
                </a:lnTo>
                <a:lnTo>
                  <a:pt x="62" y="108"/>
                </a:lnTo>
                <a:lnTo>
                  <a:pt x="62" y="108"/>
                </a:lnTo>
                <a:lnTo>
                  <a:pt x="62" y="108"/>
                </a:lnTo>
                <a:lnTo>
                  <a:pt x="61" y="108"/>
                </a:lnTo>
                <a:lnTo>
                  <a:pt x="61" y="109"/>
                </a:lnTo>
                <a:lnTo>
                  <a:pt x="61" y="109"/>
                </a:lnTo>
                <a:lnTo>
                  <a:pt x="61" y="109"/>
                </a:lnTo>
                <a:lnTo>
                  <a:pt x="61" y="109"/>
                </a:lnTo>
                <a:lnTo>
                  <a:pt x="60" y="109"/>
                </a:lnTo>
                <a:lnTo>
                  <a:pt x="60" y="109"/>
                </a:lnTo>
                <a:lnTo>
                  <a:pt x="60" y="109"/>
                </a:lnTo>
                <a:lnTo>
                  <a:pt x="60" y="110"/>
                </a:lnTo>
                <a:lnTo>
                  <a:pt x="60" y="110"/>
                </a:lnTo>
                <a:lnTo>
                  <a:pt x="60" y="110"/>
                </a:lnTo>
                <a:lnTo>
                  <a:pt x="59" y="111"/>
                </a:lnTo>
                <a:lnTo>
                  <a:pt x="59" y="111"/>
                </a:lnTo>
                <a:lnTo>
                  <a:pt x="58" y="112"/>
                </a:lnTo>
                <a:lnTo>
                  <a:pt x="58" y="112"/>
                </a:lnTo>
                <a:lnTo>
                  <a:pt x="58" y="112"/>
                </a:lnTo>
                <a:lnTo>
                  <a:pt x="59" y="112"/>
                </a:lnTo>
                <a:lnTo>
                  <a:pt x="59" y="113"/>
                </a:lnTo>
                <a:lnTo>
                  <a:pt x="58" y="113"/>
                </a:lnTo>
                <a:lnTo>
                  <a:pt x="58" y="113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5"/>
                </a:lnTo>
                <a:lnTo>
                  <a:pt x="58" y="115"/>
                </a:lnTo>
                <a:lnTo>
                  <a:pt x="58" y="115"/>
                </a:lnTo>
                <a:lnTo>
                  <a:pt x="58" y="115"/>
                </a:lnTo>
                <a:lnTo>
                  <a:pt x="58" y="115"/>
                </a:lnTo>
                <a:lnTo>
                  <a:pt x="58" y="116"/>
                </a:lnTo>
                <a:lnTo>
                  <a:pt x="58" y="116"/>
                </a:lnTo>
                <a:lnTo>
                  <a:pt x="59" y="116"/>
                </a:lnTo>
                <a:lnTo>
                  <a:pt x="59" y="116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8"/>
                </a:lnTo>
                <a:lnTo>
                  <a:pt x="58" y="118"/>
                </a:lnTo>
                <a:lnTo>
                  <a:pt x="58" y="118"/>
                </a:lnTo>
                <a:lnTo>
                  <a:pt x="58" y="118"/>
                </a:lnTo>
                <a:lnTo>
                  <a:pt x="58" y="118"/>
                </a:lnTo>
                <a:lnTo>
                  <a:pt x="58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20"/>
                </a:lnTo>
                <a:lnTo>
                  <a:pt x="57" y="120"/>
                </a:lnTo>
                <a:lnTo>
                  <a:pt x="57" y="121"/>
                </a:lnTo>
                <a:lnTo>
                  <a:pt x="57" y="121"/>
                </a:lnTo>
                <a:lnTo>
                  <a:pt x="57" y="121"/>
                </a:lnTo>
                <a:lnTo>
                  <a:pt x="57" y="121"/>
                </a:lnTo>
                <a:lnTo>
                  <a:pt x="58" y="122"/>
                </a:lnTo>
                <a:lnTo>
                  <a:pt x="58" y="122"/>
                </a:lnTo>
                <a:lnTo>
                  <a:pt x="58" y="122"/>
                </a:lnTo>
                <a:lnTo>
                  <a:pt x="58" y="122"/>
                </a:lnTo>
                <a:lnTo>
                  <a:pt x="57" y="123"/>
                </a:lnTo>
                <a:lnTo>
                  <a:pt x="57" y="123"/>
                </a:lnTo>
                <a:lnTo>
                  <a:pt x="57" y="123"/>
                </a:lnTo>
                <a:lnTo>
                  <a:pt x="58" y="123"/>
                </a:lnTo>
                <a:lnTo>
                  <a:pt x="58" y="123"/>
                </a:lnTo>
                <a:lnTo>
                  <a:pt x="58" y="123"/>
                </a:lnTo>
                <a:lnTo>
                  <a:pt x="59" y="123"/>
                </a:lnTo>
                <a:lnTo>
                  <a:pt x="59" y="124"/>
                </a:lnTo>
                <a:lnTo>
                  <a:pt x="59" y="124"/>
                </a:lnTo>
                <a:lnTo>
                  <a:pt x="59" y="125"/>
                </a:lnTo>
                <a:lnTo>
                  <a:pt x="60" y="125"/>
                </a:lnTo>
                <a:lnTo>
                  <a:pt x="60" y="125"/>
                </a:lnTo>
                <a:lnTo>
                  <a:pt x="60" y="125"/>
                </a:lnTo>
                <a:lnTo>
                  <a:pt x="60" y="125"/>
                </a:lnTo>
                <a:lnTo>
                  <a:pt x="60" y="126"/>
                </a:lnTo>
                <a:lnTo>
                  <a:pt x="60" y="126"/>
                </a:lnTo>
                <a:lnTo>
                  <a:pt x="60" y="126"/>
                </a:lnTo>
                <a:lnTo>
                  <a:pt x="59" y="126"/>
                </a:lnTo>
                <a:lnTo>
                  <a:pt x="59" y="125"/>
                </a:lnTo>
                <a:lnTo>
                  <a:pt x="58" y="125"/>
                </a:lnTo>
                <a:lnTo>
                  <a:pt x="58" y="124"/>
                </a:lnTo>
                <a:lnTo>
                  <a:pt x="57" y="124"/>
                </a:lnTo>
                <a:lnTo>
                  <a:pt x="57" y="123"/>
                </a:lnTo>
                <a:lnTo>
                  <a:pt x="56" y="123"/>
                </a:lnTo>
                <a:lnTo>
                  <a:pt x="55" y="123"/>
                </a:lnTo>
                <a:lnTo>
                  <a:pt x="55" y="123"/>
                </a:lnTo>
                <a:lnTo>
                  <a:pt x="55" y="122"/>
                </a:lnTo>
                <a:lnTo>
                  <a:pt x="54" y="122"/>
                </a:lnTo>
                <a:lnTo>
                  <a:pt x="54" y="122"/>
                </a:lnTo>
                <a:lnTo>
                  <a:pt x="54" y="123"/>
                </a:lnTo>
                <a:lnTo>
                  <a:pt x="53" y="123"/>
                </a:lnTo>
                <a:lnTo>
                  <a:pt x="53" y="123"/>
                </a:lnTo>
                <a:lnTo>
                  <a:pt x="53" y="123"/>
                </a:lnTo>
                <a:lnTo>
                  <a:pt x="52" y="123"/>
                </a:lnTo>
                <a:lnTo>
                  <a:pt x="52" y="122"/>
                </a:lnTo>
                <a:lnTo>
                  <a:pt x="52" y="122"/>
                </a:lnTo>
                <a:lnTo>
                  <a:pt x="52" y="121"/>
                </a:lnTo>
                <a:lnTo>
                  <a:pt x="51" y="121"/>
                </a:lnTo>
                <a:lnTo>
                  <a:pt x="51" y="120"/>
                </a:lnTo>
                <a:lnTo>
                  <a:pt x="51" y="120"/>
                </a:lnTo>
                <a:lnTo>
                  <a:pt x="50" y="119"/>
                </a:lnTo>
                <a:lnTo>
                  <a:pt x="50" y="119"/>
                </a:lnTo>
                <a:lnTo>
                  <a:pt x="50" y="118"/>
                </a:lnTo>
                <a:lnTo>
                  <a:pt x="50" y="118"/>
                </a:lnTo>
                <a:lnTo>
                  <a:pt x="50" y="118"/>
                </a:lnTo>
                <a:lnTo>
                  <a:pt x="49" y="117"/>
                </a:lnTo>
                <a:lnTo>
                  <a:pt x="49" y="117"/>
                </a:lnTo>
                <a:lnTo>
                  <a:pt x="49" y="117"/>
                </a:lnTo>
                <a:lnTo>
                  <a:pt x="49" y="117"/>
                </a:lnTo>
                <a:lnTo>
                  <a:pt x="48" y="117"/>
                </a:lnTo>
                <a:lnTo>
                  <a:pt x="48" y="117"/>
                </a:lnTo>
                <a:lnTo>
                  <a:pt x="48" y="117"/>
                </a:lnTo>
                <a:lnTo>
                  <a:pt x="48" y="116"/>
                </a:lnTo>
                <a:lnTo>
                  <a:pt x="48" y="116"/>
                </a:lnTo>
                <a:lnTo>
                  <a:pt x="48" y="116"/>
                </a:lnTo>
                <a:lnTo>
                  <a:pt x="48" y="116"/>
                </a:lnTo>
                <a:lnTo>
                  <a:pt x="48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5"/>
                </a:lnTo>
                <a:lnTo>
                  <a:pt x="47" y="115"/>
                </a:lnTo>
                <a:lnTo>
                  <a:pt x="46" y="115"/>
                </a:lnTo>
                <a:lnTo>
                  <a:pt x="46" y="115"/>
                </a:lnTo>
                <a:lnTo>
                  <a:pt x="46" y="115"/>
                </a:lnTo>
                <a:lnTo>
                  <a:pt x="46" y="115"/>
                </a:lnTo>
                <a:lnTo>
                  <a:pt x="45" y="114"/>
                </a:lnTo>
                <a:lnTo>
                  <a:pt x="45" y="114"/>
                </a:lnTo>
                <a:lnTo>
                  <a:pt x="45" y="114"/>
                </a:lnTo>
                <a:lnTo>
                  <a:pt x="45" y="114"/>
                </a:lnTo>
                <a:lnTo>
                  <a:pt x="45" y="114"/>
                </a:lnTo>
                <a:lnTo>
                  <a:pt x="44" y="114"/>
                </a:lnTo>
                <a:lnTo>
                  <a:pt x="44" y="114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2"/>
                </a:lnTo>
                <a:lnTo>
                  <a:pt x="44" y="112"/>
                </a:lnTo>
                <a:lnTo>
                  <a:pt x="43" y="112"/>
                </a:lnTo>
                <a:lnTo>
                  <a:pt x="43" y="112"/>
                </a:lnTo>
                <a:lnTo>
                  <a:pt x="43" y="112"/>
                </a:lnTo>
                <a:lnTo>
                  <a:pt x="43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1" y="111"/>
                </a:lnTo>
                <a:lnTo>
                  <a:pt x="41" y="111"/>
                </a:lnTo>
                <a:lnTo>
                  <a:pt x="41" y="111"/>
                </a:lnTo>
                <a:lnTo>
                  <a:pt x="42" y="111"/>
                </a:lnTo>
                <a:lnTo>
                  <a:pt x="41" y="110"/>
                </a:lnTo>
                <a:lnTo>
                  <a:pt x="41" y="110"/>
                </a:lnTo>
                <a:lnTo>
                  <a:pt x="41" y="110"/>
                </a:lnTo>
                <a:lnTo>
                  <a:pt x="42" y="110"/>
                </a:lnTo>
                <a:lnTo>
                  <a:pt x="42" y="110"/>
                </a:lnTo>
                <a:lnTo>
                  <a:pt x="42" y="109"/>
                </a:lnTo>
                <a:lnTo>
                  <a:pt x="42" y="110"/>
                </a:lnTo>
                <a:lnTo>
                  <a:pt x="42" y="110"/>
                </a:lnTo>
                <a:lnTo>
                  <a:pt x="42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6" y="106"/>
                </a:lnTo>
                <a:lnTo>
                  <a:pt x="45" y="106"/>
                </a:lnTo>
                <a:lnTo>
                  <a:pt x="45" y="105"/>
                </a:lnTo>
                <a:lnTo>
                  <a:pt x="46" y="105"/>
                </a:lnTo>
                <a:lnTo>
                  <a:pt x="46" y="105"/>
                </a:lnTo>
                <a:lnTo>
                  <a:pt x="46" y="105"/>
                </a:lnTo>
                <a:lnTo>
                  <a:pt x="46" y="104"/>
                </a:lnTo>
                <a:lnTo>
                  <a:pt x="46" y="104"/>
                </a:lnTo>
                <a:lnTo>
                  <a:pt x="46" y="104"/>
                </a:lnTo>
                <a:lnTo>
                  <a:pt x="47" y="104"/>
                </a:lnTo>
                <a:lnTo>
                  <a:pt x="47" y="104"/>
                </a:lnTo>
                <a:lnTo>
                  <a:pt x="47" y="104"/>
                </a:lnTo>
                <a:lnTo>
                  <a:pt x="47" y="104"/>
                </a:lnTo>
                <a:lnTo>
                  <a:pt x="47" y="103"/>
                </a:lnTo>
                <a:lnTo>
                  <a:pt x="47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1"/>
                </a:lnTo>
                <a:lnTo>
                  <a:pt x="46" y="101"/>
                </a:lnTo>
                <a:lnTo>
                  <a:pt x="46" y="101"/>
                </a:lnTo>
                <a:lnTo>
                  <a:pt x="46" y="100"/>
                </a:lnTo>
                <a:lnTo>
                  <a:pt x="46" y="100"/>
                </a:lnTo>
                <a:lnTo>
                  <a:pt x="46" y="100"/>
                </a:lnTo>
                <a:lnTo>
                  <a:pt x="46" y="100"/>
                </a:lnTo>
                <a:lnTo>
                  <a:pt x="46" y="100"/>
                </a:lnTo>
                <a:lnTo>
                  <a:pt x="45" y="100"/>
                </a:lnTo>
                <a:lnTo>
                  <a:pt x="45" y="99"/>
                </a:lnTo>
                <a:lnTo>
                  <a:pt x="45" y="99"/>
                </a:lnTo>
                <a:lnTo>
                  <a:pt x="45" y="99"/>
                </a:lnTo>
                <a:lnTo>
                  <a:pt x="45" y="99"/>
                </a:lnTo>
                <a:lnTo>
                  <a:pt x="45" y="98"/>
                </a:lnTo>
                <a:lnTo>
                  <a:pt x="44" y="98"/>
                </a:lnTo>
                <a:lnTo>
                  <a:pt x="44" y="98"/>
                </a:lnTo>
                <a:lnTo>
                  <a:pt x="45" y="98"/>
                </a:lnTo>
                <a:lnTo>
                  <a:pt x="45" y="98"/>
                </a:lnTo>
                <a:lnTo>
                  <a:pt x="45" y="98"/>
                </a:lnTo>
                <a:lnTo>
                  <a:pt x="45" y="97"/>
                </a:lnTo>
                <a:lnTo>
                  <a:pt x="44" y="96"/>
                </a:lnTo>
                <a:lnTo>
                  <a:pt x="44" y="96"/>
                </a:lnTo>
                <a:lnTo>
                  <a:pt x="44" y="96"/>
                </a:lnTo>
                <a:lnTo>
                  <a:pt x="43" y="96"/>
                </a:lnTo>
                <a:lnTo>
                  <a:pt x="43" y="96"/>
                </a:lnTo>
                <a:lnTo>
                  <a:pt x="43" y="95"/>
                </a:lnTo>
                <a:lnTo>
                  <a:pt x="43" y="95"/>
                </a:lnTo>
                <a:lnTo>
                  <a:pt x="43" y="94"/>
                </a:lnTo>
                <a:lnTo>
                  <a:pt x="43" y="94"/>
                </a:lnTo>
                <a:lnTo>
                  <a:pt x="42" y="93"/>
                </a:lnTo>
                <a:lnTo>
                  <a:pt x="42" y="93"/>
                </a:lnTo>
                <a:lnTo>
                  <a:pt x="42" y="92"/>
                </a:lnTo>
                <a:lnTo>
                  <a:pt x="42" y="92"/>
                </a:lnTo>
                <a:lnTo>
                  <a:pt x="42" y="91"/>
                </a:lnTo>
                <a:lnTo>
                  <a:pt x="42" y="91"/>
                </a:lnTo>
                <a:lnTo>
                  <a:pt x="42" y="90"/>
                </a:lnTo>
                <a:lnTo>
                  <a:pt x="42" y="90"/>
                </a:lnTo>
                <a:lnTo>
                  <a:pt x="42" y="90"/>
                </a:lnTo>
                <a:lnTo>
                  <a:pt x="42" y="90"/>
                </a:lnTo>
                <a:lnTo>
                  <a:pt x="42" y="90"/>
                </a:lnTo>
                <a:lnTo>
                  <a:pt x="42" y="89"/>
                </a:lnTo>
                <a:lnTo>
                  <a:pt x="42" y="89"/>
                </a:lnTo>
                <a:lnTo>
                  <a:pt x="42" y="89"/>
                </a:lnTo>
                <a:lnTo>
                  <a:pt x="41" y="89"/>
                </a:lnTo>
                <a:lnTo>
                  <a:pt x="41" y="89"/>
                </a:lnTo>
                <a:lnTo>
                  <a:pt x="41" y="88"/>
                </a:lnTo>
                <a:lnTo>
                  <a:pt x="41" y="88"/>
                </a:lnTo>
                <a:lnTo>
                  <a:pt x="41" y="87"/>
                </a:lnTo>
                <a:lnTo>
                  <a:pt x="41" y="86"/>
                </a:lnTo>
                <a:lnTo>
                  <a:pt x="41" y="84"/>
                </a:lnTo>
                <a:lnTo>
                  <a:pt x="41" y="84"/>
                </a:lnTo>
                <a:lnTo>
                  <a:pt x="41" y="84"/>
                </a:lnTo>
                <a:lnTo>
                  <a:pt x="41" y="83"/>
                </a:lnTo>
                <a:lnTo>
                  <a:pt x="42" y="83"/>
                </a:lnTo>
                <a:lnTo>
                  <a:pt x="42" y="82"/>
                </a:lnTo>
                <a:lnTo>
                  <a:pt x="42" y="82"/>
                </a:lnTo>
                <a:lnTo>
                  <a:pt x="42" y="82"/>
                </a:lnTo>
                <a:lnTo>
                  <a:pt x="42" y="81"/>
                </a:lnTo>
                <a:lnTo>
                  <a:pt x="42" y="81"/>
                </a:lnTo>
                <a:lnTo>
                  <a:pt x="42" y="80"/>
                </a:lnTo>
                <a:lnTo>
                  <a:pt x="42" y="80"/>
                </a:lnTo>
                <a:lnTo>
                  <a:pt x="42" y="79"/>
                </a:lnTo>
                <a:lnTo>
                  <a:pt x="42" y="79"/>
                </a:lnTo>
                <a:lnTo>
                  <a:pt x="42" y="79"/>
                </a:lnTo>
                <a:lnTo>
                  <a:pt x="42" y="78"/>
                </a:lnTo>
                <a:lnTo>
                  <a:pt x="42" y="78"/>
                </a:lnTo>
                <a:lnTo>
                  <a:pt x="42" y="78"/>
                </a:lnTo>
                <a:lnTo>
                  <a:pt x="42" y="78"/>
                </a:lnTo>
                <a:lnTo>
                  <a:pt x="42" y="77"/>
                </a:lnTo>
                <a:lnTo>
                  <a:pt x="42" y="77"/>
                </a:lnTo>
                <a:lnTo>
                  <a:pt x="42" y="77"/>
                </a:lnTo>
                <a:lnTo>
                  <a:pt x="42" y="77"/>
                </a:lnTo>
                <a:lnTo>
                  <a:pt x="42" y="77"/>
                </a:lnTo>
                <a:lnTo>
                  <a:pt x="41" y="77"/>
                </a:lnTo>
                <a:lnTo>
                  <a:pt x="41" y="77"/>
                </a:lnTo>
                <a:lnTo>
                  <a:pt x="41" y="76"/>
                </a:lnTo>
                <a:lnTo>
                  <a:pt x="40" y="75"/>
                </a:lnTo>
                <a:lnTo>
                  <a:pt x="40" y="74"/>
                </a:lnTo>
                <a:lnTo>
                  <a:pt x="39" y="72"/>
                </a:lnTo>
                <a:lnTo>
                  <a:pt x="39" y="72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0"/>
                </a:lnTo>
                <a:lnTo>
                  <a:pt x="39" y="70"/>
                </a:lnTo>
                <a:lnTo>
                  <a:pt x="39" y="70"/>
                </a:lnTo>
                <a:lnTo>
                  <a:pt x="38" y="70"/>
                </a:lnTo>
                <a:lnTo>
                  <a:pt x="38" y="70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8"/>
                </a:lnTo>
                <a:lnTo>
                  <a:pt x="36" y="68"/>
                </a:lnTo>
                <a:lnTo>
                  <a:pt x="36" y="68"/>
                </a:lnTo>
                <a:lnTo>
                  <a:pt x="36" y="68"/>
                </a:lnTo>
                <a:lnTo>
                  <a:pt x="36" y="67"/>
                </a:lnTo>
                <a:lnTo>
                  <a:pt x="36" y="67"/>
                </a:lnTo>
                <a:lnTo>
                  <a:pt x="37" y="66"/>
                </a:lnTo>
                <a:lnTo>
                  <a:pt x="37" y="66"/>
                </a:lnTo>
                <a:lnTo>
                  <a:pt x="37" y="66"/>
                </a:lnTo>
                <a:lnTo>
                  <a:pt x="37" y="66"/>
                </a:lnTo>
                <a:lnTo>
                  <a:pt x="37" y="65"/>
                </a:lnTo>
                <a:lnTo>
                  <a:pt x="37" y="63"/>
                </a:lnTo>
                <a:lnTo>
                  <a:pt x="38" y="62"/>
                </a:lnTo>
                <a:lnTo>
                  <a:pt x="38" y="62"/>
                </a:lnTo>
                <a:lnTo>
                  <a:pt x="38" y="61"/>
                </a:lnTo>
                <a:lnTo>
                  <a:pt x="37" y="61"/>
                </a:lnTo>
                <a:lnTo>
                  <a:pt x="37" y="61"/>
                </a:lnTo>
                <a:lnTo>
                  <a:pt x="37" y="61"/>
                </a:lnTo>
                <a:lnTo>
                  <a:pt x="36" y="60"/>
                </a:lnTo>
                <a:lnTo>
                  <a:pt x="36" y="60"/>
                </a:lnTo>
                <a:lnTo>
                  <a:pt x="36" y="60"/>
                </a:lnTo>
                <a:lnTo>
                  <a:pt x="35" y="60"/>
                </a:lnTo>
                <a:lnTo>
                  <a:pt x="34" y="60"/>
                </a:lnTo>
                <a:lnTo>
                  <a:pt x="33" y="59"/>
                </a:lnTo>
                <a:lnTo>
                  <a:pt x="33" y="60"/>
                </a:lnTo>
                <a:lnTo>
                  <a:pt x="32" y="60"/>
                </a:lnTo>
                <a:lnTo>
                  <a:pt x="31" y="59"/>
                </a:lnTo>
                <a:lnTo>
                  <a:pt x="31" y="59"/>
                </a:lnTo>
                <a:lnTo>
                  <a:pt x="31" y="59"/>
                </a:lnTo>
                <a:lnTo>
                  <a:pt x="30" y="58"/>
                </a:lnTo>
                <a:lnTo>
                  <a:pt x="30" y="58"/>
                </a:lnTo>
                <a:lnTo>
                  <a:pt x="30" y="57"/>
                </a:lnTo>
                <a:lnTo>
                  <a:pt x="30" y="57"/>
                </a:lnTo>
                <a:lnTo>
                  <a:pt x="30" y="57"/>
                </a:lnTo>
                <a:lnTo>
                  <a:pt x="30" y="57"/>
                </a:lnTo>
                <a:lnTo>
                  <a:pt x="29" y="57"/>
                </a:lnTo>
                <a:lnTo>
                  <a:pt x="29" y="57"/>
                </a:lnTo>
                <a:lnTo>
                  <a:pt x="28" y="57"/>
                </a:lnTo>
                <a:lnTo>
                  <a:pt x="27" y="57"/>
                </a:lnTo>
                <a:lnTo>
                  <a:pt x="27" y="57"/>
                </a:lnTo>
                <a:lnTo>
                  <a:pt x="26" y="56"/>
                </a:lnTo>
                <a:lnTo>
                  <a:pt x="26" y="56"/>
                </a:lnTo>
                <a:lnTo>
                  <a:pt x="25" y="55"/>
                </a:lnTo>
                <a:lnTo>
                  <a:pt x="25" y="55"/>
                </a:lnTo>
                <a:lnTo>
                  <a:pt x="25" y="55"/>
                </a:lnTo>
                <a:lnTo>
                  <a:pt x="25" y="55"/>
                </a:lnTo>
                <a:lnTo>
                  <a:pt x="25" y="53"/>
                </a:lnTo>
                <a:lnTo>
                  <a:pt x="25" y="53"/>
                </a:lnTo>
                <a:lnTo>
                  <a:pt x="25" y="52"/>
                </a:lnTo>
                <a:lnTo>
                  <a:pt x="25" y="52"/>
                </a:lnTo>
                <a:lnTo>
                  <a:pt x="25" y="52"/>
                </a:lnTo>
                <a:lnTo>
                  <a:pt x="24" y="52"/>
                </a:lnTo>
                <a:lnTo>
                  <a:pt x="24" y="52"/>
                </a:lnTo>
                <a:lnTo>
                  <a:pt x="22" y="52"/>
                </a:lnTo>
                <a:lnTo>
                  <a:pt x="21" y="53"/>
                </a:lnTo>
                <a:lnTo>
                  <a:pt x="20" y="53"/>
                </a:lnTo>
                <a:lnTo>
                  <a:pt x="19" y="53"/>
                </a:lnTo>
                <a:lnTo>
                  <a:pt x="18" y="53"/>
                </a:lnTo>
                <a:lnTo>
                  <a:pt x="18" y="52"/>
                </a:lnTo>
                <a:lnTo>
                  <a:pt x="17" y="52"/>
                </a:lnTo>
                <a:lnTo>
                  <a:pt x="16" y="52"/>
                </a:lnTo>
                <a:lnTo>
                  <a:pt x="15" y="52"/>
                </a:lnTo>
                <a:lnTo>
                  <a:pt x="15" y="51"/>
                </a:lnTo>
                <a:lnTo>
                  <a:pt x="15" y="51"/>
                </a:lnTo>
                <a:lnTo>
                  <a:pt x="15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3" y="51"/>
                </a:lnTo>
                <a:lnTo>
                  <a:pt x="14" y="51"/>
                </a:lnTo>
                <a:lnTo>
                  <a:pt x="14" y="50"/>
                </a:lnTo>
                <a:lnTo>
                  <a:pt x="14" y="50"/>
                </a:lnTo>
                <a:lnTo>
                  <a:pt x="14" y="50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7"/>
                </a:lnTo>
                <a:lnTo>
                  <a:pt x="15" y="47"/>
                </a:lnTo>
                <a:lnTo>
                  <a:pt x="15" y="47"/>
                </a:lnTo>
                <a:lnTo>
                  <a:pt x="15" y="47"/>
                </a:lnTo>
                <a:lnTo>
                  <a:pt x="15" y="47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4" y="46"/>
                </a:lnTo>
                <a:lnTo>
                  <a:pt x="14" y="46"/>
                </a:lnTo>
                <a:lnTo>
                  <a:pt x="14" y="46"/>
                </a:lnTo>
                <a:lnTo>
                  <a:pt x="14" y="45"/>
                </a:lnTo>
                <a:lnTo>
                  <a:pt x="14" y="45"/>
                </a:lnTo>
                <a:lnTo>
                  <a:pt x="14" y="45"/>
                </a:lnTo>
                <a:lnTo>
                  <a:pt x="14" y="45"/>
                </a:lnTo>
                <a:lnTo>
                  <a:pt x="14" y="45"/>
                </a:lnTo>
                <a:lnTo>
                  <a:pt x="14" y="44"/>
                </a:lnTo>
                <a:lnTo>
                  <a:pt x="13" y="44"/>
                </a:lnTo>
                <a:lnTo>
                  <a:pt x="13" y="43"/>
                </a:lnTo>
                <a:lnTo>
                  <a:pt x="13" y="42"/>
                </a:lnTo>
                <a:lnTo>
                  <a:pt x="13" y="42"/>
                </a:lnTo>
                <a:lnTo>
                  <a:pt x="12" y="42"/>
                </a:lnTo>
                <a:lnTo>
                  <a:pt x="12" y="42"/>
                </a:lnTo>
                <a:lnTo>
                  <a:pt x="12" y="41"/>
                </a:lnTo>
                <a:lnTo>
                  <a:pt x="11" y="40"/>
                </a:lnTo>
                <a:lnTo>
                  <a:pt x="11" y="40"/>
                </a:lnTo>
                <a:lnTo>
                  <a:pt x="10" y="39"/>
                </a:lnTo>
                <a:lnTo>
                  <a:pt x="10" y="39"/>
                </a:lnTo>
                <a:lnTo>
                  <a:pt x="11" y="39"/>
                </a:lnTo>
                <a:lnTo>
                  <a:pt x="11" y="38"/>
                </a:lnTo>
                <a:lnTo>
                  <a:pt x="11" y="38"/>
                </a:lnTo>
                <a:lnTo>
                  <a:pt x="11" y="37"/>
                </a:lnTo>
                <a:lnTo>
                  <a:pt x="11" y="37"/>
                </a:lnTo>
                <a:lnTo>
                  <a:pt x="10" y="36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3"/>
                </a:lnTo>
                <a:lnTo>
                  <a:pt x="11" y="33"/>
                </a:lnTo>
                <a:lnTo>
                  <a:pt x="11" y="32"/>
                </a:lnTo>
                <a:lnTo>
                  <a:pt x="11" y="33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4" name="Freeform 50">
            <a:extLst>
              <a:ext uri="{FF2B5EF4-FFF2-40B4-BE49-F238E27FC236}">
                <a16:creationId xmlns="" xmlns:a16="http://schemas.microsoft.com/office/drawing/2014/main" id="{F7C7A9FA-124C-4387-B181-C7D209178B9E}"/>
              </a:ext>
            </a:extLst>
          </p:cNvPr>
          <p:cNvSpPr>
            <a:spLocks/>
          </p:cNvSpPr>
          <p:nvPr/>
        </p:nvSpPr>
        <p:spPr bwMode="auto">
          <a:xfrm>
            <a:off x="3014517" y="537707"/>
            <a:ext cx="1003301" cy="1192213"/>
          </a:xfrm>
          <a:custGeom>
            <a:avLst/>
            <a:gdLst>
              <a:gd name="T0" fmla="*/ 2 w 106"/>
              <a:gd name="T1" fmla="*/ 23 h 126"/>
              <a:gd name="T2" fmla="*/ 10 w 106"/>
              <a:gd name="T3" fmla="*/ 21 h 126"/>
              <a:gd name="T4" fmla="*/ 16 w 106"/>
              <a:gd name="T5" fmla="*/ 25 h 126"/>
              <a:gd name="T6" fmla="*/ 20 w 106"/>
              <a:gd name="T7" fmla="*/ 24 h 126"/>
              <a:gd name="T8" fmla="*/ 23 w 106"/>
              <a:gd name="T9" fmla="*/ 26 h 126"/>
              <a:gd name="T10" fmla="*/ 26 w 106"/>
              <a:gd name="T11" fmla="*/ 24 h 126"/>
              <a:gd name="T12" fmla="*/ 31 w 106"/>
              <a:gd name="T13" fmla="*/ 28 h 126"/>
              <a:gd name="T14" fmla="*/ 36 w 106"/>
              <a:gd name="T15" fmla="*/ 29 h 126"/>
              <a:gd name="T16" fmla="*/ 36 w 106"/>
              <a:gd name="T17" fmla="*/ 24 h 126"/>
              <a:gd name="T18" fmla="*/ 41 w 106"/>
              <a:gd name="T19" fmla="*/ 22 h 126"/>
              <a:gd name="T20" fmla="*/ 43 w 106"/>
              <a:gd name="T21" fmla="*/ 20 h 126"/>
              <a:gd name="T22" fmla="*/ 47 w 106"/>
              <a:gd name="T23" fmla="*/ 21 h 126"/>
              <a:gd name="T24" fmla="*/ 50 w 106"/>
              <a:gd name="T25" fmla="*/ 20 h 126"/>
              <a:gd name="T26" fmla="*/ 54 w 106"/>
              <a:gd name="T27" fmla="*/ 19 h 126"/>
              <a:gd name="T28" fmla="*/ 57 w 106"/>
              <a:gd name="T29" fmla="*/ 18 h 126"/>
              <a:gd name="T30" fmla="*/ 60 w 106"/>
              <a:gd name="T31" fmla="*/ 15 h 126"/>
              <a:gd name="T32" fmla="*/ 63 w 106"/>
              <a:gd name="T33" fmla="*/ 13 h 126"/>
              <a:gd name="T34" fmla="*/ 68 w 106"/>
              <a:gd name="T35" fmla="*/ 14 h 126"/>
              <a:gd name="T36" fmla="*/ 72 w 106"/>
              <a:gd name="T37" fmla="*/ 9 h 126"/>
              <a:gd name="T38" fmla="*/ 76 w 106"/>
              <a:gd name="T39" fmla="*/ 5 h 126"/>
              <a:gd name="T40" fmla="*/ 75 w 106"/>
              <a:gd name="T41" fmla="*/ 1 h 126"/>
              <a:gd name="T42" fmla="*/ 81 w 106"/>
              <a:gd name="T43" fmla="*/ 1 h 126"/>
              <a:gd name="T44" fmla="*/ 86 w 106"/>
              <a:gd name="T45" fmla="*/ 3 h 126"/>
              <a:gd name="T46" fmla="*/ 86 w 106"/>
              <a:gd name="T47" fmla="*/ 9 h 126"/>
              <a:gd name="T48" fmla="*/ 85 w 106"/>
              <a:gd name="T49" fmla="*/ 13 h 126"/>
              <a:gd name="T50" fmla="*/ 88 w 106"/>
              <a:gd name="T51" fmla="*/ 15 h 126"/>
              <a:gd name="T52" fmla="*/ 92 w 106"/>
              <a:gd name="T53" fmla="*/ 17 h 126"/>
              <a:gd name="T54" fmla="*/ 93 w 106"/>
              <a:gd name="T55" fmla="*/ 23 h 126"/>
              <a:gd name="T56" fmla="*/ 94 w 106"/>
              <a:gd name="T57" fmla="*/ 25 h 126"/>
              <a:gd name="T58" fmla="*/ 92 w 106"/>
              <a:gd name="T59" fmla="*/ 27 h 126"/>
              <a:gd name="T60" fmla="*/ 89 w 106"/>
              <a:gd name="T61" fmla="*/ 30 h 126"/>
              <a:gd name="T62" fmla="*/ 90 w 106"/>
              <a:gd name="T63" fmla="*/ 35 h 126"/>
              <a:gd name="T64" fmla="*/ 88 w 106"/>
              <a:gd name="T65" fmla="*/ 39 h 126"/>
              <a:gd name="T66" fmla="*/ 86 w 106"/>
              <a:gd name="T67" fmla="*/ 46 h 126"/>
              <a:gd name="T68" fmla="*/ 88 w 106"/>
              <a:gd name="T69" fmla="*/ 53 h 126"/>
              <a:gd name="T70" fmla="*/ 91 w 106"/>
              <a:gd name="T71" fmla="*/ 57 h 126"/>
              <a:gd name="T72" fmla="*/ 91 w 106"/>
              <a:gd name="T73" fmla="*/ 62 h 126"/>
              <a:gd name="T74" fmla="*/ 92 w 106"/>
              <a:gd name="T75" fmla="*/ 65 h 126"/>
              <a:gd name="T76" fmla="*/ 96 w 106"/>
              <a:gd name="T77" fmla="*/ 68 h 126"/>
              <a:gd name="T78" fmla="*/ 99 w 106"/>
              <a:gd name="T79" fmla="*/ 71 h 126"/>
              <a:gd name="T80" fmla="*/ 104 w 106"/>
              <a:gd name="T81" fmla="*/ 72 h 126"/>
              <a:gd name="T82" fmla="*/ 84 w 106"/>
              <a:gd name="T83" fmla="*/ 95 h 126"/>
              <a:gd name="T84" fmla="*/ 81 w 106"/>
              <a:gd name="T85" fmla="*/ 102 h 126"/>
              <a:gd name="T86" fmla="*/ 80 w 106"/>
              <a:gd name="T87" fmla="*/ 108 h 126"/>
              <a:gd name="T88" fmla="*/ 77 w 106"/>
              <a:gd name="T89" fmla="*/ 112 h 126"/>
              <a:gd name="T90" fmla="*/ 72 w 106"/>
              <a:gd name="T91" fmla="*/ 112 h 126"/>
              <a:gd name="T92" fmla="*/ 69 w 106"/>
              <a:gd name="T93" fmla="*/ 107 h 126"/>
              <a:gd name="T94" fmla="*/ 63 w 106"/>
              <a:gd name="T95" fmla="*/ 108 h 126"/>
              <a:gd name="T96" fmla="*/ 58 w 106"/>
              <a:gd name="T97" fmla="*/ 115 h 126"/>
              <a:gd name="T98" fmla="*/ 58 w 106"/>
              <a:gd name="T99" fmla="*/ 122 h 126"/>
              <a:gd name="T100" fmla="*/ 55 w 106"/>
              <a:gd name="T101" fmla="*/ 122 h 126"/>
              <a:gd name="T102" fmla="*/ 48 w 106"/>
              <a:gd name="T103" fmla="*/ 116 h 126"/>
              <a:gd name="T104" fmla="*/ 42 w 106"/>
              <a:gd name="T105" fmla="*/ 112 h 126"/>
              <a:gd name="T106" fmla="*/ 44 w 106"/>
              <a:gd name="T107" fmla="*/ 109 h 126"/>
              <a:gd name="T108" fmla="*/ 45 w 106"/>
              <a:gd name="T109" fmla="*/ 106 h 126"/>
              <a:gd name="T110" fmla="*/ 46 w 106"/>
              <a:gd name="T111" fmla="*/ 101 h 126"/>
              <a:gd name="T112" fmla="*/ 42 w 106"/>
              <a:gd name="T113" fmla="*/ 92 h 126"/>
              <a:gd name="T114" fmla="*/ 42 w 106"/>
              <a:gd name="T115" fmla="*/ 79 h 126"/>
              <a:gd name="T116" fmla="*/ 37 w 106"/>
              <a:gd name="T117" fmla="*/ 68 h 126"/>
              <a:gd name="T118" fmla="*/ 30 w 106"/>
              <a:gd name="T119" fmla="*/ 58 h 126"/>
              <a:gd name="T120" fmla="*/ 16 w 106"/>
              <a:gd name="T121" fmla="*/ 52 h 126"/>
              <a:gd name="T122" fmla="*/ 15 w 106"/>
              <a:gd name="T123" fmla="*/ 48 h 126"/>
              <a:gd name="T124" fmla="*/ 10 w 106"/>
              <a:gd name="T125" fmla="*/ 39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6" h="126">
                <a:moveTo>
                  <a:pt x="11" y="33"/>
                </a:moveTo>
                <a:lnTo>
                  <a:pt x="11" y="32"/>
                </a:lnTo>
                <a:lnTo>
                  <a:pt x="11" y="32"/>
                </a:lnTo>
                <a:lnTo>
                  <a:pt x="11" y="31"/>
                </a:lnTo>
                <a:lnTo>
                  <a:pt x="11" y="31"/>
                </a:lnTo>
                <a:lnTo>
                  <a:pt x="10" y="30"/>
                </a:lnTo>
                <a:lnTo>
                  <a:pt x="10" y="30"/>
                </a:lnTo>
                <a:lnTo>
                  <a:pt x="10" y="29"/>
                </a:lnTo>
                <a:lnTo>
                  <a:pt x="10" y="29"/>
                </a:lnTo>
                <a:lnTo>
                  <a:pt x="9" y="29"/>
                </a:lnTo>
                <a:lnTo>
                  <a:pt x="9" y="28"/>
                </a:lnTo>
                <a:lnTo>
                  <a:pt x="8" y="28"/>
                </a:lnTo>
                <a:lnTo>
                  <a:pt x="8" y="28"/>
                </a:lnTo>
                <a:lnTo>
                  <a:pt x="7" y="27"/>
                </a:lnTo>
                <a:lnTo>
                  <a:pt x="7" y="27"/>
                </a:lnTo>
                <a:lnTo>
                  <a:pt x="7" y="27"/>
                </a:lnTo>
                <a:lnTo>
                  <a:pt x="6" y="27"/>
                </a:lnTo>
                <a:lnTo>
                  <a:pt x="6" y="27"/>
                </a:lnTo>
                <a:lnTo>
                  <a:pt x="6" y="27"/>
                </a:lnTo>
                <a:lnTo>
                  <a:pt x="5" y="26"/>
                </a:lnTo>
                <a:lnTo>
                  <a:pt x="5" y="26"/>
                </a:lnTo>
                <a:lnTo>
                  <a:pt x="4" y="25"/>
                </a:lnTo>
                <a:lnTo>
                  <a:pt x="4" y="24"/>
                </a:lnTo>
                <a:lnTo>
                  <a:pt x="4" y="24"/>
                </a:lnTo>
                <a:lnTo>
                  <a:pt x="3" y="24"/>
                </a:lnTo>
                <a:lnTo>
                  <a:pt x="3" y="24"/>
                </a:lnTo>
                <a:lnTo>
                  <a:pt x="3" y="23"/>
                </a:lnTo>
                <a:lnTo>
                  <a:pt x="2" y="23"/>
                </a:lnTo>
                <a:lnTo>
                  <a:pt x="2" y="23"/>
                </a:lnTo>
                <a:lnTo>
                  <a:pt x="2" y="23"/>
                </a:lnTo>
                <a:lnTo>
                  <a:pt x="2" y="22"/>
                </a:lnTo>
                <a:lnTo>
                  <a:pt x="2" y="22"/>
                </a:lnTo>
                <a:lnTo>
                  <a:pt x="2" y="21"/>
                </a:lnTo>
                <a:lnTo>
                  <a:pt x="1" y="21"/>
                </a:lnTo>
                <a:lnTo>
                  <a:pt x="1" y="21"/>
                </a:lnTo>
                <a:lnTo>
                  <a:pt x="1" y="20"/>
                </a:lnTo>
                <a:lnTo>
                  <a:pt x="0" y="20"/>
                </a:lnTo>
                <a:lnTo>
                  <a:pt x="0" y="19"/>
                </a:lnTo>
                <a:lnTo>
                  <a:pt x="0" y="19"/>
                </a:lnTo>
                <a:lnTo>
                  <a:pt x="0" y="18"/>
                </a:lnTo>
                <a:lnTo>
                  <a:pt x="0" y="18"/>
                </a:lnTo>
                <a:lnTo>
                  <a:pt x="1" y="18"/>
                </a:lnTo>
                <a:lnTo>
                  <a:pt x="2" y="19"/>
                </a:lnTo>
                <a:lnTo>
                  <a:pt x="3" y="19"/>
                </a:lnTo>
                <a:lnTo>
                  <a:pt x="3" y="20"/>
                </a:lnTo>
                <a:lnTo>
                  <a:pt x="4" y="21"/>
                </a:lnTo>
                <a:lnTo>
                  <a:pt x="5" y="21"/>
                </a:lnTo>
                <a:lnTo>
                  <a:pt x="5" y="21"/>
                </a:lnTo>
                <a:lnTo>
                  <a:pt x="5" y="21"/>
                </a:lnTo>
                <a:lnTo>
                  <a:pt x="6" y="21"/>
                </a:lnTo>
                <a:lnTo>
                  <a:pt x="6" y="21"/>
                </a:lnTo>
                <a:lnTo>
                  <a:pt x="6" y="21"/>
                </a:lnTo>
                <a:lnTo>
                  <a:pt x="7" y="21"/>
                </a:lnTo>
                <a:lnTo>
                  <a:pt x="7" y="21"/>
                </a:lnTo>
                <a:lnTo>
                  <a:pt x="8" y="21"/>
                </a:lnTo>
                <a:lnTo>
                  <a:pt x="9" y="21"/>
                </a:lnTo>
                <a:lnTo>
                  <a:pt x="9" y="21"/>
                </a:lnTo>
                <a:lnTo>
                  <a:pt x="9" y="20"/>
                </a:lnTo>
                <a:lnTo>
                  <a:pt x="10" y="20"/>
                </a:lnTo>
                <a:lnTo>
                  <a:pt x="10" y="21"/>
                </a:lnTo>
                <a:lnTo>
                  <a:pt x="10" y="21"/>
                </a:lnTo>
                <a:lnTo>
                  <a:pt x="10" y="21"/>
                </a:lnTo>
                <a:lnTo>
                  <a:pt x="10" y="21"/>
                </a:lnTo>
                <a:lnTo>
                  <a:pt x="11" y="21"/>
                </a:lnTo>
                <a:lnTo>
                  <a:pt x="11" y="21"/>
                </a:lnTo>
                <a:lnTo>
                  <a:pt x="11" y="21"/>
                </a:lnTo>
                <a:lnTo>
                  <a:pt x="12" y="21"/>
                </a:lnTo>
                <a:lnTo>
                  <a:pt x="12" y="21"/>
                </a:lnTo>
                <a:lnTo>
                  <a:pt x="12" y="21"/>
                </a:lnTo>
                <a:lnTo>
                  <a:pt x="12" y="21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3"/>
                </a:lnTo>
                <a:lnTo>
                  <a:pt x="13" y="23"/>
                </a:lnTo>
                <a:lnTo>
                  <a:pt x="14" y="24"/>
                </a:lnTo>
                <a:lnTo>
                  <a:pt x="14" y="24"/>
                </a:lnTo>
                <a:lnTo>
                  <a:pt x="14" y="24"/>
                </a:lnTo>
                <a:lnTo>
                  <a:pt x="15" y="24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5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5"/>
                </a:lnTo>
                <a:lnTo>
                  <a:pt x="16" y="24"/>
                </a:lnTo>
                <a:lnTo>
                  <a:pt x="16" y="24"/>
                </a:lnTo>
                <a:lnTo>
                  <a:pt x="16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7" y="24"/>
                </a:lnTo>
                <a:lnTo>
                  <a:pt x="18" y="24"/>
                </a:lnTo>
                <a:lnTo>
                  <a:pt x="18" y="24"/>
                </a:lnTo>
                <a:lnTo>
                  <a:pt x="19" y="24"/>
                </a:lnTo>
                <a:lnTo>
                  <a:pt x="19" y="24"/>
                </a:lnTo>
                <a:lnTo>
                  <a:pt x="19" y="24"/>
                </a:lnTo>
                <a:lnTo>
                  <a:pt x="19" y="25"/>
                </a:lnTo>
                <a:lnTo>
                  <a:pt x="19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0" y="25"/>
                </a:lnTo>
                <a:lnTo>
                  <a:pt x="21" y="25"/>
                </a:lnTo>
                <a:lnTo>
                  <a:pt x="20" y="25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1" y="23"/>
                </a:lnTo>
                <a:lnTo>
                  <a:pt x="21" y="23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2" y="24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2" y="25"/>
                </a:lnTo>
                <a:lnTo>
                  <a:pt x="23" y="25"/>
                </a:lnTo>
                <a:lnTo>
                  <a:pt x="23" y="25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3" y="26"/>
                </a:lnTo>
                <a:lnTo>
                  <a:pt x="24" y="26"/>
                </a:lnTo>
                <a:lnTo>
                  <a:pt x="24" y="26"/>
                </a:lnTo>
                <a:lnTo>
                  <a:pt x="23" y="25"/>
                </a:lnTo>
                <a:lnTo>
                  <a:pt x="24" y="25"/>
                </a:lnTo>
                <a:lnTo>
                  <a:pt x="24" y="26"/>
                </a:lnTo>
                <a:lnTo>
                  <a:pt x="24" y="25"/>
                </a:lnTo>
                <a:lnTo>
                  <a:pt x="24" y="25"/>
                </a:lnTo>
                <a:lnTo>
                  <a:pt x="24" y="26"/>
                </a:lnTo>
                <a:lnTo>
                  <a:pt x="24" y="26"/>
                </a:lnTo>
                <a:lnTo>
                  <a:pt x="24" y="26"/>
                </a:lnTo>
                <a:lnTo>
                  <a:pt x="25" y="26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5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4" y="24"/>
                </a:lnTo>
                <a:lnTo>
                  <a:pt x="25" y="24"/>
                </a:lnTo>
                <a:lnTo>
                  <a:pt x="24" y="24"/>
                </a:lnTo>
                <a:lnTo>
                  <a:pt x="24" y="24"/>
                </a:lnTo>
                <a:lnTo>
                  <a:pt x="25" y="24"/>
                </a:lnTo>
                <a:lnTo>
                  <a:pt x="25" y="24"/>
                </a:lnTo>
                <a:lnTo>
                  <a:pt x="25" y="23"/>
                </a:lnTo>
                <a:lnTo>
                  <a:pt x="26" y="24"/>
                </a:lnTo>
                <a:lnTo>
                  <a:pt x="26" y="24"/>
                </a:lnTo>
                <a:lnTo>
                  <a:pt x="27" y="24"/>
                </a:lnTo>
                <a:lnTo>
                  <a:pt x="27" y="24"/>
                </a:lnTo>
                <a:lnTo>
                  <a:pt x="27" y="24"/>
                </a:lnTo>
                <a:lnTo>
                  <a:pt x="27" y="23"/>
                </a:lnTo>
                <a:lnTo>
                  <a:pt x="27" y="24"/>
                </a:lnTo>
                <a:lnTo>
                  <a:pt x="27" y="24"/>
                </a:lnTo>
                <a:lnTo>
                  <a:pt x="27" y="24"/>
                </a:lnTo>
                <a:lnTo>
                  <a:pt x="27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9" y="24"/>
                </a:lnTo>
                <a:lnTo>
                  <a:pt x="28" y="25"/>
                </a:lnTo>
                <a:lnTo>
                  <a:pt x="28" y="25"/>
                </a:lnTo>
                <a:lnTo>
                  <a:pt x="28" y="26"/>
                </a:lnTo>
                <a:lnTo>
                  <a:pt x="28" y="26"/>
                </a:lnTo>
                <a:lnTo>
                  <a:pt x="28" y="26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29" y="27"/>
                </a:lnTo>
                <a:lnTo>
                  <a:pt x="30" y="27"/>
                </a:lnTo>
                <a:lnTo>
                  <a:pt x="30" y="27"/>
                </a:lnTo>
                <a:lnTo>
                  <a:pt x="30" y="27"/>
                </a:lnTo>
                <a:lnTo>
                  <a:pt x="31" y="27"/>
                </a:lnTo>
                <a:lnTo>
                  <a:pt x="31" y="27"/>
                </a:lnTo>
                <a:lnTo>
                  <a:pt x="31" y="27"/>
                </a:lnTo>
                <a:lnTo>
                  <a:pt x="31" y="28"/>
                </a:lnTo>
                <a:lnTo>
                  <a:pt x="31" y="28"/>
                </a:lnTo>
                <a:lnTo>
                  <a:pt x="31" y="28"/>
                </a:lnTo>
                <a:lnTo>
                  <a:pt x="31" y="28"/>
                </a:lnTo>
                <a:lnTo>
                  <a:pt x="31" y="28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1" y="29"/>
                </a:lnTo>
                <a:lnTo>
                  <a:pt x="32" y="29"/>
                </a:lnTo>
                <a:lnTo>
                  <a:pt x="32" y="30"/>
                </a:lnTo>
                <a:lnTo>
                  <a:pt x="32" y="30"/>
                </a:lnTo>
                <a:lnTo>
                  <a:pt x="32" y="30"/>
                </a:lnTo>
                <a:lnTo>
                  <a:pt x="33" y="30"/>
                </a:lnTo>
                <a:lnTo>
                  <a:pt x="33" y="30"/>
                </a:lnTo>
                <a:lnTo>
                  <a:pt x="33" y="30"/>
                </a:lnTo>
                <a:lnTo>
                  <a:pt x="33" y="30"/>
                </a:lnTo>
                <a:lnTo>
                  <a:pt x="33" y="30"/>
                </a:lnTo>
                <a:lnTo>
                  <a:pt x="34" y="30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4" y="29"/>
                </a:lnTo>
                <a:lnTo>
                  <a:pt x="35" y="29"/>
                </a:lnTo>
                <a:lnTo>
                  <a:pt x="35" y="28"/>
                </a:lnTo>
                <a:lnTo>
                  <a:pt x="35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9"/>
                </a:lnTo>
                <a:lnTo>
                  <a:pt x="36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8"/>
                </a:lnTo>
                <a:lnTo>
                  <a:pt x="37" y="28"/>
                </a:lnTo>
                <a:lnTo>
                  <a:pt x="37" y="28"/>
                </a:lnTo>
                <a:lnTo>
                  <a:pt x="37" y="27"/>
                </a:lnTo>
                <a:lnTo>
                  <a:pt x="37" y="27"/>
                </a:lnTo>
                <a:lnTo>
                  <a:pt x="37" y="27"/>
                </a:lnTo>
                <a:lnTo>
                  <a:pt x="37" y="27"/>
                </a:lnTo>
                <a:lnTo>
                  <a:pt x="37" y="27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7" y="26"/>
                </a:lnTo>
                <a:lnTo>
                  <a:pt x="36" y="25"/>
                </a:lnTo>
                <a:lnTo>
                  <a:pt x="36" y="25"/>
                </a:lnTo>
                <a:lnTo>
                  <a:pt x="36" y="25"/>
                </a:lnTo>
                <a:lnTo>
                  <a:pt x="36" y="25"/>
                </a:lnTo>
                <a:lnTo>
                  <a:pt x="36" y="25"/>
                </a:lnTo>
                <a:lnTo>
                  <a:pt x="36" y="24"/>
                </a:lnTo>
                <a:lnTo>
                  <a:pt x="36" y="24"/>
                </a:lnTo>
                <a:lnTo>
                  <a:pt x="37" y="24"/>
                </a:lnTo>
                <a:lnTo>
                  <a:pt x="37" y="24"/>
                </a:lnTo>
                <a:lnTo>
                  <a:pt x="37" y="24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7" y="23"/>
                </a:lnTo>
                <a:lnTo>
                  <a:pt x="37" y="22"/>
                </a:lnTo>
                <a:lnTo>
                  <a:pt x="37" y="22"/>
                </a:lnTo>
                <a:lnTo>
                  <a:pt x="38" y="23"/>
                </a:lnTo>
                <a:lnTo>
                  <a:pt x="38" y="22"/>
                </a:lnTo>
                <a:lnTo>
                  <a:pt x="38" y="22"/>
                </a:lnTo>
                <a:lnTo>
                  <a:pt x="39" y="22"/>
                </a:lnTo>
                <a:lnTo>
                  <a:pt x="39" y="22"/>
                </a:lnTo>
                <a:lnTo>
                  <a:pt x="39" y="22"/>
                </a:lnTo>
                <a:lnTo>
                  <a:pt x="39" y="22"/>
                </a:lnTo>
                <a:lnTo>
                  <a:pt x="39" y="22"/>
                </a:lnTo>
                <a:lnTo>
                  <a:pt x="40" y="22"/>
                </a:lnTo>
                <a:lnTo>
                  <a:pt x="40" y="22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3"/>
                </a:lnTo>
                <a:lnTo>
                  <a:pt x="40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1" y="22"/>
                </a:lnTo>
                <a:lnTo>
                  <a:pt x="40" y="22"/>
                </a:lnTo>
                <a:lnTo>
                  <a:pt x="40" y="22"/>
                </a:lnTo>
                <a:lnTo>
                  <a:pt x="41" y="21"/>
                </a:lnTo>
                <a:lnTo>
                  <a:pt x="40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1"/>
                </a:lnTo>
                <a:lnTo>
                  <a:pt x="41" y="20"/>
                </a:lnTo>
                <a:lnTo>
                  <a:pt x="42" y="20"/>
                </a:lnTo>
                <a:lnTo>
                  <a:pt x="42" y="21"/>
                </a:lnTo>
                <a:lnTo>
                  <a:pt x="42" y="21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0"/>
                </a:lnTo>
                <a:lnTo>
                  <a:pt x="44" y="21"/>
                </a:lnTo>
                <a:lnTo>
                  <a:pt x="45" y="20"/>
                </a:lnTo>
                <a:lnTo>
                  <a:pt x="45" y="20"/>
                </a:lnTo>
                <a:lnTo>
                  <a:pt x="45" y="21"/>
                </a:lnTo>
                <a:lnTo>
                  <a:pt x="45" y="21"/>
                </a:lnTo>
                <a:lnTo>
                  <a:pt x="45" y="20"/>
                </a:lnTo>
                <a:lnTo>
                  <a:pt x="45" y="21"/>
                </a:lnTo>
                <a:lnTo>
                  <a:pt x="46" y="21"/>
                </a:lnTo>
                <a:lnTo>
                  <a:pt x="46" y="21"/>
                </a:lnTo>
                <a:lnTo>
                  <a:pt x="46" y="21"/>
                </a:lnTo>
                <a:lnTo>
                  <a:pt x="46" y="21"/>
                </a:lnTo>
                <a:lnTo>
                  <a:pt x="46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7" y="21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8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1"/>
                </a:lnTo>
                <a:lnTo>
                  <a:pt x="49" y="20"/>
                </a:lnTo>
                <a:lnTo>
                  <a:pt x="49" y="20"/>
                </a:lnTo>
                <a:lnTo>
                  <a:pt x="49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1" y="20"/>
                </a:lnTo>
                <a:lnTo>
                  <a:pt x="51" y="20"/>
                </a:lnTo>
                <a:lnTo>
                  <a:pt x="51" y="20"/>
                </a:lnTo>
                <a:lnTo>
                  <a:pt x="51" y="20"/>
                </a:lnTo>
                <a:lnTo>
                  <a:pt x="51" y="20"/>
                </a:lnTo>
                <a:lnTo>
                  <a:pt x="51" y="21"/>
                </a:lnTo>
                <a:lnTo>
                  <a:pt x="51" y="21"/>
                </a:lnTo>
                <a:lnTo>
                  <a:pt x="52" y="21"/>
                </a:lnTo>
                <a:lnTo>
                  <a:pt x="52" y="21"/>
                </a:lnTo>
                <a:lnTo>
                  <a:pt x="52" y="21"/>
                </a:lnTo>
                <a:lnTo>
                  <a:pt x="52" y="21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2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3" y="20"/>
                </a:lnTo>
                <a:lnTo>
                  <a:pt x="54" y="20"/>
                </a:lnTo>
                <a:lnTo>
                  <a:pt x="54" y="20"/>
                </a:lnTo>
                <a:lnTo>
                  <a:pt x="54" y="20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4" y="19"/>
                </a:lnTo>
                <a:lnTo>
                  <a:pt x="55" y="19"/>
                </a:lnTo>
                <a:lnTo>
                  <a:pt x="55" y="19"/>
                </a:lnTo>
                <a:lnTo>
                  <a:pt x="54" y="19"/>
                </a:lnTo>
                <a:lnTo>
                  <a:pt x="54" y="19"/>
                </a:lnTo>
                <a:lnTo>
                  <a:pt x="55" y="19"/>
                </a:lnTo>
                <a:lnTo>
                  <a:pt x="55" y="18"/>
                </a:lnTo>
                <a:lnTo>
                  <a:pt x="55" y="18"/>
                </a:lnTo>
                <a:lnTo>
                  <a:pt x="55" y="18"/>
                </a:lnTo>
                <a:lnTo>
                  <a:pt x="55" y="18"/>
                </a:lnTo>
                <a:lnTo>
                  <a:pt x="55" y="18"/>
                </a:lnTo>
                <a:lnTo>
                  <a:pt x="55" y="19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6" y="18"/>
                </a:lnTo>
                <a:lnTo>
                  <a:pt x="57" y="18"/>
                </a:lnTo>
                <a:lnTo>
                  <a:pt x="57" y="19"/>
                </a:lnTo>
                <a:lnTo>
                  <a:pt x="57" y="19"/>
                </a:lnTo>
                <a:lnTo>
                  <a:pt x="57" y="19"/>
                </a:lnTo>
                <a:lnTo>
                  <a:pt x="57" y="18"/>
                </a:lnTo>
                <a:lnTo>
                  <a:pt x="57" y="18"/>
                </a:lnTo>
                <a:lnTo>
                  <a:pt x="57" y="19"/>
                </a:lnTo>
                <a:lnTo>
                  <a:pt x="58" y="19"/>
                </a:lnTo>
                <a:lnTo>
                  <a:pt x="58" y="18"/>
                </a:lnTo>
                <a:lnTo>
                  <a:pt x="58" y="18"/>
                </a:lnTo>
                <a:lnTo>
                  <a:pt x="58" y="18"/>
                </a:lnTo>
                <a:lnTo>
                  <a:pt x="58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59" y="16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0" y="15"/>
                </a:lnTo>
                <a:lnTo>
                  <a:pt x="61" y="15"/>
                </a:lnTo>
                <a:lnTo>
                  <a:pt x="61" y="15"/>
                </a:lnTo>
                <a:lnTo>
                  <a:pt x="61" y="15"/>
                </a:lnTo>
                <a:lnTo>
                  <a:pt x="61" y="15"/>
                </a:lnTo>
                <a:lnTo>
                  <a:pt x="61" y="15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2" y="15"/>
                </a:lnTo>
                <a:lnTo>
                  <a:pt x="63" y="15"/>
                </a:lnTo>
                <a:lnTo>
                  <a:pt x="62" y="15"/>
                </a:lnTo>
                <a:lnTo>
                  <a:pt x="63" y="15"/>
                </a:lnTo>
                <a:lnTo>
                  <a:pt x="63" y="15"/>
                </a:lnTo>
                <a:lnTo>
                  <a:pt x="63" y="15"/>
                </a:lnTo>
                <a:lnTo>
                  <a:pt x="63" y="15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3" y="14"/>
                </a:lnTo>
                <a:lnTo>
                  <a:pt x="62" y="14"/>
                </a:lnTo>
                <a:lnTo>
                  <a:pt x="62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3" y="13"/>
                </a:lnTo>
                <a:lnTo>
                  <a:pt x="64" y="13"/>
                </a:lnTo>
                <a:lnTo>
                  <a:pt x="64" y="13"/>
                </a:lnTo>
                <a:lnTo>
                  <a:pt x="64" y="13"/>
                </a:lnTo>
                <a:lnTo>
                  <a:pt x="64" y="13"/>
                </a:lnTo>
                <a:lnTo>
                  <a:pt x="64" y="13"/>
                </a:lnTo>
                <a:lnTo>
                  <a:pt x="65" y="14"/>
                </a:lnTo>
                <a:lnTo>
                  <a:pt x="65" y="13"/>
                </a:lnTo>
                <a:lnTo>
                  <a:pt x="65" y="13"/>
                </a:lnTo>
                <a:lnTo>
                  <a:pt x="65" y="14"/>
                </a:lnTo>
                <a:lnTo>
                  <a:pt x="65" y="14"/>
                </a:lnTo>
                <a:lnTo>
                  <a:pt x="65" y="14"/>
                </a:lnTo>
                <a:lnTo>
                  <a:pt x="65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6" y="14"/>
                </a:lnTo>
                <a:lnTo>
                  <a:pt x="67" y="13"/>
                </a:lnTo>
                <a:lnTo>
                  <a:pt x="67" y="14"/>
                </a:lnTo>
                <a:lnTo>
                  <a:pt x="67" y="14"/>
                </a:lnTo>
                <a:lnTo>
                  <a:pt x="67" y="13"/>
                </a:lnTo>
                <a:lnTo>
                  <a:pt x="67" y="13"/>
                </a:lnTo>
                <a:lnTo>
                  <a:pt x="68" y="13"/>
                </a:lnTo>
                <a:lnTo>
                  <a:pt x="68" y="14"/>
                </a:lnTo>
                <a:lnTo>
                  <a:pt x="68" y="14"/>
                </a:lnTo>
                <a:lnTo>
                  <a:pt x="68" y="14"/>
                </a:lnTo>
                <a:lnTo>
                  <a:pt x="68" y="13"/>
                </a:lnTo>
                <a:lnTo>
                  <a:pt x="68" y="13"/>
                </a:lnTo>
                <a:lnTo>
                  <a:pt x="69" y="13"/>
                </a:lnTo>
                <a:lnTo>
                  <a:pt x="69" y="13"/>
                </a:lnTo>
                <a:lnTo>
                  <a:pt x="69" y="13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2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69" y="11"/>
                </a:lnTo>
                <a:lnTo>
                  <a:pt x="70" y="11"/>
                </a:lnTo>
                <a:lnTo>
                  <a:pt x="70" y="11"/>
                </a:lnTo>
                <a:lnTo>
                  <a:pt x="70" y="10"/>
                </a:lnTo>
                <a:lnTo>
                  <a:pt x="70" y="10"/>
                </a:lnTo>
                <a:lnTo>
                  <a:pt x="70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9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7"/>
                </a:lnTo>
                <a:lnTo>
                  <a:pt x="74" y="7"/>
                </a:lnTo>
                <a:lnTo>
                  <a:pt x="75" y="7"/>
                </a:lnTo>
                <a:lnTo>
                  <a:pt x="74" y="7"/>
                </a:lnTo>
                <a:lnTo>
                  <a:pt x="74" y="7"/>
                </a:lnTo>
                <a:lnTo>
                  <a:pt x="75" y="7"/>
                </a:lnTo>
                <a:lnTo>
                  <a:pt x="75" y="6"/>
                </a:lnTo>
                <a:lnTo>
                  <a:pt x="75" y="6"/>
                </a:lnTo>
                <a:lnTo>
                  <a:pt x="75" y="6"/>
                </a:lnTo>
                <a:lnTo>
                  <a:pt x="76" y="6"/>
                </a:lnTo>
                <a:lnTo>
                  <a:pt x="76" y="5"/>
                </a:lnTo>
                <a:lnTo>
                  <a:pt x="76" y="5"/>
                </a:lnTo>
                <a:lnTo>
                  <a:pt x="75" y="5"/>
                </a:lnTo>
                <a:lnTo>
                  <a:pt x="75" y="5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3"/>
                </a:lnTo>
                <a:lnTo>
                  <a:pt x="75" y="3"/>
                </a:lnTo>
                <a:lnTo>
                  <a:pt x="75" y="3"/>
                </a:lnTo>
                <a:lnTo>
                  <a:pt x="75" y="3"/>
                </a:lnTo>
                <a:lnTo>
                  <a:pt x="75" y="2"/>
                </a:lnTo>
                <a:lnTo>
                  <a:pt x="74" y="3"/>
                </a:lnTo>
                <a:lnTo>
                  <a:pt x="74" y="3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3" y="1"/>
                </a:lnTo>
                <a:lnTo>
                  <a:pt x="73" y="1"/>
                </a:lnTo>
                <a:lnTo>
                  <a:pt x="73" y="1"/>
                </a:lnTo>
                <a:lnTo>
                  <a:pt x="73" y="1"/>
                </a:lnTo>
                <a:lnTo>
                  <a:pt x="74" y="0"/>
                </a:lnTo>
                <a:lnTo>
                  <a:pt x="74" y="0"/>
                </a:lnTo>
                <a:lnTo>
                  <a:pt x="74" y="0"/>
                </a:lnTo>
                <a:lnTo>
                  <a:pt x="74" y="0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6" y="1"/>
                </a:lnTo>
                <a:lnTo>
                  <a:pt x="76" y="1"/>
                </a:lnTo>
                <a:lnTo>
                  <a:pt x="76" y="1"/>
                </a:lnTo>
                <a:lnTo>
                  <a:pt x="76" y="1"/>
                </a:lnTo>
                <a:lnTo>
                  <a:pt x="77" y="1"/>
                </a:lnTo>
                <a:lnTo>
                  <a:pt x="77" y="1"/>
                </a:lnTo>
                <a:lnTo>
                  <a:pt x="77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1" y="1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1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4" y="0"/>
                </a:lnTo>
                <a:lnTo>
                  <a:pt x="84" y="0"/>
                </a:lnTo>
                <a:lnTo>
                  <a:pt x="84" y="1"/>
                </a:lnTo>
                <a:lnTo>
                  <a:pt x="84" y="2"/>
                </a:lnTo>
                <a:lnTo>
                  <a:pt x="84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3"/>
                </a:lnTo>
                <a:lnTo>
                  <a:pt x="85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3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4"/>
                </a:lnTo>
                <a:lnTo>
                  <a:pt x="86" y="5"/>
                </a:lnTo>
                <a:lnTo>
                  <a:pt x="86" y="5"/>
                </a:lnTo>
                <a:lnTo>
                  <a:pt x="86" y="5"/>
                </a:lnTo>
                <a:lnTo>
                  <a:pt x="86" y="5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85" y="8"/>
                </a:lnTo>
                <a:lnTo>
                  <a:pt x="86" y="8"/>
                </a:lnTo>
                <a:lnTo>
                  <a:pt x="85" y="8"/>
                </a:lnTo>
                <a:lnTo>
                  <a:pt x="85" y="9"/>
                </a:lnTo>
                <a:lnTo>
                  <a:pt x="86" y="9"/>
                </a:lnTo>
                <a:lnTo>
                  <a:pt x="86" y="9"/>
                </a:lnTo>
                <a:lnTo>
                  <a:pt x="86" y="9"/>
                </a:lnTo>
                <a:lnTo>
                  <a:pt x="85" y="10"/>
                </a:lnTo>
                <a:lnTo>
                  <a:pt x="86" y="10"/>
                </a:lnTo>
                <a:lnTo>
                  <a:pt x="86" y="10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1"/>
                </a:lnTo>
                <a:lnTo>
                  <a:pt x="85" y="12"/>
                </a:lnTo>
                <a:lnTo>
                  <a:pt x="85" y="12"/>
                </a:lnTo>
                <a:lnTo>
                  <a:pt x="84" y="12"/>
                </a:lnTo>
                <a:lnTo>
                  <a:pt x="84" y="12"/>
                </a:lnTo>
                <a:lnTo>
                  <a:pt x="84" y="12"/>
                </a:lnTo>
                <a:lnTo>
                  <a:pt x="84" y="12"/>
                </a:lnTo>
                <a:lnTo>
                  <a:pt x="84" y="12"/>
                </a:lnTo>
                <a:lnTo>
                  <a:pt x="84" y="13"/>
                </a:lnTo>
                <a:lnTo>
                  <a:pt x="84" y="13"/>
                </a:lnTo>
                <a:lnTo>
                  <a:pt x="84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3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6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7" y="14"/>
                </a:lnTo>
                <a:lnTo>
                  <a:pt x="88" y="14"/>
                </a:lnTo>
                <a:lnTo>
                  <a:pt x="87" y="14"/>
                </a:lnTo>
                <a:lnTo>
                  <a:pt x="88" y="14"/>
                </a:lnTo>
                <a:lnTo>
                  <a:pt x="88" y="15"/>
                </a:lnTo>
                <a:lnTo>
                  <a:pt x="88" y="15"/>
                </a:lnTo>
                <a:lnTo>
                  <a:pt x="88" y="14"/>
                </a:lnTo>
                <a:lnTo>
                  <a:pt x="88" y="14"/>
                </a:lnTo>
                <a:lnTo>
                  <a:pt x="88" y="14"/>
                </a:lnTo>
                <a:lnTo>
                  <a:pt x="88" y="14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1" y="15"/>
                </a:lnTo>
                <a:lnTo>
                  <a:pt x="91" y="15"/>
                </a:lnTo>
                <a:lnTo>
                  <a:pt x="91" y="16"/>
                </a:lnTo>
                <a:lnTo>
                  <a:pt x="91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7"/>
                </a:lnTo>
                <a:lnTo>
                  <a:pt x="92" y="17"/>
                </a:lnTo>
                <a:lnTo>
                  <a:pt x="92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8"/>
                </a:lnTo>
                <a:lnTo>
                  <a:pt x="91" y="19"/>
                </a:lnTo>
                <a:lnTo>
                  <a:pt x="91" y="19"/>
                </a:lnTo>
                <a:lnTo>
                  <a:pt x="91" y="19"/>
                </a:lnTo>
                <a:lnTo>
                  <a:pt x="91" y="20"/>
                </a:lnTo>
                <a:lnTo>
                  <a:pt x="91" y="20"/>
                </a:lnTo>
                <a:lnTo>
                  <a:pt x="91" y="20"/>
                </a:lnTo>
                <a:lnTo>
                  <a:pt x="91" y="20"/>
                </a:lnTo>
                <a:lnTo>
                  <a:pt x="92" y="20"/>
                </a:lnTo>
                <a:lnTo>
                  <a:pt x="93" y="20"/>
                </a:lnTo>
                <a:lnTo>
                  <a:pt x="93" y="21"/>
                </a:lnTo>
                <a:lnTo>
                  <a:pt x="93" y="21"/>
                </a:lnTo>
                <a:lnTo>
                  <a:pt x="93" y="21"/>
                </a:lnTo>
                <a:lnTo>
                  <a:pt x="92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2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3" y="23"/>
                </a:lnTo>
                <a:lnTo>
                  <a:pt x="94" y="23"/>
                </a:lnTo>
                <a:lnTo>
                  <a:pt x="94" y="23"/>
                </a:lnTo>
                <a:lnTo>
                  <a:pt x="93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4"/>
                </a:lnTo>
                <a:lnTo>
                  <a:pt x="95" y="25"/>
                </a:lnTo>
                <a:lnTo>
                  <a:pt x="94" y="25"/>
                </a:lnTo>
                <a:lnTo>
                  <a:pt x="94" y="24"/>
                </a:lnTo>
                <a:lnTo>
                  <a:pt x="94" y="24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3" y="25"/>
                </a:lnTo>
                <a:lnTo>
                  <a:pt x="93" y="26"/>
                </a:lnTo>
                <a:lnTo>
                  <a:pt x="93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4" y="26"/>
                </a:lnTo>
                <a:lnTo>
                  <a:pt x="93" y="26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3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9"/>
                </a:lnTo>
                <a:lnTo>
                  <a:pt x="92" y="29"/>
                </a:lnTo>
                <a:lnTo>
                  <a:pt x="92" y="29"/>
                </a:lnTo>
                <a:lnTo>
                  <a:pt x="92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1" y="29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90" y="30"/>
                </a:lnTo>
                <a:lnTo>
                  <a:pt x="89" y="30"/>
                </a:lnTo>
                <a:lnTo>
                  <a:pt x="89" y="30"/>
                </a:lnTo>
                <a:lnTo>
                  <a:pt x="89" y="30"/>
                </a:lnTo>
                <a:lnTo>
                  <a:pt x="89" y="30"/>
                </a:lnTo>
                <a:lnTo>
                  <a:pt x="89" y="30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9" y="31"/>
                </a:lnTo>
                <a:lnTo>
                  <a:pt x="88" y="31"/>
                </a:lnTo>
                <a:lnTo>
                  <a:pt x="89" y="31"/>
                </a:lnTo>
                <a:lnTo>
                  <a:pt x="89" y="31"/>
                </a:lnTo>
                <a:lnTo>
                  <a:pt x="89" y="32"/>
                </a:lnTo>
                <a:lnTo>
                  <a:pt x="89" y="32"/>
                </a:lnTo>
                <a:lnTo>
                  <a:pt x="89" y="32"/>
                </a:lnTo>
                <a:lnTo>
                  <a:pt x="90" y="32"/>
                </a:lnTo>
                <a:lnTo>
                  <a:pt x="90" y="33"/>
                </a:lnTo>
                <a:lnTo>
                  <a:pt x="89" y="33"/>
                </a:lnTo>
                <a:lnTo>
                  <a:pt x="89" y="33"/>
                </a:lnTo>
                <a:lnTo>
                  <a:pt x="90" y="33"/>
                </a:lnTo>
                <a:lnTo>
                  <a:pt x="90" y="33"/>
                </a:lnTo>
                <a:lnTo>
                  <a:pt x="89" y="33"/>
                </a:lnTo>
                <a:lnTo>
                  <a:pt x="89" y="33"/>
                </a:lnTo>
                <a:lnTo>
                  <a:pt x="89" y="33"/>
                </a:lnTo>
                <a:lnTo>
                  <a:pt x="89" y="33"/>
                </a:lnTo>
                <a:lnTo>
                  <a:pt x="89" y="33"/>
                </a:lnTo>
                <a:lnTo>
                  <a:pt x="89" y="34"/>
                </a:lnTo>
                <a:lnTo>
                  <a:pt x="89" y="34"/>
                </a:lnTo>
                <a:lnTo>
                  <a:pt x="89" y="34"/>
                </a:lnTo>
                <a:lnTo>
                  <a:pt x="90" y="34"/>
                </a:lnTo>
                <a:lnTo>
                  <a:pt x="89" y="34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90" y="35"/>
                </a:lnTo>
                <a:lnTo>
                  <a:pt x="89" y="35"/>
                </a:lnTo>
                <a:lnTo>
                  <a:pt x="89" y="35"/>
                </a:lnTo>
                <a:lnTo>
                  <a:pt x="89" y="35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9" y="36"/>
                </a:lnTo>
                <a:lnTo>
                  <a:pt x="88" y="36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8"/>
                </a:lnTo>
                <a:lnTo>
                  <a:pt x="88" y="38"/>
                </a:lnTo>
                <a:lnTo>
                  <a:pt x="88" y="38"/>
                </a:lnTo>
                <a:lnTo>
                  <a:pt x="88" y="38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8" y="39"/>
                </a:lnTo>
                <a:lnTo>
                  <a:pt x="87" y="40"/>
                </a:lnTo>
                <a:lnTo>
                  <a:pt x="87" y="40"/>
                </a:lnTo>
                <a:lnTo>
                  <a:pt x="87" y="40"/>
                </a:lnTo>
                <a:lnTo>
                  <a:pt x="87" y="40"/>
                </a:lnTo>
                <a:lnTo>
                  <a:pt x="87" y="40"/>
                </a:lnTo>
                <a:lnTo>
                  <a:pt x="87" y="41"/>
                </a:lnTo>
                <a:lnTo>
                  <a:pt x="87" y="41"/>
                </a:lnTo>
                <a:lnTo>
                  <a:pt x="87" y="41"/>
                </a:lnTo>
                <a:lnTo>
                  <a:pt x="87" y="41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7" y="42"/>
                </a:lnTo>
                <a:lnTo>
                  <a:pt x="86" y="43"/>
                </a:lnTo>
                <a:lnTo>
                  <a:pt x="86" y="43"/>
                </a:lnTo>
                <a:lnTo>
                  <a:pt x="87" y="43"/>
                </a:lnTo>
                <a:lnTo>
                  <a:pt x="87" y="43"/>
                </a:lnTo>
                <a:lnTo>
                  <a:pt x="86" y="44"/>
                </a:lnTo>
                <a:lnTo>
                  <a:pt x="86" y="44"/>
                </a:lnTo>
                <a:lnTo>
                  <a:pt x="86" y="44"/>
                </a:lnTo>
                <a:lnTo>
                  <a:pt x="86" y="44"/>
                </a:lnTo>
                <a:lnTo>
                  <a:pt x="86" y="44"/>
                </a:lnTo>
                <a:lnTo>
                  <a:pt x="86" y="45"/>
                </a:lnTo>
                <a:lnTo>
                  <a:pt x="86" y="45"/>
                </a:lnTo>
                <a:lnTo>
                  <a:pt x="86" y="46"/>
                </a:lnTo>
                <a:lnTo>
                  <a:pt x="86" y="46"/>
                </a:lnTo>
                <a:lnTo>
                  <a:pt x="86" y="46"/>
                </a:lnTo>
                <a:lnTo>
                  <a:pt x="86" y="47"/>
                </a:lnTo>
                <a:lnTo>
                  <a:pt x="86" y="47"/>
                </a:lnTo>
                <a:lnTo>
                  <a:pt x="87" y="48"/>
                </a:lnTo>
                <a:lnTo>
                  <a:pt x="87" y="48"/>
                </a:lnTo>
                <a:lnTo>
                  <a:pt x="87" y="48"/>
                </a:lnTo>
                <a:lnTo>
                  <a:pt x="87" y="48"/>
                </a:lnTo>
                <a:lnTo>
                  <a:pt x="87" y="48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49"/>
                </a:lnTo>
                <a:lnTo>
                  <a:pt x="87" y="50"/>
                </a:lnTo>
                <a:lnTo>
                  <a:pt x="87" y="50"/>
                </a:lnTo>
                <a:lnTo>
                  <a:pt x="88" y="50"/>
                </a:lnTo>
                <a:lnTo>
                  <a:pt x="88" y="50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1"/>
                </a:lnTo>
                <a:lnTo>
                  <a:pt x="88" y="52"/>
                </a:lnTo>
                <a:lnTo>
                  <a:pt x="88" y="52"/>
                </a:lnTo>
                <a:lnTo>
                  <a:pt x="88" y="52"/>
                </a:lnTo>
                <a:lnTo>
                  <a:pt x="88" y="52"/>
                </a:lnTo>
                <a:lnTo>
                  <a:pt x="88" y="52"/>
                </a:lnTo>
                <a:lnTo>
                  <a:pt x="88" y="53"/>
                </a:lnTo>
                <a:lnTo>
                  <a:pt x="88" y="53"/>
                </a:lnTo>
                <a:lnTo>
                  <a:pt x="88" y="53"/>
                </a:lnTo>
                <a:lnTo>
                  <a:pt x="88" y="54"/>
                </a:lnTo>
                <a:lnTo>
                  <a:pt x="88" y="53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89" y="54"/>
                </a:lnTo>
                <a:lnTo>
                  <a:pt x="90" y="54"/>
                </a:lnTo>
                <a:lnTo>
                  <a:pt x="90" y="55"/>
                </a:lnTo>
                <a:lnTo>
                  <a:pt x="90" y="55"/>
                </a:lnTo>
                <a:lnTo>
                  <a:pt x="90" y="55"/>
                </a:lnTo>
                <a:lnTo>
                  <a:pt x="90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5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6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7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8"/>
                </a:lnTo>
                <a:lnTo>
                  <a:pt x="91" y="59"/>
                </a:lnTo>
                <a:lnTo>
                  <a:pt x="91" y="59"/>
                </a:lnTo>
                <a:lnTo>
                  <a:pt x="91" y="59"/>
                </a:lnTo>
                <a:lnTo>
                  <a:pt x="91" y="59"/>
                </a:lnTo>
                <a:lnTo>
                  <a:pt x="91" y="59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0"/>
                </a:lnTo>
                <a:lnTo>
                  <a:pt x="91" y="61"/>
                </a:lnTo>
                <a:lnTo>
                  <a:pt x="91" y="61"/>
                </a:lnTo>
                <a:lnTo>
                  <a:pt x="91" y="61"/>
                </a:lnTo>
                <a:lnTo>
                  <a:pt x="90" y="61"/>
                </a:lnTo>
                <a:lnTo>
                  <a:pt x="91" y="62"/>
                </a:lnTo>
                <a:lnTo>
                  <a:pt x="90" y="62"/>
                </a:lnTo>
                <a:lnTo>
                  <a:pt x="91" y="62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1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2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3"/>
                </a:lnTo>
                <a:lnTo>
                  <a:pt x="92" y="64"/>
                </a:lnTo>
                <a:lnTo>
                  <a:pt x="92" y="63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4"/>
                </a:lnTo>
                <a:lnTo>
                  <a:pt x="92" y="65"/>
                </a:lnTo>
                <a:lnTo>
                  <a:pt x="92" y="65"/>
                </a:lnTo>
                <a:lnTo>
                  <a:pt x="92" y="65"/>
                </a:lnTo>
                <a:lnTo>
                  <a:pt x="93" y="65"/>
                </a:lnTo>
                <a:lnTo>
                  <a:pt x="93" y="65"/>
                </a:lnTo>
                <a:lnTo>
                  <a:pt x="93" y="65"/>
                </a:lnTo>
                <a:lnTo>
                  <a:pt x="93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4" y="65"/>
                </a:lnTo>
                <a:lnTo>
                  <a:pt x="95" y="65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6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6" y="67"/>
                </a:lnTo>
                <a:lnTo>
                  <a:pt x="96" y="67"/>
                </a:lnTo>
                <a:lnTo>
                  <a:pt x="96" y="68"/>
                </a:lnTo>
                <a:lnTo>
                  <a:pt x="96" y="68"/>
                </a:lnTo>
                <a:lnTo>
                  <a:pt x="96" y="68"/>
                </a:lnTo>
                <a:lnTo>
                  <a:pt x="96" y="68"/>
                </a:lnTo>
                <a:lnTo>
                  <a:pt x="97" y="68"/>
                </a:lnTo>
                <a:lnTo>
                  <a:pt x="97" y="68"/>
                </a:lnTo>
                <a:lnTo>
                  <a:pt x="97" y="68"/>
                </a:lnTo>
                <a:lnTo>
                  <a:pt x="97" y="68"/>
                </a:lnTo>
                <a:lnTo>
                  <a:pt x="97" y="69"/>
                </a:lnTo>
                <a:lnTo>
                  <a:pt x="97" y="69"/>
                </a:lnTo>
                <a:lnTo>
                  <a:pt x="97" y="69"/>
                </a:lnTo>
                <a:lnTo>
                  <a:pt x="97" y="69"/>
                </a:lnTo>
                <a:lnTo>
                  <a:pt x="97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69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9" y="70"/>
                </a:lnTo>
                <a:lnTo>
                  <a:pt x="99" y="70"/>
                </a:lnTo>
                <a:lnTo>
                  <a:pt x="99" y="70"/>
                </a:lnTo>
                <a:lnTo>
                  <a:pt x="99" y="70"/>
                </a:lnTo>
                <a:lnTo>
                  <a:pt x="99" y="70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99" y="71"/>
                </a:lnTo>
                <a:lnTo>
                  <a:pt x="100" y="71"/>
                </a:lnTo>
                <a:lnTo>
                  <a:pt x="100" y="72"/>
                </a:lnTo>
                <a:lnTo>
                  <a:pt x="100" y="72"/>
                </a:lnTo>
                <a:lnTo>
                  <a:pt x="100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1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2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2"/>
                </a:lnTo>
                <a:lnTo>
                  <a:pt x="103" y="73"/>
                </a:lnTo>
                <a:lnTo>
                  <a:pt x="104" y="72"/>
                </a:lnTo>
                <a:lnTo>
                  <a:pt x="104" y="73"/>
                </a:lnTo>
                <a:lnTo>
                  <a:pt x="104" y="73"/>
                </a:lnTo>
                <a:lnTo>
                  <a:pt x="104" y="72"/>
                </a:lnTo>
                <a:lnTo>
                  <a:pt x="104" y="73"/>
                </a:lnTo>
                <a:lnTo>
                  <a:pt x="104" y="73"/>
                </a:lnTo>
                <a:lnTo>
                  <a:pt x="104" y="73"/>
                </a:lnTo>
                <a:lnTo>
                  <a:pt x="105" y="73"/>
                </a:lnTo>
                <a:lnTo>
                  <a:pt x="105" y="73"/>
                </a:lnTo>
                <a:lnTo>
                  <a:pt x="106" y="73"/>
                </a:lnTo>
                <a:lnTo>
                  <a:pt x="106" y="73"/>
                </a:lnTo>
                <a:lnTo>
                  <a:pt x="105" y="73"/>
                </a:lnTo>
                <a:lnTo>
                  <a:pt x="105" y="73"/>
                </a:lnTo>
                <a:lnTo>
                  <a:pt x="106" y="73"/>
                </a:lnTo>
                <a:lnTo>
                  <a:pt x="106" y="73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74"/>
                </a:lnTo>
                <a:lnTo>
                  <a:pt x="106" y="92"/>
                </a:lnTo>
                <a:lnTo>
                  <a:pt x="101" y="92"/>
                </a:lnTo>
                <a:lnTo>
                  <a:pt x="96" y="92"/>
                </a:lnTo>
                <a:lnTo>
                  <a:pt x="85" y="92"/>
                </a:lnTo>
                <a:lnTo>
                  <a:pt x="85" y="93"/>
                </a:lnTo>
                <a:lnTo>
                  <a:pt x="85" y="94"/>
                </a:lnTo>
                <a:lnTo>
                  <a:pt x="85" y="94"/>
                </a:lnTo>
                <a:lnTo>
                  <a:pt x="85" y="94"/>
                </a:lnTo>
                <a:lnTo>
                  <a:pt x="84" y="94"/>
                </a:lnTo>
                <a:lnTo>
                  <a:pt x="84" y="95"/>
                </a:lnTo>
                <a:lnTo>
                  <a:pt x="84" y="95"/>
                </a:lnTo>
                <a:lnTo>
                  <a:pt x="84" y="95"/>
                </a:lnTo>
                <a:lnTo>
                  <a:pt x="84" y="95"/>
                </a:lnTo>
                <a:lnTo>
                  <a:pt x="84" y="95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4" y="96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2" y="98"/>
                </a:lnTo>
                <a:lnTo>
                  <a:pt x="82" y="98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99"/>
                </a:lnTo>
                <a:lnTo>
                  <a:pt x="82" y="100"/>
                </a:lnTo>
                <a:lnTo>
                  <a:pt x="82" y="100"/>
                </a:lnTo>
                <a:lnTo>
                  <a:pt x="82" y="100"/>
                </a:lnTo>
                <a:lnTo>
                  <a:pt x="82" y="100"/>
                </a:lnTo>
                <a:lnTo>
                  <a:pt x="81" y="100"/>
                </a:lnTo>
                <a:lnTo>
                  <a:pt x="81" y="100"/>
                </a:lnTo>
                <a:lnTo>
                  <a:pt x="81" y="100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1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2"/>
                </a:lnTo>
                <a:lnTo>
                  <a:pt x="81" y="103"/>
                </a:lnTo>
                <a:lnTo>
                  <a:pt x="81" y="103"/>
                </a:lnTo>
                <a:lnTo>
                  <a:pt x="80" y="103"/>
                </a:lnTo>
                <a:lnTo>
                  <a:pt x="80" y="103"/>
                </a:lnTo>
                <a:lnTo>
                  <a:pt x="81" y="103"/>
                </a:lnTo>
                <a:lnTo>
                  <a:pt x="80" y="104"/>
                </a:lnTo>
                <a:lnTo>
                  <a:pt x="80" y="104"/>
                </a:lnTo>
                <a:lnTo>
                  <a:pt x="80" y="104"/>
                </a:lnTo>
                <a:lnTo>
                  <a:pt x="80" y="104"/>
                </a:lnTo>
                <a:lnTo>
                  <a:pt x="80" y="104"/>
                </a:lnTo>
                <a:lnTo>
                  <a:pt x="80" y="105"/>
                </a:lnTo>
                <a:lnTo>
                  <a:pt x="80" y="105"/>
                </a:lnTo>
                <a:lnTo>
                  <a:pt x="80" y="105"/>
                </a:lnTo>
                <a:lnTo>
                  <a:pt x="80" y="105"/>
                </a:lnTo>
                <a:lnTo>
                  <a:pt x="79" y="106"/>
                </a:lnTo>
                <a:lnTo>
                  <a:pt x="79" y="106"/>
                </a:lnTo>
                <a:lnTo>
                  <a:pt x="79" y="106"/>
                </a:lnTo>
                <a:lnTo>
                  <a:pt x="79" y="106"/>
                </a:lnTo>
                <a:lnTo>
                  <a:pt x="79" y="106"/>
                </a:lnTo>
                <a:lnTo>
                  <a:pt x="79" y="107"/>
                </a:lnTo>
                <a:lnTo>
                  <a:pt x="79" y="107"/>
                </a:lnTo>
                <a:lnTo>
                  <a:pt x="79" y="107"/>
                </a:lnTo>
                <a:lnTo>
                  <a:pt x="79" y="108"/>
                </a:lnTo>
                <a:lnTo>
                  <a:pt x="79" y="108"/>
                </a:lnTo>
                <a:lnTo>
                  <a:pt x="79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8"/>
                </a:lnTo>
                <a:lnTo>
                  <a:pt x="80" y="109"/>
                </a:lnTo>
                <a:lnTo>
                  <a:pt x="80" y="109"/>
                </a:lnTo>
                <a:lnTo>
                  <a:pt x="81" y="109"/>
                </a:lnTo>
                <a:lnTo>
                  <a:pt x="81" y="109"/>
                </a:lnTo>
                <a:lnTo>
                  <a:pt x="81" y="109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0" y="111"/>
                </a:lnTo>
                <a:lnTo>
                  <a:pt x="80" y="111"/>
                </a:lnTo>
                <a:lnTo>
                  <a:pt x="80" y="111"/>
                </a:lnTo>
                <a:lnTo>
                  <a:pt x="79" y="111"/>
                </a:lnTo>
                <a:lnTo>
                  <a:pt x="79" y="111"/>
                </a:lnTo>
                <a:lnTo>
                  <a:pt x="79" y="111"/>
                </a:lnTo>
                <a:lnTo>
                  <a:pt x="79" y="111"/>
                </a:lnTo>
                <a:lnTo>
                  <a:pt x="79" y="111"/>
                </a:lnTo>
                <a:lnTo>
                  <a:pt x="78" y="111"/>
                </a:lnTo>
                <a:lnTo>
                  <a:pt x="78" y="111"/>
                </a:lnTo>
                <a:lnTo>
                  <a:pt x="78" y="111"/>
                </a:lnTo>
                <a:lnTo>
                  <a:pt x="78" y="111"/>
                </a:lnTo>
                <a:lnTo>
                  <a:pt x="78" y="111"/>
                </a:lnTo>
                <a:lnTo>
                  <a:pt x="77" y="111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2"/>
                </a:lnTo>
                <a:lnTo>
                  <a:pt x="77" y="113"/>
                </a:lnTo>
                <a:lnTo>
                  <a:pt x="77" y="113"/>
                </a:lnTo>
                <a:lnTo>
                  <a:pt x="77" y="113"/>
                </a:lnTo>
                <a:lnTo>
                  <a:pt x="76" y="113"/>
                </a:lnTo>
                <a:lnTo>
                  <a:pt x="76" y="113"/>
                </a:lnTo>
                <a:lnTo>
                  <a:pt x="76" y="113"/>
                </a:lnTo>
                <a:lnTo>
                  <a:pt x="76" y="113"/>
                </a:lnTo>
                <a:lnTo>
                  <a:pt x="76" y="113"/>
                </a:lnTo>
                <a:lnTo>
                  <a:pt x="75" y="113"/>
                </a:lnTo>
                <a:lnTo>
                  <a:pt x="75" y="113"/>
                </a:lnTo>
                <a:lnTo>
                  <a:pt x="75" y="113"/>
                </a:lnTo>
                <a:lnTo>
                  <a:pt x="75" y="113"/>
                </a:lnTo>
                <a:lnTo>
                  <a:pt x="75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4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3"/>
                </a:lnTo>
                <a:lnTo>
                  <a:pt x="73" y="112"/>
                </a:lnTo>
                <a:lnTo>
                  <a:pt x="72" y="112"/>
                </a:lnTo>
                <a:lnTo>
                  <a:pt x="73" y="112"/>
                </a:lnTo>
                <a:lnTo>
                  <a:pt x="72" y="112"/>
                </a:lnTo>
                <a:lnTo>
                  <a:pt x="73" y="112"/>
                </a:lnTo>
                <a:lnTo>
                  <a:pt x="72" y="112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0"/>
                </a:lnTo>
                <a:lnTo>
                  <a:pt x="72" y="110"/>
                </a:lnTo>
                <a:lnTo>
                  <a:pt x="72" y="110"/>
                </a:lnTo>
                <a:lnTo>
                  <a:pt x="71" y="110"/>
                </a:lnTo>
                <a:lnTo>
                  <a:pt x="71" y="109"/>
                </a:lnTo>
                <a:lnTo>
                  <a:pt x="71" y="109"/>
                </a:lnTo>
                <a:lnTo>
                  <a:pt x="71" y="109"/>
                </a:lnTo>
                <a:lnTo>
                  <a:pt x="71" y="109"/>
                </a:lnTo>
                <a:lnTo>
                  <a:pt x="71" y="109"/>
                </a:lnTo>
                <a:lnTo>
                  <a:pt x="70" y="109"/>
                </a:lnTo>
                <a:lnTo>
                  <a:pt x="70" y="108"/>
                </a:lnTo>
                <a:lnTo>
                  <a:pt x="70" y="108"/>
                </a:lnTo>
                <a:lnTo>
                  <a:pt x="70" y="108"/>
                </a:lnTo>
                <a:lnTo>
                  <a:pt x="70" y="108"/>
                </a:lnTo>
                <a:lnTo>
                  <a:pt x="70" y="108"/>
                </a:lnTo>
                <a:lnTo>
                  <a:pt x="70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9" y="107"/>
                </a:lnTo>
                <a:lnTo>
                  <a:pt x="68" y="107"/>
                </a:lnTo>
                <a:lnTo>
                  <a:pt x="68" y="107"/>
                </a:lnTo>
                <a:lnTo>
                  <a:pt x="68" y="107"/>
                </a:lnTo>
                <a:lnTo>
                  <a:pt x="67" y="107"/>
                </a:lnTo>
                <a:lnTo>
                  <a:pt x="67" y="107"/>
                </a:lnTo>
                <a:lnTo>
                  <a:pt x="67" y="106"/>
                </a:lnTo>
                <a:lnTo>
                  <a:pt x="67" y="106"/>
                </a:lnTo>
                <a:lnTo>
                  <a:pt x="67" y="106"/>
                </a:lnTo>
                <a:lnTo>
                  <a:pt x="66" y="106"/>
                </a:lnTo>
                <a:lnTo>
                  <a:pt x="66" y="106"/>
                </a:lnTo>
                <a:lnTo>
                  <a:pt x="66" y="106"/>
                </a:lnTo>
                <a:lnTo>
                  <a:pt x="66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5" y="106"/>
                </a:lnTo>
                <a:lnTo>
                  <a:pt x="64" y="106"/>
                </a:lnTo>
                <a:lnTo>
                  <a:pt x="64" y="106"/>
                </a:lnTo>
                <a:lnTo>
                  <a:pt x="64" y="106"/>
                </a:lnTo>
                <a:lnTo>
                  <a:pt x="64" y="107"/>
                </a:lnTo>
                <a:lnTo>
                  <a:pt x="64" y="107"/>
                </a:lnTo>
                <a:lnTo>
                  <a:pt x="64" y="107"/>
                </a:lnTo>
                <a:lnTo>
                  <a:pt x="64" y="107"/>
                </a:lnTo>
                <a:lnTo>
                  <a:pt x="64" y="107"/>
                </a:lnTo>
                <a:lnTo>
                  <a:pt x="63" y="108"/>
                </a:lnTo>
                <a:lnTo>
                  <a:pt x="63" y="108"/>
                </a:lnTo>
                <a:lnTo>
                  <a:pt x="63" y="108"/>
                </a:lnTo>
                <a:lnTo>
                  <a:pt x="62" y="108"/>
                </a:lnTo>
                <a:lnTo>
                  <a:pt x="62" y="108"/>
                </a:lnTo>
                <a:lnTo>
                  <a:pt x="62" y="108"/>
                </a:lnTo>
                <a:lnTo>
                  <a:pt x="62" y="108"/>
                </a:lnTo>
                <a:lnTo>
                  <a:pt x="61" y="108"/>
                </a:lnTo>
                <a:lnTo>
                  <a:pt x="61" y="109"/>
                </a:lnTo>
                <a:lnTo>
                  <a:pt x="61" y="109"/>
                </a:lnTo>
                <a:lnTo>
                  <a:pt x="61" y="109"/>
                </a:lnTo>
                <a:lnTo>
                  <a:pt x="61" y="109"/>
                </a:lnTo>
                <a:lnTo>
                  <a:pt x="60" y="109"/>
                </a:lnTo>
                <a:lnTo>
                  <a:pt x="60" y="109"/>
                </a:lnTo>
                <a:lnTo>
                  <a:pt x="60" y="109"/>
                </a:lnTo>
                <a:lnTo>
                  <a:pt x="60" y="110"/>
                </a:lnTo>
                <a:lnTo>
                  <a:pt x="60" y="110"/>
                </a:lnTo>
                <a:lnTo>
                  <a:pt x="60" y="110"/>
                </a:lnTo>
                <a:lnTo>
                  <a:pt x="59" y="111"/>
                </a:lnTo>
                <a:lnTo>
                  <a:pt x="59" y="111"/>
                </a:lnTo>
                <a:lnTo>
                  <a:pt x="58" y="112"/>
                </a:lnTo>
                <a:lnTo>
                  <a:pt x="58" y="112"/>
                </a:lnTo>
                <a:lnTo>
                  <a:pt x="58" y="112"/>
                </a:lnTo>
                <a:lnTo>
                  <a:pt x="59" y="112"/>
                </a:lnTo>
                <a:lnTo>
                  <a:pt x="59" y="113"/>
                </a:lnTo>
                <a:lnTo>
                  <a:pt x="58" y="113"/>
                </a:lnTo>
                <a:lnTo>
                  <a:pt x="58" y="113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5"/>
                </a:lnTo>
                <a:lnTo>
                  <a:pt x="58" y="115"/>
                </a:lnTo>
                <a:lnTo>
                  <a:pt x="58" y="115"/>
                </a:lnTo>
                <a:lnTo>
                  <a:pt x="58" y="115"/>
                </a:lnTo>
                <a:lnTo>
                  <a:pt x="58" y="115"/>
                </a:lnTo>
                <a:lnTo>
                  <a:pt x="58" y="116"/>
                </a:lnTo>
                <a:lnTo>
                  <a:pt x="58" y="116"/>
                </a:lnTo>
                <a:lnTo>
                  <a:pt x="59" y="116"/>
                </a:lnTo>
                <a:lnTo>
                  <a:pt x="59" y="116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7"/>
                </a:lnTo>
                <a:lnTo>
                  <a:pt x="58" y="118"/>
                </a:lnTo>
                <a:lnTo>
                  <a:pt x="58" y="118"/>
                </a:lnTo>
                <a:lnTo>
                  <a:pt x="58" y="118"/>
                </a:lnTo>
                <a:lnTo>
                  <a:pt x="58" y="118"/>
                </a:lnTo>
                <a:lnTo>
                  <a:pt x="58" y="118"/>
                </a:lnTo>
                <a:lnTo>
                  <a:pt x="58" y="119"/>
                </a:lnTo>
                <a:lnTo>
                  <a:pt x="58" y="119"/>
                </a:lnTo>
                <a:lnTo>
                  <a:pt x="58" y="119"/>
                </a:lnTo>
                <a:lnTo>
                  <a:pt x="58" y="120"/>
                </a:lnTo>
                <a:lnTo>
                  <a:pt x="57" y="120"/>
                </a:lnTo>
                <a:lnTo>
                  <a:pt x="57" y="121"/>
                </a:lnTo>
                <a:lnTo>
                  <a:pt x="57" y="121"/>
                </a:lnTo>
                <a:lnTo>
                  <a:pt x="57" y="121"/>
                </a:lnTo>
                <a:lnTo>
                  <a:pt x="57" y="121"/>
                </a:lnTo>
                <a:lnTo>
                  <a:pt x="58" y="122"/>
                </a:lnTo>
                <a:lnTo>
                  <a:pt x="58" y="122"/>
                </a:lnTo>
                <a:lnTo>
                  <a:pt x="58" y="122"/>
                </a:lnTo>
                <a:lnTo>
                  <a:pt x="58" y="122"/>
                </a:lnTo>
                <a:lnTo>
                  <a:pt x="57" y="123"/>
                </a:lnTo>
                <a:lnTo>
                  <a:pt x="57" y="123"/>
                </a:lnTo>
                <a:lnTo>
                  <a:pt x="57" y="123"/>
                </a:lnTo>
                <a:lnTo>
                  <a:pt x="58" y="123"/>
                </a:lnTo>
                <a:lnTo>
                  <a:pt x="58" y="123"/>
                </a:lnTo>
                <a:lnTo>
                  <a:pt x="58" y="123"/>
                </a:lnTo>
                <a:lnTo>
                  <a:pt x="59" y="123"/>
                </a:lnTo>
                <a:lnTo>
                  <a:pt x="59" y="124"/>
                </a:lnTo>
                <a:lnTo>
                  <a:pt x="59" y="124"/>
                </a:lnTo>
                <a:lnTo>
                  <a:pt x="59" y="125"/>
                </a:lnTo>
                <a:lnTo>
                  <a:pt x="60" y="125"/>
                </a:lnTo>
                <a:lnTo>
                  <a:pt x="60" y="125"/>
                </a:lnTo>
                <a:lnTo>
                  <a:pt x="60" y="125"/>
                </a:lnTo>
                <a:lnTo>
                  <a:pt x="60" y="125"/>
                </a:lnTo>
                <a:lnTo>
                  <a:pt x="60" y="126"/>
                </a:lnTo>
                <a:lnTo>
                  <a:pt x="60" y="126"/>
                </a:lnTo>
                <a:lnTo>
                  <a:pt x="60" y="126"/>
                </a:lnTo>
                <a:lnTo>
                  <a:pt x="59" y="126"/>
                </a:lnTo>
                <a:lnTo>
                  <a:pt x="59" y="125"/>
                </a:lnTo>
                <a:lnTo>
                  <a:pt x="58" y="125"/>
                </a:lnTo>
                <a:lnTo>
                  <a:pt x="58" y="124"/>
                </a:lnTo>
                <a:lnTo>
                  <a:pt x="57" y="124"/>
                </a:lnTo>
                <a:lnTo>
                  <a:pt x="57" y="123"/>
                </a:lnTo>
                <a:lnTo>
                  <a:pt x="56" y="123"/>
                </a:lnTo>
                <a:lnTo>
                  <a:pt x="55" y="123"/>
                </a:lnTo>
                <a:lnTo>
                  <a:pt x="55" y="123"/>
                </a:lnTo>
                <a:lnTo>
                  <a:pt x="55" y="122"/>
                </a:lnTo>
                <a:lnTo>
                  <a:pt x="54" y="122"/>
                </a:lnTo>
                <a:lnTo>
                  <a:pt x="54" y="122"/>
                </a:lnTo>
                <a:lnTo>
                  <a:pt x="54" y="123"/>
                </a:lnTo>
                <a:lnTo>
                  <a:pt x="53" y="123"/>
                </a:lnTo>
                <a:lnTo>
                  <a:pt x="53" y="123"/>
                </a:lnTo>
                <a:lnTo>
                  <a:pt x="53" y="123"/>
                </a:lnTo>
                <a:lnTo>
                  <a:pt x="52" y="123"/>
                </a:lnTo>
                <a:lnTo>
                  <a:pt x="52" y="122"/>
                </a:lnTo>
                <a:lnTo>
                  <a:pt x="52" y="122"/>
                </a:lnTo>
                <a:lnTo>
                  <a:pt x="52" y="121"/>
                </a:lnTo>
                <a:lnTo>
                  <a:pt x="51" y="121"/>
                </a:lnTo>
                <a:lnTo>
                  <a:pt x="51" y="120"/>
                </a:lnTo>
                <a:lnTo>
                  <a:pt x="51" y="120"/>
                </a:lnTo>
                <a:lnTo>
                  <a:pt x="50" y="119"/>
                </a:lnTo>
                <a:lnTo>
                  <a:pt x="50" y="119"/>
                </a:lnTo>
                <a:lnTo>
                  <a:pt x="50" y="118"/>
                </a:lnTo>
                <a:lnTo>
                  <a:pt x="50" y="118"/>
                </a:lnTo>
                <a:lnTo>
                  <a:pt x="50" y="118"/>
                </a:lnTo>
                <a:lnTo>
                  <a:pt x="49" y="117"/>
                </a:lnTo>
                <a:lnTo>
                  <a:pt x="49" y="117"/>
                </a:lnTo>
                <a:lnTo>
                  <a:pt x="49" y="117"/>
                </a:lnTo>
                <a:lnTo>
                  <a:pt x="49" y="117"/>
                </a:lnTo>
                <a:lnTo>
                  <a:pt x="48" y="117"/>
                </a:lnTo>
                <a:lnTo>
                  <a:pt x="48" y="117"/>
                </a:lnTo>
                <a:lnTo>
                  <a:pt x="48" y="117"/>
                </a:lnTo>
                <a:lnTo>
                  <a:pt x="48" y="116"/>
                </a:lnTo>
                <a:lnTo>
                  <a:pt x="48" y="116"/>
                </a:lnTo>
                <a:lnTo>
                  <a:pt x="48" y="116"/>
                </a:lnTo>
                <a:lnTo>
                  <a:pt x="48" y="116"/>
                </a:lnTo>
                <a:lnTo>
                  <a:pt x="48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5"/>
                </a:lnTo>
                <a:lnTo>
                  <a:pt x="47" y="115"/>
                </a:lnTo>
                <a:lnTo>
                  <a:pt x="46" y="115"/>
                </a:lnTo>
                <a:lnTo>
                  <a:pt x="46" y="115"/>
                </a:lnTo>
                <a:lnTo>
                  <a:pt x="46" y="115"/>
                </a:lnTo>
                <a:lnTo>
                  <a:pt x="46" y="115"/>
                </a:lnTo>
                <a:lnTo>
                  <a:pt x="45" y="114"/>
                </a:lnTo>
                <a:lnTo>
                  <a:pt x="45" y="114"/>
                </a:lnTo>
                <a:lnTo>
                  <a:pt x="45" y="114"/>
                </a:lnTo>
                <a:lnTo>
                  <a:pt x="45" y="114"/>
                </a:lnTo>
                <a:lnTo>
                  <a:pt x="45" y="114"/>
                </a:lnTo>
                <a:lnTo>
                  <a:pt x="44" y="114"/>
                </a:lnTo>
                <a:lnTo>
                  <a:pt x="44" y="114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3"/>
                </a:lnTo>
                <a:lnTo>
                  <a:pt x="44" y="112"/>
                </a:lnTo>
                <a:lnTo>
                  <a:pt x="44" y="112"/>
                </a:lnTo>
                <a:lnTo>
                  <a:pt x="43" y="112"/>
                </a:lnTo>
                <a:lnTo>
                  <a:pt x="43" y="112"/>
                </a:lnTo>
                <a:lnTo>
                  <a:pt x="43" y="112"/>
                </a:lnTo>
                <a:lnTo>
                  <a:pt x="43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1" y="111"/>
                </a:lnTo>
                <a:lnTo>
                  <a:pt x="41" y="111"/>
                </a:lnTo>
                <a:lnTo>
                  <a:pt x="41" y="111"/>
                </a:lnTo>
                <a:lnTo>
                  <a:pt x="42" y="111"/>
                </a:lnTo>
                <a:lnTo>
                  <a:pt x="41" y="110"/>
                </a:lnTo>
                <a:lnTo>
                  <a:pt x="41" y="110"/>
                </a:lnTo>
                <a:lnTo>
                  <a:pt x="41" y="110"/>
                </a:lnTo>
                <a:lnTo>
                  <a:pt x="42" y="110"/>
                </a:lnTo>
                <a:lnTo>
                  <a:pt x="42" y="110"/>
                </a:lnTo>
                <a:lnTo>
                  <a:pt x="42" y="109"/>
                </a:lnTo>
                <a:lnTo>
                  <a:pt x="42" y="110"/>
                </a:lnTo>
                <a:lnTo>
                  <a:pt x="42" y="110"/>
                </a:lnTo>
                <a:lnTo>
                  <a:pt x="42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3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10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4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9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6" y="106"/>
                </a:lnTo>
                <a:lnTo>
                  <a:pt x="45" y="106"/>
                </a:lnTo>
                <a:lnTo>
                  <a:pt x="45" y="105"/>
                </a:lnTo>
                <a:lnTo>
                  <a:pt x="46" y="105"/>
                </a:lnTo>
                <a:lnTo>
                  <a:pt x="46" y="105"/>
                </a:lnTo>
                <a:lnTo>
                  <a:pt x="46" y="105"/>
                </a:lnTo>
                <a:lnTo>
                  <a:pt x="46" y="104"/>
                </a:lnTo>
                <a:lnTo>
                  <a:pt x="46" y="104"/>
                </a:lnTo>
                <a:lnTo>
                  <a:pt x="46" y="104"/>
                </a:lnTo>
                <a:lnTo>
                  <a:pt x="47" y="104"/>
                </a:lnTo>
                <a:lnTo>
                  <a:pt x="47" y="104"/>
                </a:lnTo>
                <a:lnTo>
                  <a:pt x="47" y="104"/>
                </a:lnTo>
                <a:lnTo>
                  <a:pt x="47" y="104"/>
                </a:lnTo>
                <a:lnTo>
                  <a:pt x="47" y="103"/>
                </a:lnTo>
                <a:lnTo>
                  <a:pt x="47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1"/>
                </a:lnTo>
                <a:lnTo>
                  <a:pt x="46" y="101"/>
                </a:lnTo>
                <a:lnTo>
                  <a:pt x="46" y="101"/>
                </a:lnTo>
                <a:lnTo>
                  <a:pt x="46" y="100"/>
                </a:lnTo>
                <a:lnTo>
                  <a:pt x="46" y="100"/>
                </a:lnTo>
                <a:lnTo>
                  <a:pt x="46" y="100"/>
                </a:lnTo>
                <a:lnTo>
                  <a:pt x="46" y="100"/>
                </a:lnTo>
                <a:lnTo>
                  <a:pt x="46" y="100"/>
                </a:lnTo>
                <a:lnTo>
                  <a:pt x="45" y="100"/>
                </a:lnTo>
                <a:lnTo>
                  <a:pt x="45" y="99"/>
                </a:lnTo>
                <a:lnTo>
                  <a:pt x="45" y="99"/>
                </a:lnTo>
                <a:lnTo>
                  <a:pt x="45" y="99"/>
                </a:lnTo>
                <a:lnTo>
                  <a:pt x="45" y="99"/>
                </a:lnTo>
                <a:lnTo>
                  <a:pt x="45" y="98"/>
                </a:lnTo>
                <a:lnTo>
                  <a:pt x="44" y="98"/>
                </a:lnTo>
                <a:lnTo>
                  <a:pt x="44" y="98"/>
                </a:lnTo>
                <a:lnTo>
                  <a:pt x="45" y="98"/>
                </a:lnTo>
                <a:lnTo>
                  <a:pt x="45" y="98"/>
                </a:lnTo>
                <a:lnTo>
                  <a:pt x="45" y="98"/>
                </a:lnTo>
                <a:lnTo>
                  <a:pt x="45" y="97"/>
                </a:lnTo>
                <a:lnTo>
                  <a:pt x="44" y="96"/>
                </a:lnTo>
                <a:lnTo>
                  <a:pt x="44" y="96"/>
                </a:lnTo>
                <a:lnTo>
                  <a:pt x="44" y="96"/>
                </a:lnTo>
                <a:lnTo>
                  <a:pt x="43" y="96"/>
                </a:lnTo>
                <a:lnTo>
                  <a:pt x="43" y="96"/>
                </a:lnTo>
                <a:lnTo>
                  <a:pt x="43" y="95"/>
                </a:lnTo>
                <a:lnTo>
                  <a:pt x="43" y="95"/>
                </a:lnTo>
                <a:lnTo>
                  <a:pt x="43" y="94"/>
                </a:lnTo>
                <a:lnTo>
                  <a:pt x="43" y="94"/>
                </a:lnTo>
                <a:lnTo>
                  <a:pt x="42" y="93"/>
                </a:lnTo>
                <a:lnTo>
                  <a:pt x="42" y="93"/>
                </a:lnTo>
                <a:lnTo>
                  <a:pt x="42" y="92"/>
                </a:lnTo>
                <a:lnTo>
                  <a:pt x="42" y="92"/>
                </a:lnTo>
                <a:lnTo>
                  <a:pt x="42" y="91"/>
                </a:lnTo>
                <a:lnTo>
                  <a:pt x="42" y="91"/>
                </a:lnTo>
                <a:lnTo>
                  <a:pt x="42" y="90"/>
                </a:lnTo>
                <a:lnTo>
                  <a:pt x="42" y="90"/>
                </a:lnTo>
                <a:lnTo>
                  <a:pt x="42" y="90"/>
                </a:lnTo>
                <a:lnTo>
                  <a:pt x="42" y="90"/>
                </a:lnTo>
                <a:lnTo>
                  <a:pt x="42" y="90"/>
                </a:lnTo>
                <a:lnTo>
                  <a:pt x="42" y="89"/>
                </a:lnTo>
                <a:lnTo>
                  <a:pt x="42" y="89"/>
                </a:lnTo>
                <a:lnTo>
                  <a:pt x="42" y="89"/>
                </a:lnTo>
                <a:lnTo>
                  <a:pt x="41" y="89"/>
                </a:lnTo>
                <a:lnTo>
                  <a:pt x="41" y="89"/>
                </a:lnTo>
                <a:lnTo>
                  <a:pt x="41" y="88"/>
                </a:lnTo>
                <a:lnTo>
                  <a:pt x="41" y="88"/>
                </a:lnTo>
                <a:lnTo>
                  <a:pt x="41" y="87"/>
                </a:lnTo>
                <a:lnTo>
                  <a:pt x="41" y="86"/>
                </a:lnTo>
                <a:lnTo>
                  <a:pt x="41" y="84"/>
                </a:lnTo>
                <a:lnTo>
                  <a:pt x="41" y="84"/>
                </a:lnTo>
                <a:lnTo>
                  <a:pt x="41" y="84"/>
                </a:lnTo>
                <a:lnTo>
                  <a:pt x="41" y="83"/>
                </a:lnTo>
                <a:lnTo>
                  <a:pt x="42" y="83"/>
                </a:lnTo>
                <a:lnTo>
                  <a:pt x="42" y="82"/>
                </a:lnTo>
                <a:lnTo>
                  <a:pt x="42" y="82"/>
                </a:lnTo>
                <a:lnTo>
                  <a:pt x="42" y="82"/>
                </a:lnTo>
                <a:lnTo>
                  <a:pt x="42" y="81"/>
                </a:lnTo>
                <a:lnTo>
                  <a:pt x="42" y="81"/>
                </a:lnTo>
                <a:lnTo>
                  <a:pt x="42" y="80"/>
                </a:lnTo>
                <a:lnTo>
                  <a:pt x="42" y="80"/>
                </a:lnTo>
                <a:lnTo>
                  <a:pt x="42" y="79"/>
                </a:lnTo>
                <a:lnTo>
                  <a:pt x="42" y="79"/>
                </a:lnTo>
                <a:lnTo>
                  <a:pt x="42" y="79"/>
                </a:lnTo>
                <a:lnTo>
                  <a:pt x="42" y="78"/>
                </a:lnTo>
                <a:lnTo>
                  <a:pt x="42" y="78"/>
                </a:lnTo>
                <a:lnTo>
                  <a:pt x="42" y="78"/>
                </a:lnTo>
                <a:lnTo>
                  <a:pt x="42" y="78"/>
                </a:lnTo>
                <a:lnTo>
                  <a:pt x="42" y="77"/>
                </a:lnTo>
                <a:lnTo>
                  <a:pt x="42" y="77"/>
                </a:lnTo>
                <a:lnTo>
                  <a:pt x="42" y="77"/>
                </a:lnTo>
                <a:lnTo>
                  <a:pt x="42" y="77"/>
                </a:lnTo>
                <a:lnTo>
                  <a:pt x="42" y="77"/>
                </a:lnTo>
                <a:lnTo>
                  <a:pt x="41" y="77"/>
                </a:lnTo>
                <a:lnTo>
                  <a:pt x="41" y="77"/>
                </a:lnTo>
                <a:lnTo>
                  <a:pt x="41" y="76"/>
                </a:lnTo>
                <a:lnTo>
                  <a:pt x="40" y="75"/>
                </a:lnTo>
                <a:lnTo>
                  <a:pt x="40" y="74"/>
                </a:lnTo>
                <a:lnTo>
                  <a:pt x="39" y="72"/>
                </a:lnTo>
                <a:lnTo>
                  <a:pt x="39" y="72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0"/>
                </a:lnTo>
                <a:lnTo>
                  <a:pt x="39" y="70"/>
                </a:lnTo>
                <a:lnTo>
                  <a:pt x="39" y="70"/>
                </a:lnTo>
                <a:lnTo>
                  <a:pt x="38" y="70"/>
                </a:lnTo>
                <a:lnTo>
                  <a:pt x="38" y="70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8"/>
                </a:lnTo>
                <a:lnTo>
                  <a:pt x="36" y="68"/>
                </a:lnTo>
                <a:lnTo>
                  <a:pt x="36" y="68"/>
                </a:lnTo>
                <a:lnTo>
                  <a:pt x="36" y="68"/>
                </a:lnTo>
                <a:lnTo>
                  <a:pt x="36" y="67"/>
                </a:lnTo>
                <a:lnTo>
                  <a:pt x="36" y="67"/>
                </a:lnTo>
                <a:lnTo>
                  <a:pt x="37" y="66"/>
                </a:lnTo>
                <a:lnTo>
                  <a:pt x="37" y="66"/>
                </a:lnTo>
                <a:lnTo>
                  <a:pt x="37" y="66"/>
                </a:lnTo>
                <a:lnTo>
                  <a:pt x="37" y="66"/>
                </a:lnTo>
                <a:lnTo>
                  <a:pt x="37" y="65"/>
                </a:lnTo>
                <a:lnTo>
                  <a:pt x="37" y="63"/>
                </a:lnTo>
                <a:lnTo>
                  <a:pt x="38" y="62"/>
                </a:lnTo>
                <a:lnTo>
                  <a:pt x="38" y="62"/>
                </a:lnTo>
                <a:lnTo>
                  <a:pt x="38" y="61"/>
                </a:lnTo>
                <a:lnTo>
                  <a:pt x="37" y="61"/>
                </a:lnTo>
                <a:lnTo>
                  <a:pt x="37" y="61"/>
                </a:lnTo>
                <a:lnTo>
                  <a:pt x="37" y="61"/>
                </a:lnTo>
                <a:lnTo>
                  <a:pt x="36" y="60"/>
                </a:lnTo>
                <a:lnTo>
                  <a:pt x="36" y="60"/>
                </a:lnTo>
                <a:lnTo>
                  <a:pt x="36" y="60"/>
                </a:lnTo>
                <a:lnTo>
                  <a:pt x="35" y="60"/>
                </a:lnTo>
                <a:lnTo>
                  <a:pt x="34" y="60"/>
                </a:lnTo>
                <a:lnTo>
                  <a:pt x="33" y="59"/>
                </a:lnTo>
                <a:lnTo>
                  <a:pt x="33" y="60"/>
                </a:lnTo>
                <a:lnTo>
                  <a:pt x="32" y="60"/>
                </a:lnTo>
                <a:lnTo>
                  <a:pt x="31" y="59"/>
                </a:lnTo>
                <a:lnTo>
                  <a:pt x="31" y="59"/>
                </a:lnTo>
                <a:lnTo>
                  <a:pt x="31" y="59"/>
                </a:lnTo>
                <a:lnTo>
                  <a:pt x="30" y="58"/>
                </a:lnTo>
                <a:lnTo>
                  <a:pt x="30" y="58"/>
                </a:lnTo>
                <a:lnTo>
                  <a:pt x="30" y="57"/>
                </a:lnTo>
                <a:lnTo>
                  <a:pt x="30" y="57"/>
                </a:lnTo>
                <a:lnTo>
                  <a:pt x="30" y="57"/>
                </a:lnTo>
                <a:lnTo>
                  <a:pt x="30" y="57"/>
                </a:lnTo>
                <a:lnTo>
                  <a:pt x="29" y="57"/>
                </a:lnTo>
                <a:lnTo>
                  <a:pt x="29" y="57"/>
                </a:lnTo>
                <a:lnTo>
                  <a:pt x="28" y="57"/>
                </a:lnTo>
                <a:lnTo>
                  <a:pt x="27" y="57"/>
                </a:lnTo>
                <a:lnTo>
                  <a:pt x="27" y="57"/>
                </a:lnTo>
                <a:lnTo>
                  <a:pt x="26" y="56"/>
                </a:lnTo>
                <a:lnTo>
                  <a:pt x="26" y="56"/>
                </a:lnTo>
                <a:lnTo>
                  <a:pt x="25" y="55"/>
                </a:lnTo>
                <a:lnTo>
                  <a:pt x="25" y="55"/>
                </a:lnTo>
                <a:lnTo>
                  <a:pt x="25" y="55"/>
                </a:lnTo>
                <a:lnTo>
                  <a:pt x="25" y="55"/>
                </a:lnTo>
                <a:lnTo>
                  <a:pt x="25" y="53"/>
                </a:lnTo>
                <a:lnTo>
                  <a:pt x="25" y="53"/>
                </a:lnTo>
                <a:lnTo>
                  <a:pt x="25" y="52"/>
                </a:lnTo>
                <a:lnTo>
                  <a:pt x="25" y="52"/>
                </a:lnTo>
                <a:lnTo>
                  <a:pt x="25" y="52"/>
                </a:lnTo>
                <a:lnTo>
                  <a:pt x="24" y="52"/>
                </a:lnTo>
                <a:lnTo>
                  <a:pt x="24" y="52"/>
                </a:lnTo>
                <a:lnTo>
                  <a:pt x="22" y="52"/>
                </a:lnTo>
                <a:lnTo>
                  <a:pt x="21" y="53"/>
                </a:lnTo>
                <a:lnTo>
                  <a:pt x="20" y="53"/>
                </a:lnTo>
                <a:lnTo>
                  <a:pt x="19" y="53"/>
                </a:lnTo>
                <a:lnTo>
                  <a:pt x="18" y="53"/>
                </a:lnTo>
                <a:lnTo>
                  <a:pt x="18" y="52"/>
                </a:lnTo>
                <a:lnTo>
                  <a:pt x="17" y="52"/>
                </a:lnTo>
                <a:lnTo>
                  <a:pt x="16" y="52"/>
                </a:lnTo>
                <a:lnTo>
                  <a:pt x="15" y="52"/>
                </a:lnTo>
                <a:lnTo>
                  <a:pt x="15" y="51"/>
                </a:lnTo>
                <a:lnTo>
                  <a:pt x="15" y="51"/>
                </a:lnTo>
                <a:lnTo>
                  <a:pt x="15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4" y="51"/>
                </a:lnTo>
                <a:lnTo>
                  <a:pt x="13" y="51"/>
                </a:lnTo>
                <a:lnTo>
                  <a:pt x="14" y="51"/>
                </a:lnTo>
                <a:lnTo>
                  <a:pt x="14" y="50"/>
                </a:lnTo>
                <a:lnTo>
                  <a:pt x="14" y="50"/>
                </a:lnTo>
                <a:lnTo>
                  <a:pt x="14" y="50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4" y="49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8"/>
                </a:lnTo>
                <a:lnTo>
                  <a:pt x="15" y="47"/>
                </a:lnTo>
                <a:lnTo>
                  <a:pt x="15" y="47"/>
                </a:lnTo>
                <a:lnTo>
                  <a:pt x="15" y="47"/>
                </a:lnTo>
                <a:lnTo>
                  <a:pt x="15" y="47"/>
                </a:lnTo>
                <a:lnTo>
                  <a:pt x="15" y="47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5" y="46"/>
                </a:lnTo>
                <a:lnTo>
                  <a:pt x="14" y="46"/>
                </a:lnTo>
                <a:lnTo>
                  <a:pt x="14" y="46"/>
                </a:lnTo>
                <a:lnTo>
                  <a:pt x="14" y="46"/>
                </a:lnTo>
                <a:lnTo>
                  <a:pt x="14" y="45"/>
                </a:lnTo>
                <a:lnTo>
                  <a:pt x="14" y="45"/>
                </a:lnTo>
                <a:lnTo>
                  <a:pt x="14" y="45"/>
                </a:lnTo>
                <a:lnTo>
                  <a:pt x="14" y="45"/>
                </a:lnTo>
                <a:lnTo>
                  <a:pt x="14" y="45"/>
                </a:lnTo>
                <a:lnTo>
                  <a:pt x="14" y="44"/>
                </a:lnTo>
                <a:lnTo>
                  <a:pt x="13" y="44"/>
                </a:lnTo>
                <a:lnTo>
                  <a:pt x="13" y="43"/>
                </a:lnTo>
                <a:lnTo>
                  <a:pt x="13" y="42"/>
                </a:lnTo>
                <a:lnTo>
                  <a:pt x="13" y="42"/>
                </a:lnTo>
                <a:lnTo>
                  <a:pt x="12" y="42"/>
                </a:lnTo>
                <a:lnTo>
                  <a:pt x="12" y="42"/>
                </a:lnTo>
                <a:lnTo>
                  <a:pt x="12" y="41"/>
                </a:lnTo>
                <a:lnTo>
                  <a:pt x="11" y="40"/>
                </a:lnTo>
                <a:lnTo>
                  <a:pt x="11" y="40"/>
                </a:lnTo>
                <a:lnTo>
                  <a:pt x="10" y="39"/>
                </a:lnTo>
                <a:lnTo>
                  <a:pt x="10" y="39"/>
                </a:lnTo>
                <a:lnTo>
                  <a:pt x="11" y="39"/>
                </a:lnTo>
                <a:lnTo>
                  <a:pt x="11" y="38"/>
                </a:lnTo>
                <a:lnTo>
                  <a:pt x="11" y="38"/>
                </a:lnTo>
                <a:lnTo>
                  <a:pt x="11" y="37"/>
                </a:lnTo>
                <a:lnTo>
                  <a:pt x="11" y="37"/>
                </a:lnTo>
                <a:lnTo>
                  <a:pt x="10" y="36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4"/>
                </a:lnTo>
                <a:lnTo>
                  <a:pt x="10" y="33"/>
                </a:lnTo>
                <a:lnTo>
                  <a:pt x="11" y="33"/>
                </a:lnTo>
                <a:lnTo>
                  <a:pt x="11" y="32"/>
                </a:lnTo>
                <a:lnTo>
                  <a:pt x="11" y="33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5" name="Freeform 55">
            <a:extLst>
              <a:ext uri="{FF2B5EF4-FFF2-40B4-BE49-F238E27FC236}">
                <a16:creationId xmlns="" xmlns:a16="http://schemas.microsoft.com/office/drawing/2014/main" id="{12AC3DAE-E8D9-4A21-B737-EDDA351ABB6B}"/>
              </a:ext>
            </a:extLst>
          </p:cNvPr>
          <p:cNvSpPr>
            <a:spLocks/>
          </p:cNvSpPr>
          <p:nvPr/>
        </p:nvSpPr>
        <p:spPr bwMode="auto">
          <a:xfrm>
            <a:off x="7521430" y="2877489"/>
            <a:ext cx="312738" cy="350839"/>
          </a:xfrm>
          <a:custGeom>
            <a:avLst/>
            <a:gdLst>
              <a:gd name="T0" fmla="*/ 0 w 33"/>
              <a:gd name="T1" fmla="*/ 22 h 37"/>
              <a:gd name="T2" fmla="*/ 2 w 33"/>
              <a:gd name="T3" fmla="*/ 22 h 37"/>
              <a:gd name="T4" fmla="*/ 3 w 33"/>
              <a:gd name="T5" fmla="*/ 22 h 37"/>
              <a:gd name="T6" fmla="*/ 7 w 33"/>
              <a:gd name="T7" fmla="*/ 19 h 37"/>
              <a:gd name="T8" fmla="*/ 7 w 33"/>
              <a:gd name="T9" fmla="*/ 18 h 37"/>
              <a:gd name="T10" fmla="*/ 7 w 33"/>
              <a:gd name="T11" fmla="*/ 16 h 37"/>
              <a:gd name="T12" fmla="*/ 7 w 33"/>
              <a:gd name="T13" fmla="*/ 15 h 37"/>
              <a:gd name="T14" fmla="*/ 9 w 33"/>
              <a:gd name="T15" fmla="*/ 14 h 37"/>
              <a:gd name="T16" fmla="*/ 7 w 33"/>
              <a:gd name="T17" fmla="*/ 9 h 37"/>
              <a:gd name="T18" fmla="*/ 5 w 33"/>
              <a:gd name="T19" fmla="*/ 8 h 37"/>
              <a:gd name="T20" fmla="*/ 4 w 33"/>
              <a:gd name="T21" fmla="*/ 7 h 37"/>
              <a:gd name="T22" fmla="*/ 5 w 33"/>
              <a:gd name="T23" fmla="*/ 5 h 37"/>
              <a:gd name="T24" fmla="*/ 3 w 33"/>
              <a:gd name="T25" fmla="*/ 4 h 37"/>
              <a:gd name="T26" fmla="*/ 4 w 33"/>
              <a:gd name="T27" fmla="*/ 2 h 37"/>
              <a:gd name="T28" fmla="*/ 3 w 33"/>
              <a:gd name="T29" fmla="*/ 1 h 37"/>
              <a:gd name="T30" fmla="*/ 3 w 33"/>
              <a:gd name="T31" fmla="*/ 0 h 37"/>
              <a:gd name="T32" fmla="*/ 6 w 33"/>
              <a:gd name="T33" fmla="*/ 0 h 37"/>
              <a:gd name="T34" fmla="*/ 7 w 33"/>
              <a:gd name="T35" fmla="*/ 1 h 37"/>
              <a:gd name="T36" fmla="*/ 10 w 33"/>
              <a:gd name="T37" fmla="*/ 2 h 37"/>
              <a:gd name="T38" fmla="*/ 14 w 33"/>
              <a:gd name="T39" fmla="*/ 4 h 37"/>
              <a:gd name="T40" fmla="*/ 16 w 33"/>
              <a:gd name="T41" fmla="*/ 5 h 37"/>
              <a:gd name="T42" fmla="*/ 18 w 33"/>
              <a:gd name="T43" fmla="*/ 7 h 37"/>
              <a:gd name="T44" fmla="*/ 22 w 33"/>
              <a:gd name="T45" fmla="*/ 8 h 37"/>
              <a:gd name="T46" fmla="*/ 23 w 33"/>
              <a:gd name="T47" fmla="*/ 9 h 37"/>
              <a:gd name="T48" fmla="*/ 24 w 33"/>
              <a:gd name="T49" fmla="*/ 11 h 37"/>
              <a:gd name="T50" fmla="*/ 25 w 33"/>
              <a:gd name="T51" fmla="*/ 12 h 37"/>
              <a:gd name="T52" fmla="*/ 27 w 33"/>
              <a:gd name="T53" fmla="*/ 13 h 37"/>
              <a:gd name="T54" fmla="*/ 28 w 33"/>
              <a:gd name="T55" fmla="*/ 13 h 37"/>
              <a:gd name="T56" fmla="*/ 29 w 33"/>
              <a:gd name="T57" fmla="*/ 14 h 37"/>
              <a:gd name="T58" fmla="*/ 30 w 33"/>
              <a:gd name="T59" fmla="*/ 16 h 37"/>
              <a:gd name="T60" fmla="*/ 32 w 33"/>
              <a:gd name="T61" fmla="*/ 16 h 37"/>
              <a:gd name="T62" fmla="*/ 32 w 33"/>
              <a:gd name="T63" fmla="*/ 18 h 37"/>
              <a:gd name="T64" fmla="*/ 25 w 33"/>
              <a:gd name="T65" fmla="*/ 22 h 37"/>
              <a:gd name="T66" fmla="*/ 21 w 33"/>
              <a:gd name="T67" fmla="*/ 27 h 37"/>
              <a:gd name="T68" fmla="*/ 16 w 33"/>
              <a:gd name="T69" fmla="*/ 35 h 37"/>
              <a:gd name="T70" fmla="*/ 14 w 33"/>
              <a:gd name="T71" fmla="*/ 36 h 37"/>
              <a:gd name="T72" fmla="*/ 12 w 33"/>
              <a:gd name="T73" fmla="*/ 37 h 37"/>
              <a:gd name="T74" fmla="*/ 11 w 33"/>
              <a:gd name="T75" fmla="*/ 37 h 37"/>
              <a:gd name="T76" fmla="*/ 10 w 33"/>
              <a:gd name="T77" fmla="*/ 36 h 37"/>
              <a:gd name="T78" fmla="*/ 10 w 33"/>
              <a:gd name="T79" fmla="*/ 37 h 37"/>
              <a:gd name="T80" fmla="*/ 9 w 33"/>
              <a:gd name="T81" fmla="*/ 37 h 37"/>
              <a:gd name="T82" fmla="*/ 7 w 33"/>
              <a:gd name="T83" fmla="*/ 37 h 37"/>
              <a:gd name="T84" fmla="*/ 7 w 33"/>
              <a:gd name="T85" fmla="*/ 36 h 37"/>
              <a:gd name="T86" fmla="*/ 7 w 33"/>
              <a:gd name="T87" fmla="*/ 35 h 37"/>
              <a:gd name="T88" fmla="*/ 6 w 33"/>
              <a:gd name="T89" fmla="*/ 35 h 37"/>
              <a:gd name="T90" fmla="*/ 5 w 33"/>
              <a:gd name="T91" fmla="*/ 34 h 37"/>
              <a:gd name="T92" fmla="*/ 5 w 33"/>
              <a:gd name="T93" fmla="*/ 34 h 37"/>
              <a:gd name="T94" fmla="*/ 4 w 33"/>
              <a:gd name="T95" fmla="*/ 34 h 37"/>
              <a:gd name="T96" fmla="*/ 4 w 33"/>
              <a:gd name="T97" fmla="*/ 33 h 37"/>
              <a:gd name="T98" fmla="*/ 4 w 33"/>
              <a:gd name="T99" fmla="*/ 32 h 37"/>
              <a:gd name="T100" fmla="*/ 4 w 33"/>
              <a:gd name="T101" fmla="*/ 31 h 37"/>
              <a:gd name="T102" fmla="*/ 4 w 33"/>
              <a:gd name="T103" fmla="*/ 31 h 37"/>
              <a:gd name="T104" fmla="*/ 3 w 33"/>
              <a:gd name="T105" fmla="*/ 29 h 37"/>
              <a:gd name="T106" fmla="*/ 2 w 33"/>
              <a:gd name="T107" fmla="*/ 28 h 37"/>
              <a:gd name="T108" fmla="*/ 2 w 33"/>
              <a:gd name="T109" fmla="*/ 28 h 37"/>
              <a:gd name="T110" fmla="*/ 1 w 33"/>
              <a:gd name="T111" fmla="*/ 27 h 37"/>
              <a:gd name="T112" fmla="*/ 0 w 33"/>
              <a:gd name="T113" fmla="*/ 26 h 37"/>
              <a:gd name="T114" fmla="*/ 0 w 33"/>
              <a:gd name="T115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" h="37">
                <a:moveTo>
                  <a:pt x="0" y="23"/>
                </a:moveTo>
                <a:lnTo>
                  <a:pt x="0" y="23"/>
                </a:lnTo>
                <a:lnTo>
                  <a:pt x="0" y="23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1" y="21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2" y="22"/>
                </a:lnTo>
                <a:lnTo>
                  <a:pt x="2" y="22"/>
                </a:lnTo>
                <a:lnTo>
                  <a:pt x="2" y="22"/>
                </a:lnTo>
                <a:lnTo>
                  <a:pt x="2" y="21"/>
                </a:lnTo>
                <a:lnTo>
                  <a:pt x="2" y="22"/>
                </a:lnTo>
                <a:lnTo>
                  <a:pt x="2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3"/>
                </a:lnTo>
                <a:lnTo>
                  <a:pt x="4" y="23"/>
                </a:lnTo>
                <a:lnTo>
                  <a:pt x="4" y="22"/>
                </a:lnTo>
                <a:lnTo>
                  <a:pt x="5" y="22"/>
                </a:lnTo>
                <a:lnTo>
                  <a:pt x="7" y="21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7"/>
                </a:lnTo>
                <a:lnTo>
                  <a:pt x="6" y="16"/>
                </a:lnTo>
                <a:lnTo>
                  <a:pt x="7" y="16"/>
                </a:lnTo>
                <a:lnTo>
                  <a:pt x="6" y="16"/>
                </a:lnTo>
                <a:lnTo>
                  <a:pt x="7" y="16"/>
                </a:lnTo>
                <a:lnTo>
                  <a:pt x="7" y="16"/>
                </a:lnTo>
                <a:lnTo>
                  <a:pt x="7" y="16"/>
                </a:lnTo>
                <a:lnTo>
                  <a:pt x="7" y="16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lnTo>
                  <a:pt x="9" y="15"/>
                </a:lnTo>
                <a:lnTo>
                  <a:pt x="9" y="14"/>
                </a:lnTo>
                <a:lnTo>
                  <a:pt x="9" y="14"/>
                </a:lnTo>
                <a:lnTo>
                  <a:pt x="8" y="12"/>
                </a:lnTo>
                <a:lnTo>
                  <a:pt x="8" y="12"/>
                </a:lnTo>
                <a:lnTo>
                  <a:pt x="8" y="12"/>
                </a:lnTo>
                <a:lnTo>
                  <a:pt x="8" y="11"/>
                </a:lnTo>
                <a:lnTo>
                  <a:pt x="8" y="11"/>
                </a:lnTo>
                <a:lnTo>
                  <a:pt x="8" y="10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5"/>
                </a:lnTo>
                <a:lnTo>
                  <a:pt x="5" y="5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4" y="4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1"/>
                </a:lnTo>
                <a:lnTo>
                  <a:pt x="3" y="1"/>
                </a:lnTo>
                <a:lnTo>
                  <a:pt x="3" y="1"/>
                </a:lnTo>
                <a:lnTo>
                  <a:pt x="3" y="1"/>
                </a:lnTo>
                <a:lnTo>
                  <a:pt x="3" y="1"/>
                </a:lnTo>
                <a:lnTo>
                  <a:pt x="3" y="0"/>
                </a:lnTo>
                <a:lnTo>
                  <a:pt x="3" y="1"/>
                </a:lnTo>
                <a:lnTo>
                  <a:pt x="3" y="0"/>
                </a:ln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5" y="0"/>
                </a:lnTo>
                <a:lnTo>
                  <a:pt x="5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8" y="1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9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3"/>
                </a:lnTo>
                <a:lnTo>
                  <a:pt x="10" y="3"/>
                </a:lnTo>
                <a:lnTo>
                  <a:pt x="11" y="4"/>
                </a:lnTo>
                <a:lnTo>
                  <a:pt x="12" y="4"/>
                </a:lnTo>
                <a:lnTo>
                  <a:pt x="12" y="4"/>
                </a:lnTo>
                <a:lnTo>
                  <a:pt x="13" y="4"/>
                </a:lnTo>
                <a:lnTo>
                  <a:pt x="14" y="4"/>
                </a:lnTo>
                <a:lnTo>
                  <a:pt x="14" y="4"/>
                </a:lnTo>
                <a:lnTo>
                  <a:pt x="15" y="4"/>
                </a:lnTo>
                <a:lnTo>
                  <a:pt x="15" y="5"/>
                </a:lnTo>
                <a:lnTo>
                  <a:pt x="15" y="5"/>
                </a:lnTo>
                <a:lnTo>
                  <a:pt x="15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7" y="5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9" y="7"/>
                </a:lnTo>
                <a:lnTo>
                  <a:pt x="19" y="7"/>
                </a:lnTo>
                <a:lnTo>
                  <a:pt x="20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1"/>
                </a:lnTo>
                <a:lnTo>
                  <a:pt x="23" y="11"/>
                </a:lnTo>
                <a:lnTo>
                  <a:pt x="24" y="11"/>
                </a:lnTo>
                <a:lnTo>
                  <a:pt x="24" y="11"/>
                </a:lnTo>
                <a:lnTo>
                  <a:pt x="24" y="11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9" y="13"/>
                </a:lnTo>
                <a:lnTo>
                  <a:pt x="29" y="13"/>
                </a:lnTo>
                <a:lnTo>
                  <a:pt x="29" y="13"/>
                </a:lnTo>
                <a:lnTo>
                  <a:pt x="29" y="14"/>
                </a:lnTo>
                <a:lnTo>
                  <a:pt x="29" y="14"/>
                </a:lnTo>
                <a:lnTo>
                  <a:pt x="29" y="14"/>
                </a:lnTo>
                <a:lnTo>
                  <a:pt x="30" y="15"/>
                </a:lnTo>
                <a:lnTo>
                  <a:pt x="30" y="15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1" y="16"/>
                </a:lnTo>
                <a:lnTo>
                  <a:pt x="30" y="16"/>
                </a:lnTo>
                <a:lnTo>
                  <a:pt x="30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17"/>
                </a:lnTo>
                <a:lnTo>
                  <a:pt x="32" y="17"/>
                </a:lnTo>
                <a:lnTo>
                  <a:pt x="33" y="18"/>
                </a:lnTo>
                <a:lnTo>
                  <a:pt x="33" y="18"/>
                </a:lnTo>
                <a:lnTo>
                  <a:pt x="33" y="18"/>
                </a:lnTo>
                <a:lnTo>
                  <a:pt x="33" y="18"/>
                </a:lnTo>
                <a:lnTo>
                  <a:pt x="32" y="18"/>
                </a:lnTo>
                <a:lnTo>
                  <a:pt x="32" y="18"/>
                </a:lnTo>
                <a:lnTo>
                  <a:pt x="31" y="18"/>
                </a:lnTo>
                <a:lnTo>
                  <a:pt x="29" y="19"/>
                </a:lnTo>
                <a:lnTo>
                  <a:pt x="29" y="19"/>
                </a:lnTo>
                <a:lnTo>
                  <a:pt x="28" y="20"/>
                </a:lnTo>
                <a:lnTo>
                  <a:pt x="28" y="20"/>
                </a:lnTo>
                <a:lnTo>
                  <a:pt x="27" y="21"/>
                </a:lnTo>
                <a:lnTo>
                  <a:pt x="25" y="22"/>
                </a:lnTo>
                <a:lnTo>
                  <a:pt x="25" y="22"/>
                </a:lnTo>
                <a:lnTo>
                  <a:pt x="24" y="22"/>
                </a:lnTo>
                <a:lnTo>
                  <a:pt x="23" y="24"/>
                </a:lnTo>
                <a:lnTo>
                  <a:pt x="22" y="24"/>
                </a:lnTo>
                <a:lnTo>
                  <a:pt x="22" y="25"/>
                </a:lnTo>
                <a:lnTo>
                  <a:pt x="21" y="26"/>
                </a:lnTo>
                <a:lnTo>
                  <a:pt x="21" y="26"/>
                </a:lnTo>
                <a:lnTo>
                  <a:pt x="21" y="27"/>
                </a:lnTo>
                <a:lnTo>
                  <a:pt x="19" y="29"/>
                </a:lnTo>
                <a:lnTo>
                  <a:pt x="19" y="30"/>
                </a:lnTo>
                <a:lnTo>
                  <a:pt x="19" y="30"/>
                </a:lnTo>
                <a:lnTo>
                  <a:pt x="18" y="31"/>
                </a:lnTo>
                <a:lnTo>
                  <a:pt x="17" y="32"/>
                </a:lnTo>
                <a:lnTo>
                  <a:pt x="17" y="33"/>
                </a:lnTo>
                <a:lnTo>
                  <a:pt x="16" y="35"/>
                </a:lnTo>
                <a:lnTo>
                  <a:pt x="16" y="35"/>
                </a:lnTo>
                <a:lnTo>
                  <a:pt x="16" y="35"/>
                </a:lnTo>
                <a:lnTo>
                  <a:pt x="16" y="35"/>
                </a:lnTo>
                <a:lnTo>
                  <a:pt x="16" y="35"/>
                </a:lnTo>
                <a:lnTo>
                  <a:pt x="15" y="35"/>
                </a:lnTo>
                <a:lnTo>
                  <a:pt x="15" y="35"/>
                </a:lnTo>
                <a:lnTo>
                  <a:pt x="15" y="35"/>
                </a:lnTo>
                <a:lnTo>
                  <a:pt x="15" y="36"/>
                </a:lnTo>
                <a:lnTo>
                  <a:pt x="14" y="36"/>
                </a:lnTo>
                <a:lnTo>
                  <a:pt x="14" y="36"/>
                </a:lnTo>
                <a:lnTo>
                  <a:pt x="14" y="37"/>
                </a:lnTo>
                <a:lnTo>
                  <a:pt x="14" y="37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1" y="37"/>
                </a:lnTo>
                <a:lnTo>
                  <a:pt x="12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0" y="36"/>
                </a:lnTo>
                <a:lnTo>
                  <a:pt x="10" y="36"/>
                </a:lnTo>
                <a:lnTo>
                  <a:pt x="10" y="37"/>
                </a:lnTo>
                <a:lnTo>
                  <a:pt x="10" y="36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6"/>
                </a:lnTo>
                <a:lnTo>
                  <a:pt x="7" y="37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6" y="36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5" y="34"/>
                </a:lnTo>
                <a:lnTo>
                  <a:pt x="5" y="34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0"/>
                </a:lnTo>
                <a:lnTo>
                  <a:pt x="4" y="31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29"/>
                </a:lnTo>
                <a:lnTo>
                  <a:pt x="3" y="29"/>
                </a:lnTo>
                <a:lnTo>
                  <a:pt x="3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6" name="Freeform 56">
            <a:extLst>
              <a:ext uri="{FF2B5EF4-FFF2-40B4-BE49-F238E27FC236}">
                <a16:creationId xmlns="" xmlns:a16="http://schemas.microsoft.com/office/drawing/2014/main" id="{A5331A79-AD3A-4D86-9E51-39B7C3912E9F}"/>
              </a:ext>
            </a:extLst>
          </p:cNvPr>
          <p:cNvSpPr>
            <a:spLocks/>
          </p:cNvSpPr>
          <p:nvPr/>
        </p:nvSpPr>
        <p:spPr bwMode="auto">
          <a:xfrm>
            <a:off x="7521430" y="2877489"/>
            <a:ext cx="312738" cy="350839"/>
          </a:xfrm>
          <a:custGeom>
            <a:avLst/>
            <a:gdLst>
              <a:gd name="T0" fmla="*/ 0 w 33"/>
              <a:gd name="T1" fmla="*/ 22 h 37"/>
              <a:gd name="T2" fmla="*/ 2 w 33"/>
              <a:gd name="T3" fmla="*/ 22 h 37"/>
              <a:gd name="T4" fmla="*/ 3 w 33"/>
              <a:gd name="T5" fmla="*/ 22 h 37"/>
              <a:gd name="T6" fmla="*/ 7 w 33"/>
              <a:gd name="T7" fmla="*/ 19 h 37"/>
              <a:gd name="T8" fmla="*/ 7 w 33"/>
              <a:gd name="T9" fmla="*/ 18 h 37"/>
              <a:gd name="T10" fmla="*/ 7 w 33"/>
              <a:gd name="T11" fmla="*/ 16 h 37"/>
              <a:gd name="T12" fmla="*/ 7 w 33"/>
              <a:gd name="T13" fmla="*/ 15 h 37"/>
              <a:gd name="T14" fmla="*/ 9 w 33"/>
              <a:gd name="T15" fmla="*/ 14 h 37"/>
              <a:gd name="T16" fmla="*/ 7 w 33"/>
              <a:gd name="T17" fmla="*/ 9 h 37"/>
              <a:gd name="T18" fmla="*/ 5 w 33"/>
              <a:gd name="T19" fmla="*/ 8 h 37"/>
              <a:gd name="T20" fmla="*/ 4 w 33"/>
              <a:gd name="T21" fmla="*/ 7 h 37"/>
              <a:gd name="T22" fmla="*/ 5 w 33"/>
              <a:gd name="T23" fmla="*/ 5 h 37"/>
              <a:gd name="T24" fmla="*/ 3 w 33"/>
              <a:gd name="T25" fmla="*/ 4 h 37"/>
              <a:gd name="T26" fmla="*/ 4 w 33"/>
              <a:gd name="T27" fmla="*/ 2 h 37"/>
              <a:gd name="T28" fmla="*/ 3 w 33"/>
              <a:gd name="T29" fmla="*/ 1 h 37"/>
              <a:gd name="T30" fmla="*/ 3 w 33"/>
              <a:gd name="T31" fmla="*/ 0 h 37"/>
              <a:gd name="T32" fmla="*/ 6 w 33"/>
              <a:gd name="T33" fmla="*/ 0 h 37"/>
              <a:gd name="T34" fmla="*/ 7 w 33"/>
              <a:gd name="T35" fmla="*/ 1 h 37"/>
              <a:gd name="T36" fmla="*/ 10 w 33"/>
              <a:gd name="T37" fmla="*/ 2 h 37"/>
              <a:gd name="T38" fmla="*/ 14 w 33"/>
              <a:gd name="T39" fmla="*/ 4 h 37"/>
              <a:gd name="T40" fmla="*/ 16 w 33"/>
              <a:gd name="T41" fmla="*/ 5 h 37"/>
              <a:gd name="T42" fmla="*/ 18 w 33"/>
              <a:gd name="T43" fmla="*/ 7 h 37"/>
              <a:gd name="T44" fmla="*/ 22 w 33"/>
              <a:gd name="T45" fmla="*/ 8 h 37"/>
              <a:gd name="T46" fmla="*/ 23 w 33"/>
              <a:gd name="T47" fmla="*/ 9 h 37"/>
              <a:gd name="T48" fmla="*/ 24 w 33"/>
              <a:gd name="T49" fmla="*/ 11 h 37"/>
              <a:gd name="T50" fmla="*/ 25 w 33"/>
              <a:gd name="T51" fmla="*/ 12 h 37"/>
              <a:gd name="T52" fmla="*/ 27 w 33"/>
              <a:gd name="T53" fmla="*/ 13 h 37"/>
              <a:gd name="T54" fmla="*/ 28 w 33"/>
              <a:gd name="T55" fmla="*/ 13 h 37"/>
              <a:gd name="T56" fmla="*/ 29 w 33"/>
              <a:gd name="T57" fmla="*/ 14 h 37"/>
              <a:gd name="T58" fmla="*/ 30 w 33"/>
              <a:gd name="T59" fmla="*/ 16 h 37"/>
              <a:gd name="T60" fmla="*/ 32 w 33"/>
              <a:gd name="T61" fmla="*/ 16 h 37"/>
              <a:gd name="T62" fmla="*/ 32 w 33"/>
              <a:gd name="T63" fmla="*/ 18 h 37"/>
              <a:gd name="T64" fmla="*/ 25 w 33"/>
              <a:gd name="T65" fmla="*/ 22 h 37"/>
              <a:gd name="T66" fmla="*/ 21 w 33"/>
              <a:gd name="T67" fmla="*/ 27 h 37"/>
              <a:gd name="T68" fmla="*/ 16 w 33"/>
              <a:gd name="T69" fmla="*/ 35 h 37"/>
              <a:gd name="T70" fmla="*/ 14 w 33"/>
              <a:gd name="T71" fmla="*/ 36 h 37"/>
              <a:gd name="T72" fmla="*/ 12 w 33"/>
              <a:gd name="T73" fmla="*/ 37 h 37"/>
              <a:gd name="T74" fmla="*/ 11 w 33"/>
              <a:gd name="T75" fmla="*/ 37 h 37"/>
              <a:gd name="T76" fmla="*/ 10 w 33"/>
              <a:gd name="T77" fmla="*/ 36 h 37"/>
              <a:gd name="T78" fmla="*/ 10 w 33"/>
              <a:gd name="T79" fmla="*/ 37 h 37"/>
              <a:gd name="T80" fmla="*/ 9 w 33"/>
              <a:gd name="T81" fmla="*/ 37 h 37"/>
              <a:gd name="T82" fmla="*/ 7 w 33"/>
              <a:gd name="T83" fmla="*/ 37 h 37"/>
              <a:gd name="T84" fmla="*/ 7 w 33"/>
              <a:gd name="T85" fmla="*/ 36 h 37"/>
              <a:gd name="T86" fmla="*/ 7 w 33"/>
              <a:gd name="T87" fmla="*/ 35 h 37"/>
              <a:gd name="T88" fmla="*/ 6 w 33"/>
              <a:gd name="T89" fmla="*/ 35 h 37"/>
              <a:gd name="T90" fmla="*/ 5 w 33"/>
              <a:gd name="T91" fmla="*/ 34 h 37"/>
              <a:gd name="T92" fmla="*/ 5 w 33"/>
              <a:gd name="T93" fmla="*/ 34 h 37"/>
              <a:gd name="T94" fmla="*/ 4 w 33"/>
              <a:gd name="T95" fmla="*/ 34 h 37"/>
              <a:gd name="T96" fmla="*/ 4 w 33"/>
              <a:gd name="T97" fmla="*/ 33 h 37"/>
              <a:gd name="T98" fmla="*/ 4 w 33"/>
              <a:gd name="T99" fmla="*/ 32 h 37"/>
              <a:gd name="T100" fmla="*/ 4 w 33"/>
              <a:gd name="T101" fmla="*/ 31 h 37"/>
              <a:gd name="T102" fmla="*/ 4 w 33"/>
              <a:gd name="T103" fmla="*/ 31 h 37"/>
              <a:gd name="T104" fmla="*/ 3 w 33"/>
              <a:gd name="T105" fmla="*/ 29 h 37"/>
              <a:gd name="T106" fmla="*/ 2 w 33"/>
              <a:gd name="T107" fmla="*/ 28 h 37"/>
              <a:gd name="T108" fmla="*/ 2 w 33"/>
              <a:gd name="T109" fmla="*/ 28 h 37"/>
              <a:gd name="T110" fmla="*/ 1 w 33"/>
              <a:gd name="T111" fmla="*/ 27 h 37"/>
              <a:gd name="T112" fmla="*/ 0 w 33"/>
              <a:gd name="T113" fmla="*/ 26 h 37"/>
              <a:gd name="T114" fmla="*/ 0 w 33"/>
              <a:gd name="T115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" h="37">
                <a:moveTo>
                  <a:pt x="0" y="23"/>
                </a:moveTo>
                <a:lnTo>
                  <a:pt x="0" y="23"/>
                </a:lnTo>
                <a:lnTo>
                  <a:pt x="0" y="23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1" y="21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2" y="22"/>
                </a:lnTo>
                <a:lnTo>
                  <a:pt x="2" y="22"/>
                </a:lnTo>
                <a:lnTo>
                  <a:pt x="2" y="22"/>
                </a:lnTo>
                <a:lnTo>
                  <a:pt x="2" y="21"/>
                </a:lnTo>
                <a:lnTo>
                  <a:pt x="2" y="22"/>
                </a:lnTo>
                <a:lnTo>
                  <a:pt x="2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3"/>
                </a:lnTo>
                <a:lnTo>
                  <a:pt x="4" y="23"/>
                </a:lnTo>
                <a:lnTo>
                  <a:pt x="4" y="22"/>
                </a:lnTo>
                <a:lnTo>
                  <a:pt x="5" y="22"/>
                </a:lnTo>
                <a:lnTo>
                  <a:pt x="7" y="21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9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8"/>
                </a:lnTo>
                <a:lnTo>
                  <a:pt x="7" y="17"/>
                </a:lnTo>
                <a:lnTo>
                  <a:pt x="6" y="16"/>
                </a:lnTo>
                <a:lnTo>
                  <a:pt x="7" y="16"/>
                </a:lnTo>
                <a:lnTo>
                  <a:pt x="6" y="16"/>
                </a:lnTo>
                <a:lnTo>
                  <a:pt x="7" y="16"/>
                </a:lnTo>
                <a:lnTo>
                  <a:pt x="7" y="16"/>
                </a:lnTo>
                <a:lnTo>
                  <a:pt x="7" y="16"/>
                </a:lnTo>
                <a:lnTo>
                  <a:pt x="7" y="16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lnTo>
                  <a:pt x="9" y="15"/>
                </a:lnTo>
                <a:lnTo>
                  <a:pt x="9" y="14"/>
                </a:lnTo>
                <a:lnTo>
                  <a:pt x="9" y="14"/>
                </a:lnTo>
                <a:lnTo>
                  <a:pt x="8" y="12"/>
                </a:lnTo>
                <a:lnTo>
                  <a:pt x="8" y="12"/>
                </a:lnTo>
                <a:lnTo>
                  <a:pt x="8" y="12"/>
                </a:lnTo>
                <a:lnTo>
                  <a:pt x="8" y="11"/>
                </a:lnTo>
                <a:lnTo>
                  <a:pt x="8" y="11"/>
                </a:lnTo>
                <a:lnTo>
                  <a:pt x="8" y="10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5"/>
                </a:lnTo>
                <a:lnTo>
                  <a:pt x="5" y="5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4" y="5"/>
                </a:lnTo>
                <a:lnTo>
                  <a:pt x="4" y="4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2"/>
                </a:lnTo>
                <a:lnTo>
                  <a:pt x="4" y="1"/>
                </a:lnTo>
                <a:lnTo>
                  <a:pt x="3" y="1"/>
                </a:lnTo>
                <a:lnTo>
                  <a:pt x="3" y="1"/>
                </a:lnTo>
                <a:lnTo>
                  <a:pt x="3" y="1"/>
                </a:lnTo>
                <a:lnTo>
                  <a:pt x="3" y="1"/>
                </a:lnTo>
                <a:lnTo>
                  <a:pt x="3" y="0"/>
                </a:lnTo>
                <a:lnTo>
                  <a:pt x="3" y="1"/>
                </a:lnTo>
                <a:lnTo>
                  <a:pt x="3" y="0"/>
                </a:lnTo>
                <a:lnTo>
                  <a:pt x="4" y="0"/>
                </a:lnTo>
                <a:lnTo>
                  <a:pt x="4" y="0"/>
                </a:lnTo>
                <a:lnTo>
                  <a:pt x="3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5" y="0"/>
                </a:lnTo>
                <a:lnTo>
                  <a:pt x="5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7" y="1"/>
                </a:lnTo>
                <a:lnTo>
                  <a:pt x="8" y="1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8" y="2"/>
                </a:lnTo>
                <a:lnTo>
                  <a:pt x="9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3"/>
                </a:lnTo>
                <a:lnTo>
                  <a:pt x="10" y="3"/>
                </a:lnTo>
                <a:lnTo>
                  <a:pt x="11" y="4"/>
                </a:lnTo>
                <a:lnTo>
                  <a:pt x="12" y="4"/>
                </a:lnTo>
                <a:lnTo>
                  <a:pt x="12" y="4"/>
                </a:lnTo>
                <a:lnTo>
                  <a:pt x="13" y="4"/>
                </a:lnTo>
                <a:lnTo>
                  <a:pt x="14" y="4"/>
                </a:lnTo>
                <a:lnTo>
                  <a:pt x="14" y="4"/>
                </a:lnTo>
                <a:lnTo>
                  <a:pt x="15" y="4"/>
                </a:lnTo>
                <a:lnTo>
                  <a:pt x="15" y="5"/>
                </a:lnTo>
                <a:lnTo>
                  <a:pt x="15" y="5"/>
                </a:lnTo>
                <a:lnTo>
                  <a:pt x="15" y="5"/>
                </a:lnTo>
                <a:lnTo>
                  <a:pt x="16" y="5"/>
                </a:lnTo>
                <a:lnTo>
                  <a:pt x="16" y="5"/>
                </a:lnTo>
                <a:lnTo>
                  <a:pt x="16" y="5"/>
                </a:lnTo>
                <a:lnTo>
                  <a:pt x="17" y="5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7" y="6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9" y="7"/>
                </a:lnTo>
                <a:lnTo>
                  <a:pt x="19" y="7"/>
                </a:lnTo>
                <a:lnTo>
                  <a:pt x="20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9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0"/>
                </a:lnTo>
                <a:lnTo>
                  <a:pt x="23" y="11"/>
                </a:lnTo>
                <a:lnTo>
                  <a:pt x="23" y="11"/>
                </a:lnTo>
                <a:lnTo>
                  <a:pt x="24" y="11"/>
                </a:lnTo>
                <a:lnTo>
                  <a:pt x="24" y="11"/>
                </a:lnTo>
                <a:lnTo>
                  <a:pt x="24" y="11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2"/>
                </a:lnTo>
                <a:lnTo>
                  <a:pt x="25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7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8" y="13"/>
                </a:lnTo>
                <a:lnTo>
                  <a:pt x="29" y="13"/>
                </a:lnTo>
                <a:lnTo>
                  <a:pt x="29" y="13"/>
                </a:lnTo>
                <a:lnTo>
                  <a:pt x="29" y="13"/>
                </a:lnTo>
                <a:lnTo>
                  <a:pt x="29" y="14"/>
                </a:lnTo>
                <a:lnTo>
                  <a:pt x="29" y="14"/>
                </a:lnTo>
                <a:lnTo>
                  <a:pt x="29" y="14"/>
                </a:lnTo>
                <a:lnTo>
                  <a:pt x="30" y="15"/>
                </a:lnTo>
                <a:lnTo>
                  <a:pt x="30" y="15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1" y="16"/>
                </a:lnTo>
                <a:lnTo>
                  <a:pt x="30" y="16"/>
                </a:lnTo>
                <a:lnTo>
                  <a:pt x="30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1" y="16"/>
                </a:lnTo>
                <a:lnTo>
                  <a:pt x="32" y="16"/>
                </a:lnTo>
                <a:lnTo>
                  <a:pt x="32" y="16"/>
                </a:lnTo>
                <a:lnTo>
                  <a:pt x="32" y="16"/>
                </a:lnTo>
                <a:lnTo>
                  <a:pt x="32" y="17"/>
                </a:lnTo>
                <a:lnTo>
                  <a:pt x="32" y="17"/>
                </a:lnTo>
                <a:lnTo>
                  <a:pt x="33" y="18"/>
                </a:lnTo>
                <a:lnTo>
                  <a:pt x="33" y="18"/>
                </a:lnTo>
                <a:lnTo>
                  <a:pt x="33" y="18"/>
                </a:lnTo>
                <a:lnTo>
                  <a:pt x="33" y="18"/>
                </a:lnTo>
                <a:lnTo>
                  <a:pt x="32" y="18"/>
                </a:lnTo>
                <a:lnTo>
                  <a:pt x="32" y="18"/>
                </a:lnTo>
                <a:lnTo>
                  <a:pt x="31" y="18"/>
                </a:lnTo>
                <a:lnTo>
                  <a:pt x="29" y="19"/>
                </a:lnTo>
                <a:lnTo>
                  <a:pt x="29" y="19"/>
                </a:lnTo>
                <a:lnTo>
                  <a:pt x="28" y="20"/>
                </a:lnTo>
                <a:lnTo>
                  <a:pt x="28" y="20"/>
                </a:lnTo>
                <a:lnTo>
                  <a:pt x="27" y="21"/>
                </a:lnTo>
                <a:lnTo>
                  <a:pt x="25" y="22"/>
                </a:lnTo>
                <a:lnTo>
                  <a:pt x="25" y="22"/>
                </a:lnTo>
                <a:lnTo>
                  <a:pt x="24" y="22"/>
                </a:lnTo>
                <a:lnTo>
                  <a:pt x="23" y="24"/>
                </a:lnTo>
                <a:lnTo>
                  <a:pt x="22" y="24"/>
                </a:lnTo>
                <a:lnTo>
                  <a:pt x="22" y="25"/>
                </a:lnTo>
                <a:lnTo>
                  <a:pt x="21" y="26"/>
                </a:lnTo>
                <a:lnTo>
                  <a:pt x="21" y="26"/>
                </a:lnTo>
                <a:lnTo>
                  <a:pt x="21" y="27"/>
                </a:lnTo>
                <a:lnTo>
                  <a:pt x="19" y="29"/>
                </a:lnTo>
                <a:lnTo>
                  <a:pt x="19" y="30"/>
                </a:lnTo>
                <a:lnTo>
                  <a:pt x="19" y="30"/>
                </a:lnTo>
                <a:lnTo>
                  <a:pt x="18" y="31"/>
                </a:lnTo>
                <a:lnTo>
                  <a:pt x="17" y="32"/>
                </a:lnTo>
                <a:lnTo>
                  <a:pt x="17" y="33"/>
                </a:lnTo>
                <a:lnTo>
                  <a:pt x="16" y="35"/>
                </a:lnTo>
                <a:lnTo>
                  <a:pt x="16" y="35"/>
                </a:lnTo>
                <a:lnTo>
                  <a:pt x="16" y="35"/>
                </a:lnTo>
                <a:lnTo>
                  <a:pt x="16" y="35"/>
                </a:lnTo>
                <a:lnTo>
                  <a:pt x="16" y="35"/>
                </a:lnTo>
                <a:lnTo>
                  <a:pt x="15" y="35"/>
                </a:lnTo>
                <a:lnTo>
                  <a:pt x="15" y="35"/>
                </a:lnTo>
                <a:lnTo>
                  <a:pt x="15" y="35"/>
                </a:lnTo>
                <a:lnTo>
                  <a:pt x="15" y="36"/>
                </a:lnTo>
                <a:lnTo>
                  <a:pt x="14" y="36"/>
                </a:lnTo>
                <a:lnTo>
                  <a:pt x="14" y="36"/>
                </a:lnTo>
                <a:lnTo>
                  <a:pt x="14" y="37"/>
                </a:lnTo>
                <a:lnTo>
                  <a:pt x="14" y="37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3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2" y="37"/>
                </a:lnTo>
                <a:lnTo>
                  <a:pt x="11" y="37"/>
                </a:lnTo>
                <a:lnTo>
                  <a:pt x="12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1" y="37"/>
                </a:lnTo>
                <a:lnTo>
                  <a:pt x="10" y="36"/>
                </a:lnTo>
                <a:lnTo>
                  <a:pt x="10" y="36"/>
                </a:lnTo>
                <a:lnTo>
                  <a:pt x="10" y="37"/>
                </a:lnTo>
                <a:lnTo>
                  <a:pt x="10" y="36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10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9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6"/>
                </a:lnTo>
                <a:lnTo>
                  <a:pt x="7" y="37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7" y="36"/>
                </a:lnTo>
                <a:lnTo>
                  <a:pt x="6" y="36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7" y="35"/>
                </a:lnTo>
                <a:lnTo>
                  <a:pt x="7" y="35"/>
                </a:lnTo>
                <a:lnTo>
                  <a:pt x="7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6" y="35"/>
                </a:lnTo>
                <a:lnTo>
                  <a:pt x="5" y="34"/>
                </a:lnTo>
                <a:lnTo>
                  <a:pt x="5" y="34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5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5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4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3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2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1"/>
                </a:lnTo>
                <a:lnTo>
                  <a:pt x="4" y="30"/>
                </a:lnTo>
                <a:lnTo>
                  <a:pt x="4" y="31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30"/>
                </a:lnTo>
                <a:lnTo>
                  <a:pt x="3" y="29"/>
                </a:lnTo>
                <a:lnTo>
                  <a:pt x="3" y="29"/>
                </a:lnTo>
                <a:lnTo>
                  <a:pt x="3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9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7"/>
                </a:lnTo>
                <a:lnTo>
                  <a:pt x="1" y="27"/>
                </a:lnTo>
                <a:lnTo>
                  <a:pt x="1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7" name="CaixaDeTexto 46">
            <a:extLst>
              <a:ext uri="{FF2B5EF4-FFF2-40B4-BE49-F238E27FC236}">
                <a16:creationId xmlns="" xmlns:a16="http://schemas.microsoft.com/office/drawing/2014/main" id="{9280DF4A-A79A-4951-9439-7E158660007D}"/>
              </a:ext>
            </a:extLst>
          </p:cNvPr>
          <p:cNvSpPr txBox="1"/>
          <p:nvPr/>
        </p:nvSpPr>
        <p:spPr>
          <a:xfrm>
            <a:off x="5730956" y="1399460"/>
            <a:ext cx="104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 de Imperatriz e</a:t>
            </a:r>
          </a:p>
          <a:p>
            <a:pPr algn="ctr"/>
            <a:r>
              <a:rPr lang="pt-BR" sz="1200" b="1" dirty="0"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Colinas</a:t>
            </a:r>
          </a:p>
        </p:txBody>
      </p:sp>
      <p:cxnSp>
        <p:nvCxnSpPr>
          <p:cNvPr id="48" name="Conector reto 47">
            <a:extLst>
              <a:ext uri="{FF2B5EF4-FFF2-40B4-BE49-F238E27FC236}">
                <a16:creationId xmlns="" xmlns:a16="http://schemas.microsoft.com/office/drawing/2014/main" id="{E3A4A8AA-4407-4B31-A872-3023FE5D92E9}"/>
              </a:ext>
            </a:extLst>
          </p:cNvPr>
          <p:cNvCxnSpPr>
            <a:stCxn id="96" idx="6"/>
            <a:endCxn id="59" idx="2"/>
          </p:cNvCxnSpPr>
          <p:nvPr/>
        </p:nvCxnSpPr>
        <p:spPr>
          <a:xfrm>
            <a:off x="3238679" y="1725019"/>
            <a:ext cx="1243737" cy="17209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="" xmlns:a16="http://schemas.microsoft.com/office/drawing/2014/main" id="{C2490F9C-4A06-44A8-80DE-815F739D2C89}"/>
              </a:ext>
            </a:extLst>
          </p:cNvPr>
          <p:cNvCxnSpPr>
            <a:stCxn id="52" idx="6"/>
            <a:endCxn id="60" idx="6"/>
          </p:cNvCxnSpPr>
          <p:nvPr/>
        </p:nvCxnSpPr>
        <p:spPr>
          <a:xfrm>
            <a:off x="5529204" y="1982025"/>
            <a:ext cx="745083" cy="1590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="" xmlns:a16="http://schemas.microsoft.com/office/drawing/2014/main" id="{38DF26A3-0653-40EC-9990-27D973584294}"/>
              </a:ext>
            </a:extLst>
          </p:cNvPr>
          <p:cNvCxnSpPr/>
          <p:nvPr/>
        </p:nvCxnSpPr>
        <p:spPr>
          <a:xfrm flipV="1">
            <a:off x="6292858" y="2453278"/>
            <a:ext cx="1110861" cy="19101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>
            <a:extLst>
              <a:ext uri="{FF2B5EF4-FFF2-40B4-BE49-F238E27FC236}">
                <a16:creationId xmlns="" xmlns:a16="http://schemas.microsoft.com/office/drawing/2014/main" id="{D997E57F-FAB0-476C-BAFF-46059A7A8E1D}"/>
              </a:ext>
            </a:extLst>
          </p:cNvPr>
          <p:cNvCxnSpPr>
            <a:stCxn id="60" idx="4"/>
            <a:endCxn id="56" idx="0"/>
          </p:cNvCxnSpPr>
          <p:nvPr/>
        </p:nvCxnSpPr>
        <p:spPr>
          <a:xfrm>
            <a:off x="6206717" y="2208630"/>
            <a:ext cx="86140" cy="1844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>
            <a:extLst>
              <a:ext uri="{FF2B5EF4-FFF2-40B4-BE49-F238E27FC236}">
                <a16:creationId xmlns="" xmlns:a16="http://schemas.microsoft.com/office/drawing/2014/main" id="{62FCBAFC-6E23-4221-A7DD-043C8BB64C13}"/>
              </a:ext>
            </a:extLst>
          </p:cNvPr>
          <p:cNvSpPr/>
          <p:nvPr/>
        </p:nvSpPr>
        <p:spPr>
          <a:xfrm>
            <a:off x="4989204" y="1712025"/>
            <a:ext cx="540000" cy="54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2400" b="1" dirty="0"/>
              <a:t>N</a:t>
            </a:r>
          </a:p>
        </p:txBody>
      </p:sp>
      <p:cxnSp>
        <p:nvCxnSpPr>
          <p:cNvPr id="53" name="Conector reto 52">
            <a:extLst>
              <a:ext uri="{FF2B5EF4-FFF2-40B4-BE49-F238E27FC236}">
                <a16:creationId xmlns="" xmlns:a16="http://schemas.microsoft.com/office/drawing/2014/main" id="{8F909D67-CFB4-4D6E-A5F3-E0558F093009}"/>
              </a:ext>
            </a:extLst>
          </p:cNvPr>
          <p:cNvCxnSpPr>
            <a:stCxn id="60" idx="2"/>
            <a:endCxn id="54" idx="2"/>
          </p:cNvCxnSpPr>
          <p:nvPr/>
        </p:nvCxnSpPr>
        <p:spPr>
          <a:xfrm>
            <a:off x="6139146" y="2141060"/>
            <a:ext cx="1061859" cy="3315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e 53">
            <a:extLst>
              <a:ext uri="{FF2B5EF4-FFF2-40B4-BE49-F238E27FC236}">
                <a16:creationId xmlns="" xmlns:a16="http://schemas.microsoft.com/office/drawing/2014/main" id="{7D895BA8-D630-4B5B-87CA-E376445610A5}"/>
              </a:ext>
            </a:extLst>
          </p:cNvPr>
          <p:cNvSpPr/>
          <p:nvPr/>
        </p:nvSpPr>
        <p:spPr>
          <a:xfrm>
            <a:off x="7201005" y="2202572"/>
            <a:ext cx="540000" cy="54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2400" b="1" dirty="0"/>
              <a:t>NE</a:t>
            </a:r>
          </a:p>
        </p:txBody>
      </p:sp>
      <p:sp>
        <p:nvSpPr>
          <p:cNvPr id="55" name="Arco 54">
            <a:extLst>
              <a:ext uri="{FF2B5EF4-FFF2-40B4-BE49-F238E27FC236}">
                <a16:creationId xmlns="" xmlns:a16="http://schemas.microsoft.com/office/drawing/2014/main" id="{167EFAE6-E8B7-4602-BCBB-CA0505A8A74F}"/>
              </a:ext>
            </a:extLst>
          </p:cNvPr>
          <p:cNvSpPr/>
          <p:nvPr/>
        </p:nvSpPr>
        <p:spPr>
          <a:xfrm rot="16200000" flipV="1">
            <a:off x="5690601" y="3379332"/>
            <a:ext cx="1082168" cy="1180666"/>
          </a:xfrm>
          <a:prstGeom prst="arc">
            <a:avLst>
              <a:gd name="adj1" fmla="val 16873619"/>
              <a:gd name="adj2" fmla="val 4049146"/>
            </a:avLst>
          </a:prstGeom>
          <a:ln w="57150">
            <a:solidFill>
              <a:schemeClr val="accent6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Elipse 55">
            <a:extLst>
              <a:ext uri="{FF2B5EF4-FFF2-40B4-BE49-F238E27FC236}">
                <a16:creationId xmlns="" xmlns:a16="http://schemas.microsoft.com/office/drawing/2014/main" id="{5DFB2AED-766D-49F8-B31F-29B75A89BDE9}"/>
              </a:ext>
            </a:extLst>
          </p:cNvPr>
          <p:cNvSpPr/>
          <p:nvPr/>
        </p:nvSpPr>
        <p:spPr>
          <a:xfrm>
            <a:off x="6022857" y="4053128"/>
            <a:ext cx="540000" cy="54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2400" b="1" dirty="0"/>
              <a:t>SE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="" xmlns:a16="http://schemas.microsoft.com/office/drawing/2014/main" id="{E34A2EB5-94CD-4D11-80C6-8D5C2B170FEF}"/>
              </a:ext>
            </a:extLst>
          </p:cNvPr>
          <p:cNvSpPr txBox="1"/>
          <p:nvPr/>
        </p:nvSpPr>
        <p:spPr>
          <a:xfrm>
            <a:off x="3952548" y="1525120"/>
            <a:ext cx="1185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200" b="1"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Nó de Xingu</a:t>
            </a:r>
          </a:p>
        </p:txBody>
      </p:sp>
      <p:cxnSp>
        <p:nvCxnSpPr>
          <p:cNvPr id="58" name="Conector reto 57">
            <a:extLst>
              <a:ext uri="{FF2B5EF4-FFF2-40B4-BE49-F238E27FC236}">
                <a16:creationId xmlns="" xmlns:a16="http://schemas.microsoft.com/office/drawing/2014/main" id="{905338C2-3902-468D-9D5C-06A48CCC6580}"/>
              </a:ext>
            </a:extLst>
          </p:cNvPr>
          <p:cNvCxnSpPr>
            <a:stCxn id="59" idx="6"/>
            <a:endCxn id="52" idx="2"/>
          </p:cNvCxnSpPr>
          <p:nvPr/>
        </p:nvCxnSpPr>
        <p:spPr>
          <a:xfrm>
            <a:off x="4617557" y="1897117"/>
            <a:ext cx="371647" cy="8490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58">
            <a:extLst>
              <a:ext uri="{FF2B5EF4-FFF2-40B4-BE49-F238E27FC236}">
                <a16:creationId xmlns="" xmlns:a16="http://schemas.microsoft.com/office/drawing/2014/main" id="{18DD45B4-4BC2-403D-A93D-262838479D82}"/>
              </a:ext>
            </a:extLst>
          </p:cNvPr>
          <p:cNvSpPr/>
          <p:nvPr/>
        </p:nvSpPr>
        <p:spPr>
          <a:xfrm>
            <a:off x="4482416" y="1829546"/>
            <a:ext cx="135141" cy="135141"/>
          </a:xfrm>
          <a:prstGeom prst="ellipse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sp>
        <p:nvSpPr>
          <p:cNvPr id="60" name="Elipse 59">
            <a:extLst>
              <a:ext uri="{FF2B5EF4-FFF2-40B4-BE49-F238E27FC236}">
                <a16:creationId xmlns="" xmlns:a16="http://schemas.microsoft.com/office/drawing/2014/main" id="{697DE984-3FB3-41FF-8BC8-AF67495C4BCA}"/>
              </a:ext>
            </a:extLst>
          </p:cNvPr>
          <p:cNvSpPr/>
          <p:nvPr/>
        </p:nvSpPr>
        <p:spPr>
          <a:xfrm>
            <a:off x="6139146" y="2073489"/>
            <a:ext cx="135141" cy="135141"/>
          </a:xfrm>
          <a:prstGeom prst="ellipse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sp>
        <p:nvSpPr>
          <p:cNvPr id="61" name="Arco 60">
            <a:extLst>
              <a:ext uri="{FF2B5EF4-FFF2-40B4-BE49-F238E27FC236}">
                <a16:creationId xmlns="" xmlns:a16="http://schemas.microsoft.com/office/drawing/2014/main" id="{C9434533-D139-48E3-AAAE-BF5B2B8318BD}"/>
              </a:ext>
            </a:extLst>
          </p:cNvPr>
          <p:cNvSpPr/>
          <p:nvPr/>
        </p:nvSpPr>
        <p:spPr>
          <a:xfrm rot="8720297" flipV="1">
            <a:off x="6961295" y="1906497"/>
            <a:ext cx="1082168" cy="1180666"/>
          </a:xfrm>
          <a:prstGeom prst="arc">
            <a:avLst>
              <a:gd name="adj1" fmla="val 16873619"/>
              <a:gd name="adj2" fmla="val 4049146"/>
            </a:avLst>
          </a:prstGeom>
          <a:ln w="57150">
            <a:solidFill>
              <a:srgbClr val="16375E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2" name="Freeform 22">
            <a:extLst>
              <a:ext uri="{FF2B5EF4-FFF2-40B4-BE49-F238E27FC236}">
                <a16:creationId xmlns="" xmlns:a16="http://schemas.microsoft.com/office/drawing/2014/main" id="{5B5047DB-B8C8-45FC-A6B5-815133E667CC}"/>
              </a:ext>
            </a:extLst>
          </p:cNvPr>
          <p:cNvSpPr>
            <a:spLocks/>
          </p:cNvSpPr>
          <p:nvPr/>
        </p:nvSpPr>
        <p:spPr bwMode="auto">
          <a:xfrm>
            <a:off x="4975081" y="3380985"/>
            <a:ext cx="1239838" cy="1241427"/>
          </a:xfrm>
          <a:custGeom>
            <a:avLst/>
            <a:gdLst>
              <a:gd name="T0" fmla="*/ 1 w 131"/>
              <a:gd name="T1" fmla="*/ 90 h 131"/>
              <a:gd name="T2" fmla="*/ 3 w 131"/>
              <a:gd name="T3" fmla="*/ 85 h 131"/>
              <a:gd name="T4" fmla="*/ 6 w 131"/>
              <a:gd name="T5" fmla="*/ 82 h 131"/>
              <a:gd name="T6" fmla="*/ 9 w 131"/>
              <a:gd name="T7" fmla="*/ 77 h 131"/>
              <a:gd name="T8" fmla="*/ 10 w 131"/>
              <a:gd name="T9" fmla="*/ 73 h 131"/>
              <a:gd name="T10" fmla="*/ 17 w 131"/>
              <a:gd name="T11" fmla="*/ 67 h 131"/>
              <a:gd name="T12" fmla="*/ 27 w 131"/>
              <a:gd name="T13" fmla="*/ 58 h 131"/>
              <a:gd name="T14" fmla="*/ 35 w 131"/>
              <a:gd name="T15" fmla="*/ 48 h 131"/>
              <a:gd name="T16" fmla="*/ 41 w 131"/>
              <a:gd name="T17" fmla="*/ 34 h 131"/>
              <a:gd name="T18" fmla="*/ 46 w 131"/>
              <a:gd name="T19" fmla="*/ 18 h 131"/>
              <a:gd name="T20" fmla="*/ 49 w 131"/>
              <a:gd name="T21" fmla="*/ 6 h 131"/>
              <a:gd name="T22" fmla="*/ 52 w 131"/>
              <a:gd name="T23" fmla="*/ 2 h 131"/>
              <a:gd name="T24" fmla="*/ 54 w 131"/>
              <a:gd name="T25" fmla="*/ 3 h 131"/>
              <a:gd name="T26" fmla="*/ 53 w 131"/>
              <a:gd name="T27" fmla="*/ 8 h 131"/>
              <a:gd name="T28" fmla="*/ 70 w 131"/>
              <a:gd name="T29" fmla="*/ 14 h 131"/>
              <a:gd name="T30" fmla="*/ 75 w 131"/>
              <a:gd name="T31" fmla="*/ 9 h 131"/>
              <a:gd name="T32" fmla="*/ 81 w 131"/>
              <a:gd name="T33" fmla="*/ 11 h 131"/>
              <a:gd name="T34" fmla="*/ 83 w 131"/>
              <a:gd name="T35" fmla="*/ 16 h 131"/>
              <a:gd name="T36" fmla="*/ 86 w 131"/>
              <a:gd name="T37" fmla="*/ 16 h 131"/>
              <a:gd name="T38" fmla="*/ 90 w 131"/>
              <a:gd name="T39" fmla="*/ 14 h 131"/>
              <a:gd name="T40" fmla="*/ 93 w 131"/>
              <a:gd name="T41" fmla="*/ 15 h 131"/>
              <a:gd name="T42" fmla="*/ 100 w 131"/>
              <a:gd name="T43" fmla="*/ 18 h 131"/>
              <a:gd name="T44" fmla="*/ 103 w 131"/>
              <a:gd name="T45" fmla="*/ 14 h 131"/>
              <a:gd name="T46" fmla="*/ 109 w 131"/>
              <a:gd name="T47" fmla="*/ 15 h 131"/>
              <a:gd name="T48" fmla="*/ 114 w 131"/>
              <a:gd name="T49" fmla="*/ 12 h 131"/>
              <a:gd name="T50" fmla="*/ 125 w 131"/>
              <a:gd name="T51" fmla="*/ 10 h 131"/>
              <a:gd name="T52" fmla="*/ 124 w 131"/>
              <a:gd name="T53" fmla="*/ 14 h 131"/>
              <a:gd name="T54" fmla="*/ 126 w 131"/>
              <a:gd name="T55" fmla="*/ 20 h 131"/>
              <a:gd name="T56" fmla="*/ 126 w 131"/>
              <a:gd name="T57" fmla="*/ 29 h 131"/>
              <a:gd name="T58" fmla="*/ 131 w 131"/>
              <a:gd name="T59" fmla="*/ 36 h 131"/>
              <a:gd name="T60" fmla="*/ 130 w 131"/>
              <a:gd name="T61" fmla="*/ 41 h 131"/>
              <a:gd name="T62" fmla="*/ 126 w 131"/>
              <a:gd name="T63" fmla="*/ 47 h 131"/>
              <a:gd name="T64" fmla="*/ 120 w 131"/>
              <a:gd name="T65" fmla="*/ 45 h 131"/>
              <a:gd name="T66" fmla="*/ 114 w 131"/>
              <a:gd name="T67" fmla="*/ 50 h 131"/>
              <a:gd name="T68" fmla="*/ 115 w 131"/>
              <a:gd name="T69" fmla="*/ 64 h 131"/>
              <a:gd name="T70" fmla="*/ 107 w 131"/>
              <a:gd name="T71" fmla="*/ 67 h 131"/>
              <a:gd name="T72" fmla="*/ 105 w 131"/>
              <a:gd name="T73" fmla="*/ 64 h 131"/>
              <a:gd name="T74" fmla="*/ 104 w 131"/>
              <a:gd name="T75" fmla="*/ 57 h 131"/>
              <a:gd name="T76" fmla="*/ 89 w 131"/>
              <a:gd name="T77" fmla="*/ 67 h 131"/>
              <a:gd name="T78" fmla="*/ 106 w 131"/>
              <a:gd name="T79" fmla="*/ 71 h 131"/>
              <a:gd name="T80" fmla="*/ 105 w 131"/>
              <a:gd name="T81" fmla="*/ 77 h 131"/>
              <a:gd name="T82" fmla="*/ 108 w 131"/>
              <a:gd name="T83" fmla="*/ 80 h 131"/>
              <a:gd name="T84" fmla="*/ 109 w 131"/>
              <a:gd name="T85" fmla="*/ 85 h 131"/>
              <a:gd name="T86" fmla="*/ 107 w 131"/>
              <a:gd name="T87" fmla="*/ 86 h 131"/>
              <a:gd name="T88" fmla="*/ 104 w 131"/>
              <a:gd name="T89" fmla="*/ 90 h 131"/>
              <a:gd name="T90" fmla="*/ 102 w 131"/>
              <a:gd name="T91" fmla="*/ 93 h 131"/>
              <a:gd name="T92" fmla="*/ 106 w 131"/>
              <a:gd name="T93" fmla="*/ 99 h 131"/>
              <a:gd name="T94" fmla="*/ 107 w 131"/>
              <a:gd name="T95" fmla="*/ 104 h 131"/>
              <a:gd name="T96" fmla="*/ 102 w 131"/>
              <a:gd name="T97" fmla="*/ 107 h 131"/>
              <a:gd name="T98" fmla="*/ 98 w 131"/>
              <a:gd name="T99" fmla="*/ 111 h 131"/>
              <a:gd name="T100" fmla="*/ 93 w 131"/>
              <a:gd name="T101" fmla="*/ 111 h 131"/>
              <a:gd name="T102" fmla="*/ 84 w 131"/>
              <a:gd name="T103" fmla="*/ 110 h 131"/>
              <a:gd name="T104" fmla="*/ 74 w 131"/>
              <a:gd name="T105" fmla="*/ 111 h 131"/>
              <a:gd name="T106" fmla="*/ 66 w 131"/>
              <a:gd name="T107" fmla="*/ 113 h 131"/>
              <a:gd name="T108" fmla="*/ 53 w 131"/>
              <a:gd name="T109" fmla="*/ 116 h 131"/>
              <a:gd name="T110" fmla="*/ 43 w 131"/>
              <a:gd name="T111" fmla="*/ 129 h 131"/>
              <a:gd name="T112" fmla="*/ 36 w 131"/>
              <a:gd name="T113" fmla="*/ 126 h 131"/>
              <a:gd name="T114" fmla="*/ 29 w 131"/>
              <a:gd name="T115" fmla="*/ 124 h 131"/>
              <a:gd name="T116" fmla="*/ 23 w 131"/>
              <a:gd name="T117" fmla="*/ 121 h 131"/>
              <a:gd name="T118" fmla="*/ 19 w 131"/>
              <a:gd name="T119" fmla="*/ 119 h 131"/>
              <a:gd name="T120" fmla="*/ 11 w 131"/>
              <a:gd name="T121" fmla="*/ 116 h 131"/>
              <a:gd name="T122" fmla="*/ 5 w 131"/>
              <a:gd name="T123" fmla="*/ 109 h 131"/>
              <a:gd name="T124" fmla="*/ 0 w 131"/>
              <a:gd name="T125" fmla="*/ 98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1" h="131">
                <a:moveTo>
                  <a:pt x="0" y="94"/>
                </a:moveTo>
                <a:lnTo>
                  <a:pt x="0" y="94"/>
                </a:lnTo>
                <a:lnTo>
                  <a:pt x="0" y="94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3"/>
                </a:lnTo>
                <a:lnTo>
                  <a:pt x="0" y="92"/>
                </a:lnTo>
                <a:lnTo>
                  <a:pt x="0" y="92"/>
                </a:lnTo>
                <a:lnTo>
                  <a:pt x="0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2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1" y="91"/>
                </a:lnTo>
                <a:lnTo>
                  <a:pt x="0" y="91"/>
                </a:lnTo>
                <a:lnTo>
                  <a:pt x="1" y="91"/>
                </a:lnTo>
                <a:lnTo>
                  <a:pt x="1" y="91"/>
                </a:lnTo>
                <a:lnTo>
                  <a:pt x="1" y="90"/>
                </a:lnTo>
                <a:lnTo>
                  <a:pt x="1" y="90"/>
                </a:lnTo>
                <a:lnTo>
                  <a:pt x="1" y="90"/>
                </a:lnTo>
                <a:lnTo>
                  <a:pt x="0" y="90"/>
                </a:lnTo>
                <a:lnTo>
                  <a:pt x="0" y="90"/>
                </a:lnTo>
                <a:lnTo>
                  <a:pt x="0" y="90"/>
                </a:lnTo>
                <a:lnTo>
                  <a:pt x="1" y="90"/>
                </a:lnTo>
                <a:lnTo>
                  <a:pt x="1" y="90"/>
                </a:lnTo>
                <a:lnTo>
                  <a:pt x="1" y="90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9"/>
                </a:lnTo>
                <a:lnTo>
                  <a:pt x="1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8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2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7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6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3" y="85"/>
                </a:lnTo>
                <a:lnTo>
                  <a:pt x="4" y="85"/>
                </a:lnTo>
                <a:lnTo>
                  <a:pt x="3" y="84"/>
                </a:lnTo>
                <a:lnTo>
                  <a:pt x="3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3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5" y="82"/>
                </a:lnTo>
                <a:lnTo>
                  <a:pt x="6" y="82"/>
                </a:lnTo>
                <a:lnTo>
                  <a:pt x="6" y="82"/>
                </a:lnTo>
                <a:lnTo>
                  <a:pt x="6" y="82"/>
                </a:lnTo>
                <a:lnTo>
                  <a:pt x="6" y="81"/>
                </a:lnTo>
                <a:lnTo>
                  <a:pt x="5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6" y="81"/>
                </a:lnTo>
                <a:lnTo>
                  <a:pt x="7" y="81"/>
                </a:lnTo>
                <a:lnTo>
                  <a:pt x="7" y="81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7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80"/>
                </a:lnTo>
                <a:lnTo>
                  <a:pt x="8" y="79"/>
                </a:lnTo>
                <a:lnTo>
                  <a:pt x="8" y="79"/>
                </a:lnTo>
                <a:lnTo>
                  <a:pt x="9" y="79"/>
                </a:lnTo>
                <a:lnTo>
                  <a:pt x="9" y="79"/>
                </a:lnTo>
                <a:lnTo>
                  <a:pt x="9" y="79"/>
                </a:lnTo>
                <a:lnTo>
                  <a:pt x="9" y="79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8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9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7"/>
                </a:lnTo>
                <a:lnTo>
                  <a:pt x="10" y="76"/>
                </a:lnTo>
                <a:lnTo>
                  <a:pt x="10" y="76"/>
                </a:lnTo>
                <a:lnTo>
                  <a:pt x="11" y="77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6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2" y="75"/>
                </a:lnTo>
                <a:lnTo>
                  <a:pt x="11" y="75"/>
                </a:lnTo>
                <a:lnTo>
                  <a:pt x="11" y="75"/>
                </a:lnTo>
                <a:lnTo>
                  <a:pt x="11" y="75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1" y="74"/>
                </a:lnTo>
                <a:lnTo>
                  <a:pt x="10" y="74"/>
                </a:lnTo>
                <a:lnTo>
                  <a:pt x="10" y="74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3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0" y="72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1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2" y="71"/>
                </a:lnTo>
                <a:lnTo>
                  <a:pt x="13" y="71"/>
                </a:lnTo>
                <a:lnTo>
                  <a:pt x="13" y="71"/>
                </a:lnTo>
                <a:lnTo>
                  <a:pt x="12" y="70"/>
                </a:lnTo>
                <a:lnTo>
                  <a:pt x="12" y="70"/>
                </a:lnTo>
                <a:lnTo>
                  <a:pt x="12" y="70"/>
                </a:lnTo>
                <a:lnTo>
                  <a:pt x="13" y="70"/>
                </a:lnTo>
                <a:lnTo>
                  <a:pt x="13" y="70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3" y="69"/>
                </a:lnTo>
                <a:lnTo>
                  <a:pt x="14" y="69"/>
                </a:lnTo>
                <a:lnTo>
                  <a:pt x="14" y="69"/>
                </a:lnTo>
                <a:lnTo>
                  <a:pt x="14" y="69"/>
                </a:lnTo>
                <a:lnTo>
                  <a:pt x="14" y="68"/>
                </a:lnTo>
                <a:lnTo>
                  <a:pt x="15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8"/>
                </a:lnTo>
                <a:lnTo>
                  <a:pt x="16" y="67"/>
                </a:lnTo>
                <a:lnTo>
                  <a:pt x="17" y="67"/>
                </a:lnTo>
                <a:lnTo>
                  <a:pt x="17" y="67"/>
                </a:lnTo>
                <a:lnTo>
                  <a:pt x="17" y="67"/>
                </a:lnTo>
                <a:lnTo>
                  <a:pt x="17" y="66"/>
                </a:lnTo>
                <a:lnTo>
                  <a:pt x="17" y="66"/>
                </a:lnTo>
                <a:lnTo>
                  <a:pt x="17" y="66"/>
                </a:lnTo>
                <a:lnTo>
                  <a:pt x="17" y="66"/>
                </a:lnTo>
                <a:lnTo>
                  <a:pt x="18" y="65"/>
                </a:lnTo>
                <a:lnTo>
                  <a:pt x="18" y="65"/>
                </a:lnTo>
                <a:lnTo>
                  <a:pt x="18" y="65"/>
                </a:lnTo>
                <a:lnTo>
                  <a:pt x="18" y="65"/>
                </a:lnTo>
                <a:lnTo>
                  <a:pt x="18" y="64"/>
                </a:lnTo>
                <a:lnTo>
                  <a:pt x="18" y="64"/>
                </a:lnTo>
                <a:lnTo>
                  <a:pt x="19" y="64"/>
                </a:lnTo>
                <a:lnTo>
                  <a:pt x="19" y="64"/>
                </a:lnTo>
                <a:lnTo>
                  <a:pt x="20" y="64"/>
                </a:lnTo>
                <a:lnTo>
                  <a:pt x="20" y="64"/>
                </a:lnTo>
                <a:lnTo>
                  <a:pt x="21" y="64"/>
                </a:lnTo>
                <a:lnTo>
                  <a:pt x="21" y="64"/>
                </a:lnTo>
                <a:lnTo>
                  <a:pt x="21" y="64"/>
                </a:lnTo>
                <a:lnTo>
                  <a:pt x="21" y="64"/>
                </a:lnTo>
                <a:lnTo>
                  <a:pt x="22" y="64"/>
                </a:lnTo>
                <a:lnTo>
                  <a:pt x="22" y="64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5" y="63"/>
                </a:lnTo>
                <a:lnTo>
                  <a:pt x="25" y="62"/>
                </a:lnTo>
                <a:lnTo>
                  <a:pt x="25" y="62"/>
                </a:lnTo>
                <a:lnTo>
                  <a:pt x="25" y="61"/>
                </a:lnTo>
                <a:lnTo>
                  <a:pt x="26" y="61"/>
                </a:lnTo>
                <a:lnTo>
                  <a:pt x="26" y="61"/>
                </a:lnTo>
                <a:lnTo>
                  <a:pt x="27" y="60"/>
                </a:lnTo>
                <a:lnTo>
                  <a:pt x="27" y="60"/>
                </a:lnTo>
                <a:lnTo>
                  <a:pt x="27" y="59"/>
                </a:lnTo>
                <a:lnTo>
                  <a:pt x="27" y="59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6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8"/>
                </a:lnTo>
                <a:lnTo>
                  <a:pt x="27" y="57"/>
                </a:lnTo>
                <a:lnTo>
                  <a:pt x="27" y="57"/>
                </a:lnTo>
                <a:lnTo>
                  <a:pt x="27" y="57"/>
                </a:lnTo>
                <a:lnTo>
                  <a:pt x="28" y="57"/>
                </a:lnTo>
                <a:lnTo>
                  <a:pt x="28" y="57"/>
                </a:lnTo>
                <a:lnTo>
                  <a:pt x="28" y="57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6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  <a:lnTo>
                  <a:pt x="28" y="54"/>
                </a:lnTo>
                <a:lnTo>
                  <a:pt x="28" y="54"/>
                </a:lnTo>
                <a:lnTo>
                  <a:pt x="28" y="53"/>
                </a:lnTo>
                <a:lnTo>
                  <a:pt x="28" y="53"/>
                </a:lnTo>
                <a:lnTo>
                  <a:pt x="28" y="53"/>
                </a:lnTo>
                <a:lnTo>
                  <a:pt x="29" y="53"/>
                </a:lnTo>
                <a:lnTo>
                  <a:pt x="29" y="53"/>
                </a:lnTo>
                <a:lnTo>
                  <a:pt x="28" y="52"/>
                </a:lnTo>
                <a:lnTo>
                  <a:pt x="28" y="52"/>
                </a:lnTo>
                <a:lnTo>
                  <a:pt x="28" y="52"/>
                </a:lnTo>
                <a:lnTo>
                  <a:pt x="29" y="52"/>
                </a:lnTo>
                <a:lnTo>
                  <a:pt x="29" y="51"/>
                </a:lnTo>
                <a:lnTo>
                  <a:pt x="29" y="51"/>
                </a:lnTo>
                <a:lnTo>
                  <a:pt x="29" y="51"/>
                </a:lnTo>
                <a:lnTo>
                  <a:pt x="30" y="51"/>
                </a:lnTo>
                <a:lnTo>
                  <a:pt x="30" y="50"/>
                </a:lnTo>
                <a:lnTo>
                  <a:pt x="30" y="50"/>
                </a:lnTo>
                <a:lnTo>
                  <a:pt x="31" y="49"/>
                </a:lnTo>
                <a:lnTo>
                  <a:pt x="31" y="49"/>
                </a:lnTo>
                <a:lnTo>
                  <a:pt x="31" y="49"/>
                </a:lnTo>
                <a:lnTo>
                  <a:pt x="32" y="49"/>
                </a:lnTo>
                <a:lnTo>
                  <a:pt x="32" y="49"/>
                </a:lnTo>
                <a:lnTo>
                  <a:pt x="32" y="48"/>
                </a:lnTo>
                <a:lnTo>
                  <a:pt x="32" y="48"/>
                </a:lnTo>
                <a:lnTo>
                  <a:pt x="33" y="48"/>
                </a:lnTo>
                <a:lnTo>
                  <a:pt x="33" y="48"/>
                </a:lnTo>
                <a:lnTo>
                  <a:pt x="33" y="48"/>
                </a:lnTo>
                <a:lnTo>
                  <a:pt x="34" y="48"/>
                </a:lnTo>
                <a:lnTo>
                  <a:pt x="34" y="48"/>
                </a:lnTo>
                <a:lnTo>
                  <a:pt x="34" y="47"/>
                </a:lnTo>
                <a:lnTo>
                  <a:pt x="34" y="47"/>
                </a:lnTo>
                <a:lnTo>
                  <a:pt x="35" y="48"/>
                </a:lnTo>
                <a:lnTo>
                  <a:pt x="35" y="48"/>
                </a:lnTo>
                <a:lnTo>
                  <a:pt x="35" y="48"/>
                </a:lnTo>
                <a:lnTo>
                  <a:pt x="35" y="48"/>
                </a:lnTo>
                <a:lnTo>
                  <a:pt x="36" y="48"/>
                </a:lnTo>
                <a:lnTo>
                  <a:pt x="37" y="48"/>
                </a:lnTo>
                <a:lnTo>
                  <a:pt x="38" y="47"/>
                </a:lnTo>
                <a:lnTo>
                  <a:pt x="38" y="47"/>
                </a:lnTo>
                <a:lnTo>
                  <a:pt x="38" y="47"/>
                </a:lnTo>
                <a:lnTo>
                  <a:pt x="38" y="47"/>
                </a:lnTo>
                <a:lnTo>
                  <a:pt x="39" y="46"/>
                </a:lnTo>
                <a:lnTo>
                  <a:pt x="39" y="46"/>
                </a:lnTo>
                <a:lnTo>
                  <a:pt x="39" y="46"/>
                </a:lnTo>
                <a:lnTo>
                  <a:pt x="39" y="46"/>
                </a:lnTo>
                <a:lnTo>
                  <a:pt x="39" y="45"/>
                </a:lnTo>
                <a:lnTo>
                  <a:pt x="39" y="45"/>
                </a:lnTo>
                <a:lnTo>
                  <a:pt x="39" y="45"/>
                </a:lnTo>
                <a:lnTo>
                  <a:pt x="39" y="44"/>
                </a:lnTo>
                <a:lnTo>
                  <a:pt x="39" y="44"/>
                </a:lnTo>
                <a:lnTo>
                  <a:pt x="40" y="44"/>
                </a:lnTo>
                <a:lnTo>
                  <a:pt x="39" y="43"/>
                </a:lnTo>
                <a:lnTo>
                  <a:pt x="39" y="43"/>
                </a:lnTo>
                <a:lnTo>
                  <a:pt x="39" y="43"/>
                </a:lnTo>
                <a:lnTo>
                  <a:pt x="40" y="43"/>
                </a:lnTo>
                <a:lnTo>
                  <a:pt x="40" y="43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2"/>
                </a:lnTo>
                <a:lnTo>
                  <a:pt x="40" y="41"/>
                </a:lnTo>
                <a:lnTo>
                  <a:pt x="40" y="40"/>
                </a:lnTo>
                <a:lnTo>
                  <a:pt x="41" y="39"/>
                </a:lnTo>
                <a:lnTo>
                  <a:pt x="41" y="39"/>
                </a:lnTo>
                <a:lnTo>
                  <a:pt x="41" y="38"/>
                </a:lnTo>
                <a:lnTo>
                  <a:pt x="41" y="38"/>
                </a:lnTo>
                <a:lnTo>
                  <a:pt x="40" y="38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7"/>
                </a:lnTo>
                <a:lnTo>
                  <a:pt x="40" y="36"/>
                </a:lnTo>
                <a:lnTo>
                  <a:pt x="40" y="36"/>
                </a:lnTo>
                <a:lnTo>
                  <a:pt x="41" y="36"/>
                </a:lnTo>
                <a:lnTo>
                  <a:pt x="41" y="35"/>
                </a:lnTo>
                <a:lnTo>
                  <a:pt x="41" y="35"/>
                </a:lnTo>
                <a:lnTo>
                  <a:pt x="41" y="35"/>
                </a:lnTo>
                <a:lnTo>
                  <a:pt x="41" y="34"/>
                </a:lnTo>
                <a:lnTo>
                  <a:pt x="41" y="33"/>
                </a:lnTo>
                <a:lnTo>
                  <a:pt x="42" y="33"/>
                </a:lnTo>
                <a:lnTo>
                  <a:pt x="42" y="32"/>
                </a:lnTo>
                <a:lnTo>
                  <a:pt x="42" y="32"/>
                </a:lnTo>
                <a:lnTo>
                  <a:pt x="42" y="32"/>
                </a:lnTo>
                <a:lnTo>
                  <a:pt x="42" y="31"/>
                </a:lnTo>
                <a:lnTo>
                  <a:pt x="42" y="31"/>
                </a:lnTo>
                <a:lnTo>
                  <a:pt x="42" y="31"/>
                </a:lnTo>
                <a:lnTo>
                  <a:pt x="42" y="32"/>
                </a:lnTo>
                <a:lnTo>
                  <a:pt x="43" y="32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3" y="28"/>
                </a:lnTo>
                <a:lnTo>
                  <a:pt x="43" y="28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5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4" y="24"/>
                </a:lnTo>
                <a:lnTo>
                  <a:pt x="44" y="23"/>
                </a:lnTo>
                <a:lnTo>
                  <a:pt x="44" y="22"/>
                </a:lnTo>
                <a:lnTo>
                  <a:pt x="44" y="22"/>
                </a:lnTo>
                <a:lnTo>
                  <a:pt x="44" y="21"/>
                </a:lnTo>
                <a:lnTo>
                  <a:pt x="45" y="20"/>
                </a:lnTo>
                <a:lnTo>
                  <a:pt x="45" y="20"/>
                </a:lnTo>
                <a:lnTo>
                  <a:pt x="46" y="20"/>
                </a:lnTo>
                <a:lnTo>
                  <a:pt x="46" y="19"/>
                </a:lnTo>
                <a:lnTo>
                  <a:pt x="46" y="19"/>
                </a:lnTo>
                <a:lnTo>
                  <a:pt x="46" y="19"/>
                </a:lnTo>
                <a:lnTo>
                  <a:pt x="46" y="18"/>
                </a:lnTo>
                <a:lnTo>
                  <a:pt x="46" y="18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7"/>
                </a:lnTo>
                <a:lnTo>
                  <a:pt x="47" y="16"/>
                </a:lnTo>
                <a:lnTo>
                  <a:pt x="47" y="16"/>
                </a:lnTo>
                <a:lnTo>
                  <a:pt x="48" y="15"/>
                </a:lnTo>
                <a:lnTo>
                  <a:pt x="48" y="15"/>
                </a:lnTo>
                <a:lnTo>
                  <a:pt x="48" y="15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8" y="14"/>
                </a:lnTo>
                <a:lnTo>
                  <a:pt x="47" y="13"/>
                </a:lnTo>
                <a:lnTo>
                  <a:pt x="48" y="13"/>
                </a:lnTo>
                <a:lnTo>
                  <a:pt x="48" y="13"/>
                </a:lnTo>
                <a:lnTo>
                  <a:pt x="47" y="13"/>
                </a:lnTo>
                <a:lnTo>
                  <a:pt x="47" y="12"/>
                </a:lnTo>
                <a:lnTo>
                  <a:pt x="47" y="12"/>
                </a:lnTo>
                <a:lnTo>
                  <a:pt x="48" y="12"/>
                </a:lnTo>
                <a:lnTo>
                  <a:pt x="48" y="12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8" y="11"/>
                </a:lnTo>
                <a:lnTo>
                  <a:pt x="49" y="10"/>
                </a:lnTo>
                <a:lnTo>
                  <a:pt x="49" y="10"/>
                </a:lnTo>
                <a:lnTo>
                  <a:pt x="49" y="9"/>
                </a:lnTo>
                <a:lnTo>
                  <a:pt x="49" y="9"/>
                </a:lnTo>
                <a:lnTo>
                  <a:pt x="49" y="9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8"/>
                </a:lnTo>
                <a:lnTo>
                  <a:pt x="49" y="7"/>
                </a:lnTo>
                <a:lnTo>
                  <a:pt x="49" y="7"/>
                </a:lnTo>
                <a:lnTo>
                  <a:pt x="49" y="7"/>
                </a:lnTo>
                <a:lnTo>
                  <a:pt x="49" y="7"/>
                </a:lnTo>
                <a:lnTo>
                  <a:pt x="50" y="7"/>
                </a:lnTo>
                <a:lnTo>
                  <a:pt x="50" y="6"/>
                </a:lnTo>
                <a:lnTo>
                  <a:pt x="50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0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4"/>
                </a:lnTo>
                <a:lnTo>
                  <a:pt x="51" y="3"/>
                </a:lnTo>
                <a:lnTo>
                  <a:pt x="51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0"/>
                </a:lnTo>
                <a:lnTo>
                  <a:pt x="54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6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0"/>
                </a:lnTo>
                <a:lnTo>
                  <a:pt x="55" y="1"/>
                </a:lnTo>
                <a:lnTo>
                  <a:pt x="55" y="1"/>
                </a:lnTo>
                <a:lnTo>
                  <a:pt x="55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1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5" y="3"/>
                </a:lnTo>
                <a:lnTo>
                  <a:pt x="55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3"/>
                </a:lnTo>
                <a:lnTo>
                  <a:pt x="54" y="4"/>
                </a:lnTo>
                <a:lnTo>
                  <a:pt x="54" y="4"/>
                </a:lnTo>
                <a:lnTo>
                  <a:pt x="54" y="4"/>
                </a:lnTo>
                <a:lnTo>
                  <a:pt x="53" y="4"/>
                </a:lnTo>
                <a:lnTo>
                  <a:pt x="53" y="4"/>
                </a:lnTo>
                <a:lnTo>
                  <a:pt x="53" y="4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5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7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8"/>
                </a:lnTo>
                <a:lnTo>
                  <a:pt x="54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5" y="9"/>
                </a:lnTo>
                <a:lnTo>
                  <a:pt x="56" y="9"/>
                </a:lnTo>
                <a:lnTo>
                  <a:pt x="56" y="9"/>
                </a:lnTo>
                <a:lnTo>
                  <a:pt x="56" y="9"/>
                </a:lnTo>
                <a:lnTo>
                  <a:pt x="57" y="9"/>
                </a:lnTo>
                <a:lnTo>
                  <a:pt x="57" y="9"/>
                </a:lnTo>
                <a:lnTo>
                  <a:pt x="57" y="9"/>
                </a:lnTo>
                <a:lnTo>
                  <a:pt x="57" y="10"/>
                </a:lnTo>
                <a:lnTo>
                  <a:pt x="57" y="10"/>
                </a:lnTo>
                <a:lnTo>
                  <a:pt x="58" y="9"/>
                </a:lnTo>
                <a:lnTo>
                  <a:pt x="58" y="10"/>
                </a:lnTo>
                <a:lnTo>
                  <a:pt x="58" y="10"/>
                </a:lnTo>
                <a:lnTo>
                  <a:pt x="58" y="10"/>
                </a:lnTo>
                <a:lnTo>
                  <a:pt x="59" y="10"/>
                </a:lnTo>
                <a:lnTo>
                  <a:pt x="59" y="10"/>
                </a:lnTo>
                <a:lnTo>
                  <a:pt x="60" y="10"/>
                </a:lnTo>
                <a:lnTo>
                  <a:pt x="60" y="10"/>
                </a:lnTo>
                <a:lnTo>
                  <a:pt x="60" y="10"/>
                </a:lnTo>
                <a:lnTo>
                  <a:pt x="65" y="13"/>
                </a:lnTo>
                <a:lnTo>
                  <a:pt x="68" y="15"/>
                </a:lnTo>
                <a:lnTo>
                  <a:pt x="69" y="16"/>
                </a:lnTo>
                <a:lnTo>
                  <a:pt x="70" y="16"/>
                </a:lnTo>
                <a:lnTo>
                  <a:pt x="70" y="15"/>
                </a:lnTo>
                <a:lnTo>
                  <a:pt x="70" y="15"/>
                </a:lnTo>
                <a:lnTo>
                  <a:pt x="70" y="15"/>
                </a:lnTo>
                <a:lnTo>
                  <a:pt x="70" y="15"/>
                </a:lnTo>
                <a:lnTo>
                  <a:pt x="70" y="14"/>
                </a:lnTo>
                <a:lnTo>
                  <a:pt x="70" y="14"/>
                </a:lnTo>
                <a:lnTo>
                  <a:pt x="70" y="14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3"/>
                </a:lnTo>
                <a:lnTo>
                  <a:pt x="70" y="12"/>
                </a:lnTo>
                <a:lnTo>
                  <a:pt x="70" y="12"/>
                </a:lnTo>
                <a:lnTo>
                  <a:pt x="71" y="11"/>
                </a:lnTo>
                <a:lnTo>
                  <a:pt x="71" y="11"/>
                </a:lnTo>
                <a:lnTo>
                  <a:pt x="71" y="11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9"/>
                </a:lnTo>
                <a:lnTo>
                  <a:pt x="72" y="8"/>
                </a:lnTo>
                <a:lnTo>
                  <a:pt x="72" y="9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7"/>
                </a:lnTo>
                <a:lnTo>
                  <a:pt x="74" y="7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4" y="9"/>
                </a:lnTo>
                <a:lnTo>
                  <a:pt x="75" y="9"/>
                </a:lnTo>
                <a:lnTo>
                  <a:pt x="74" y="9"/>
                </a:lnTo>
                <a:lnTo>
                  <a:pt x="74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5" y="9"/>
                </a:lnTo>
                <a:lnTo>
                  <a:pt x="76" y="9"/>
                </a:lnTo>
                <a:lnTo>
                  <a:pt x="76" y="9"/>
                </a:lnTo>
                <a:lnTo>
                  <a:pt x="76" y="9"/>
                </a:lnTo>
                <a:lnTo>
                  <a:pt x="76" y="10"/>
                </a:lnTo>
                <a:lnTo>
                  <a:pt x="76" y="10"/>
                </a:lnTo>
                <a:lnTo>
                  <a:pt x="76" y="10"/>
                </a:lnTo>
                <a:lnTo>
                  <a:pt x="78" y="8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8" y="7"/>
                </a:lnTo>
                <a:lnTo>
                  <a:pt x="79" y="7"/>
                </a:lnTo>
                <a:lnTo>
                  <a:pt x="79" y="7"/>
                </a:lnTo>
                <a:lnTo>
                  <a:pt x="79" y="7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79" y="8"/>
                </a:lnTo>
                <a:lnTo>
                  <a:pt x="80" y="8"/>
                </a:lnTo>
                <a:lnTo>
                  <a:pt x="80" y="8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81" y="9"/>
                </a:lnTo>
                <a:lnTo>
                  <a:pt x="81" y="9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0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1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2" y="11"/>
                </a:lnTo>
                <a:lnTo>
                  <a:pt x="83" y="11"/>
                </a:lnTo>
                <a:lnTo>
                  <a:pt x="83" y="11"/>
                </a:lnTo>
                <a:lnTo>
                  <a:pt x="83" y="11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2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4" y="13"/>
                </a:lnTo>
                <a:lnTo>
                  <a:pt x="83" y="13"/>
                </a:lnTo>
                <a:lnTo>
                  <a:pt x="83" y="13"/>
                </a:lnTo>
                <a:lnTo>
                  <a:pt x="83" y="13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3" y="14"/>
                </a:lnTo>
                <a:lnTo>
                  <a:pt x="84" y="14"/>
                </a:lnTo>
                <a:lnTo>
                  <a:pt x="83" y="14"/>
                </a:lnTo>
                <a:lnTo>
                  <a:pt x="84" y="14"/>
                </a:lnTo>
                <a:lnTo>
                  <a:pt x="83" y="14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7"/>
                </a:lnTo>
                <a:lnTo>
                  <a:pt x="84" y="17"/>
                </a:lnTo>
                <a:lnTo>
                  <a:pt x="84" y="17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4"/>
                </a:lnTo>
                <a:lnTo>
                  <a:pt x="84" y="14"/>
                </a:lnTo>
                <a:lnTo>
                  <a:pt x="84" y="14"/>
                </a:lnTo>
                <a:lnTo>
                  <a:pt x="85" y="14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5" y="13"/>
                </a:lnTo>
                <a:lnTo>
                  <a:pt x="86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4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6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6"/>
                </a:lnTo>
                <a:lnTo>
                  <a:pt x="87" y="15"/>
                </a:lnTo>
                <a:lnTo>
                  <a:pt x="87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5"/>
                </a:lnTo>
                <a:lnTo>
                  <a:pt x="89" y="15"/>
                </a:lnTo>
                <a:lnTo>
                  <a:pt x="89" y="15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0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4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5"/>
                </a:lnTo>
                <a:lnTo>
                  <a:pt x="91" y="16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1" y="17"/>
                </a:lnTo>
                <a:lnTo>
                  <a:pt x="91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3" y="16"/>
                </a:lnTo>
                <a:lnTo>
                  <a:pt x="92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3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7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7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5" y="16"/>
                </a:lnTo>
                <a:lnTo>
                  <a:pt x="96" y="16"/>
                </a:lnTo>
                <a:lnTo>
                  <a:pt x="96" y="16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6" y="17"/>
                </a:lnTo>
                <a:lnTo>
                  <a:pt x="97" y="17"/>
                </a:lnTo>
                <a:lnTo>
                  <a:pt x="97" y="17"/>
                </a:lnTo>
                <a:lnTo>
                  <a:pt x="97" y="17"/>
                </a:lnTo>
                <a:lnTo>
                  <a:pt x="97" y="17"/>
                </a:lnTo>
                <a:lnTo>
                  <a:pt x="100" y="19"/>
                </a:lnTo>
                <a:lnTo>
                  <a:pt x="100" y="19"/>
                </a:lnTo>
                <a:lnTo>
                  <a:pt x="100" y="19"/>
                </a:lnTo>
                <a:lnTo>
                  <a:pt x="100" y="19"/>
                </a:lnTo>
                <a:lnTo>
                  <a:pt x="100" y="18"/>
                </a:lnTo>
                <a:lnTo>
                  <a:pt x="100" y="18"/>
                </a:lnTo>
                <a:lnTo>
                  <a:pt x="100" y="18"/>
                </a:lnTo>
                <a:lnTo>
                  <a:pt x="101" y="18"/>
                </a:lnTo>
                <a:lnTo>
                  <a:pt x="101" y="18"/>
                </a:lnTo>
                <a:lnTo>
                  <a:pt x="101" y="18"/>
                </a:lnTo>
                <a:lnTo>
                  <a:pt x="100" y="18"/>
                </a:lnTo>
                <a:lnTo>
                  <a:pt x="100" y="17"/>
                </a:lnTo>
                <a:lnTo>
                  <a:pt x="100" y="17"/>
                </a:lnTo>
                <a:lnTo>
                  <a:pt x="100" y="17"/>
                </a:lnTo>
                <a:lnTo>
                  <a:pt x="100" y="17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6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5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4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0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1" y="13"/>
                </a:lnTo>
                <a:lnTo>
                  <a:pt x="102" y="13"/>
                </a:lnTo>
                <a:lnTo>
                  <a:pt x="102" y="13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2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4"/>
                </a:lnTo>
                <a:lnTo>
                  <a:pt x="103" y="15"/>
                </a:lnTo>
                <a:lnTo>
                  <a:pt x="103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5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4" y="16"/>
                </a:lnTo>
                <a:lnTo>
                  <a:pt x="105" y="16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5" y="15"/>
                </a:lnTo>
                <a:lnTo>
                  <a:pt x="106" y="15"/>
                </a:lnTo>
                <a:lnTo>
                  <a:pt x="106" y="16"/>
                </a:lnTo>
                <a:lnTo>
                  <a:pt x="106" y="15"/>
                </a:lnTo>
                <a:lnTo>
                  <a:pt x="107" y="15"/>
                </a:lnTo>
                <a:lnTo>
                  <a:pt x="107" y="16"/>
                </a:lnTo>
                <a:lnTo>
                  <a:pt x="107" y="16"/>
                </a:lnTo>
                <a:lnTo>
                  <a:pt x="107" y="16"/>
                </a:lnTo>
                <a:lnTo>
                  <a:pt x="107" y="16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7" y="15"/>
                </a:lnTo>
                <a:lnTo>
                  <a:pt x="108" y="15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8" y="14"/>
                </a:lnTo>
                <a:lnTo>
                  <a:pt x="109" y="14"/>
                </a:lnTo>
                <a:lnTo>
                  <a:pt x="109" y="14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5"/>
                </a:lnTo>
                <a:lnTo>
                  <a:pt x="109" y="14"/>
                </a:lnTo>
                <a:lnTo>
                  <a:pt x="109" y="14"/>
                </a:lnTo>
                <a:lnTo>
                  <a:pt x="109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0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4"/>
                </a:lnTo>
                <a:lnTo>
                  <a:pt x="111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2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3"/>
                </a:lnTo>
                <a:lnTo>
                  <a:pt x="113" y="12"/>
                </a:lnTo>
                <a:lnTo>
                  <a:pt x="113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5" y="12"/>
                </a:lnTo>
                <a:lnTo>
                  <a:pt x="115" y="12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5" y="11"/>
                </a:lnTo>
                <a:lnTo>
                  <a:pt x="116" y="10"/>
                </a:lnTo>
                <a:lnTo>
                  <a:pt x="118" y="10"/>
                </a:lnTo>
                <a:lnTo>
                  <a:pt x="121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10"/>
                </a:lnTo>
                <a:lnTo>
                  <a:pt x="122" y="8"/>
                </a:lnTo>
                <a:lnTo>
                  <a:pt x="122" y="8"/>
                </a:lnTo>
                <a:lnTo>
                  <a:pt x="122" y="8"/>
                </a:lnTo>
                <a:lnTo>
                  <a:pt x="122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8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9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0"/>
                </a:lnTo>
                <a:lnTo>
                  <a:pt x="123" y="11"/>
                </a:lnTo>
                <a:lnTo>
                  <a:pt x="123" y="11"/>
                </a:lnTo>
                <a:lnTo>
                  <a:pt x="124" y="11"/>
                </a:lnTo>
                <a:lnTo>
                  <a:pt x="124" y="10"/>
                </a:lnTo>
                <a:lnTo>
                  <a:pt x="124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5" y="10"/>
                </a:lnTo>
                <a:lnTo>
                  <a:pt x="126" y="10"/>
                </a:lnTo>
                <a:lnTo>
                  <a:pt x="126" y="10"/>
                </a:lnTo>
                <a:lnTo>
                  <a:pt x="126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8" y="9"/>
                </a:lnTo>
                <a:lnTo>
                  <a:pt x="128" y="9"/>
                </a:lnTo>
                <a:lnTo>
                  <a:pt x="128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0"/>
                </a:lnTo>
                <a:lnTo>
                  <a:pt x="127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6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1"/>
                </a:lnTo>
                <a:lnTo>
                  <a:pt x="125" y="12"/>
                </a:lnTo>
                <a:lnTo>
                  <a:pt x="125" y="12"/>
                </a:lnTo>
                <a:lnTo>
                  <a:pt x="125" y="12"/>
                </a:lnTo>
                <a:lnTo>
                  <a:pt x="124" y="12"/>
                </a:lnTo>
                <a:lnTo>
                  <a:pt x="124" y="12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3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5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6"/>
                </a:lnTo>
                <a:lnTo>
                  <a:pt x="124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5" y="17"/>
                </a:lnTo>
                <a:lnTo>
                  <a:pt x="126" y="17"/>
                </a:lnTo>
                <a:lnTo>
                  <a:pt x="126" y="17"/>
                </a:lnTo>
                <a:lnTo>
                  <a:pt x="127" y="17"/>
                </a:lnTo>
                <a:lnTo>
                  <a:pt x="127" y="16"/>
                </a:lnTo>
                <a:lnTo>
                  <a:pt x="127" y="16"/>
                </a:lnTo>
                <a:lnTo>
                  <a:pt x="128" y="16"/>
                </a:lnTo>
                <a:lnTo>
                  <a:pt x="128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6"/>
                </a:lnTo>
                <a:lnTo>
                  <a:pt x="129" y="17"/>
                </a:lnTo>
                <a:lnTo>
                  <a:pt x="128" y="17"/>
                </a:lnTo>
                <a:lnTo>
                  <a:pt x="128" y="17"/>
                </a:lnTo>
                <a:lnTo>
                  <a:pt x="128" y="17"/>
                </a:lnTo>
                <a:lnTo>
                  <a:pt x="127" y="18"/>
                </a:lnTo>
                <a:lnTo>
                  <a:pt x="127" y="18"/>
                </a:lnTo>
                <a:lnTo>
                  <a:pt x="127" y="18"/>
                </a:lnTo>
                <a:lnTo>
                  <a:pt x="127" y="18"/>
                </a:lnTo>
                <a:lnTo>
                  <a:pt x="126" y="18"/>
                </a:lnTo>
                <a:lnTo>
                  <a:pt x="126" y="18"/>
                </a:lnTo>
                <a:lnTo>
                  <a:pt x="126" y="18"/>
                </a:lnTo>
                <a:lnTo>
                  <a:pt x="125" y="19"/>
                </a:lnTo>
                <a:lnTo>
                  <a:pt x="125" y="19"/>
                </a:lnTo>
                <a:lnTo>
                  <a:pt x="125" y="19"/>
                </a:lnTo>
                <a:lnTo>
                  <a:pt x="126" y="19"/>
                </a:lnTo>
                <a:lnTo>
                  <a:pt x="126" y="19"/>
                </a:lnTo>
                <a:lnTo>
                  <a:pt x="126" y="19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6" y="20"/>
                </a:lnTo>
                <a:lnTo>
                  <a:pt x="125" y="21"/>
                </a:lnTo>
                <a:lnTo>
                  <a:pt x="126" y="21"/>
                </a:lnTo>
                <a:lnTo>
                  <a:pt x="125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6" y="21"/>
                </a:lnTo>
                <a:lnTo>
                  <a:pt x="127" y="22"/>
                </a:lnTo>
                <a:lnTo>
                  <a:pt x="127" y="22"/>
                </a:lnTo>
                <a:lnTo>
                  <a:pt x="126" y="22"/>
                </a:lnTo>
                <a:lnTo>
                  <a:pt x="126" y="22"/>
                </a:lnTo>
                <a:lnTo>
                  <a:pt x="126" y="23"/>
                </a:lnTo>
                <a:lnTo>
                  <a:pt x="126" y="23"/>
                </a:lnTo>
                <a:lnTo>
                  <a:pt x="125" y="23"/>
                </a:lnTo>
                <a:lnTo>
                  <a:pt x="125" y="23"/>
                </a:lnTo>
                <a:lnTo>
                  <a:pt x="125" y="24"/>
                </a:lnTo>
                <a:lnTo>
                  <a:pt x="125" y="24"/>
                </a:lnTo>
                <a:lnTo>
                  <a:pt x="125" y="24"/>
                </a:lnTo>
                <a:lnTo>
                  <a:pt x="126" y="24"/>
                </a:lnTo>
                <a:lnTo>
                  <a:pt x="126" y="24"/>
                </a:lnTo>
                <a:lnTo>
                  <a:pt x="125" y="24"/>
                </a:lnTo>
                <a:lnTo>
                  <a:pt x="125" y="24"/>
                </a:lnTo>
                <a:lnTo>
                  <a:pt x="125" y="25"/>
                </a:lnTo>
                <a:lnTo>
                  <a:pt x="125" y="25"/>
                </a:lnTo>
                <a:lnTo>
                  <a:pt x="126" y="25"/>
                </a:lnTo>
                <a:lnTo>
                  <a:pt x="126" y="25"/>
                </a:lnTo>
                <a:lnTo>
                  <a:pt x="126" y="25"/>
                </a:lnTo>
                <a:lnTo>
                  <a:pt x="125" y="25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5" y="26"/>
                </a:lnTo>
                <a:lnTo>
                  <a:pt x="126" y="26"/>
                </a:lnTo>
                <a:lnTo>
                  <a:pt x="126" y="26"/>
                </a:lnTo>
                <a:lnTo>
                  <a:pt x="126" y="27"/>
                </a:lnTo>
                <a:lnTo>
                  <a:pt x="125" y="27"/>
                </a:lnTo>
                <a:lnTo>
                  <a:pt x="125" y="28"/>
                </a:lnTo>
                <a:lnTo>
                  <a:pt x="125" y="28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29"/>
                </a:lnTo>
                <a:lnTo>
                  <a:pt x="126" y="30"/>
                </a:lnTo>
                <a:lnTo>
                  <a:pt x="126" y="30"/>
                </a:lnTo>
                <a:lnTo>
                  <a:pt x="126" y="30"/>
                </a:lnTo>
                <a:lnTo>
                  <a:pt x="125" y="30"/>
                </a:lnTo>
                <a:lnTo>
                  <a:pt x="125" y="30"/>
                </a:lnTo>
                <a:lnTo>
                  <a:pt x="126" y="30"/>
                </a:lnTo>
                <a:lnTo>
                  <a:pt x="126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5" y="31"/>
                </a:lnTo>
                <a:lnTo>
                  <a:pt x="126" y="31"/>
                </a:lnTo>
                <a:lnTo>
                  <a:pt x="126" y="31"/>
                </a:lnTo>
                <a:lnTo>
                  <a:pt x="126" y="31"/>
                </a:lnTo>
                <a:lnTo>
                  <a:pt x="126" y="32"/>
                </a:lnTo>
                <a:lnTo>
                  <a:pt x="126" y="32"/>
                </a:lnTo>
                <a:lnTo>
                  <a:pt x="126" y="32"/>
                </a:lnTo>
                <a:lnTo>
                  <a:pt x="127" y="32"/>
                </a:lnTo>
                <a:lnTo>
                  <a:pt x="127" y="32"/>
                </a:lnTo>
                <a:lnTo>
                  <a:pt x="128" y="32"/>
                </a:lnTo>
                <a:lnTo>
                  <a:pt x="128" y="32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8" y="33"/>
                </a:lnTo>
                <a:lnTo>
                  <a:pt x="129" y="33"/>
                </a:lnTo>
                <a:lnTo>
                  <a:pt x="129" y="33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29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0" y="34"/>
                </a:lnTo>
                <a:lnTo>
                  <a:pt x="131" y="35"/>
                </a:lnTo>
                <a:lnTo>
                  <a:pt x="131" y="35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6"/>
                </a:lnTo>
                <a:lnTo>
                  <a:pt x="131" y="37"/>
                </a:lnTo>
                <a:lnTo>
                  <a:pt x="131" y="37"/>
                </a:lnTo>
                <a:lnTo>
                  <a:pt x="131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29" y="37"/>
                </a:lnTo>
                <a:lnTo>
                  <a:pt x="129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7"/>
                </a:lnTo>
                <a:lnTo>
                  <a:pt x="130" y="38"/>
                </a:lnTo>
                <a:lnTo>
                  <a:pt x="130" y="38"/>
                </a:lnTo>
                <a:lnTo>
                  <a:pt x="129" y="38"/>
                </a:lnTo>
                <a:lnTo>
                  <a:pt x="130" y="38"/>
                </a:lnTo>
                <a:lnTo>
                  <a:pt x="130" y="38"/>
                </a:lnTo>
                <a:lnTo>
                  <a:pt x="130" y="38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39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0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1"/>
                </a:lnTo>
                <a:lnTo>
                  <a:pt x="130" y="42"/>
                </a:lnTo>
                <a:lnTo>
                  <a:pt x="130" y="42"/>
                </a:lnTo>
                <a:lnTo>
                  <a:pt x="130" y="41"/>
                </a:lnTo>
                <a:lnTo>
                  <a:pt x="130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30" y="42"/>
                </a:lnTo>
                <a:lnTo>
                  <a:pt x="130" y="42"/>
                </a:lnTo>
                <a:lnTo>
                  <a:pt x="130" y="42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3"/>
                </a:lnTo>
                <a:lnTo>
                  <a:pt x="130" y="44"/>
                </a:lnTo>
                <a:lnTo>
                  <a:pt x="130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5"/>
                </a:lnTo>
                <a:lnTo>
                  <a:pt x="129" y="46"/>
                </a:lnTo>
                <a:lnTo>
                  <a:pt x="129" y="46"/>
                </a:lnTo>
                <a:lnTo>
                  <a:pt x="128" y="46"/>
                </a:lnTo>
                <a:lnTo>
                  <a:pt x="128" y="46"/>
                </a:lnTo>
                <a:lnTo>
                  <a:pt x="128" y="47"/>
                </a:lnTo>
                <a:lnTo>
                  <a:pt x="128" y="47"/>
                </a:lnTo>
                <a:lnTo>
                  <a:pt x="128" y="47"/>
                </a:lnTo>
                <a:lnTo>
                  <a:pt x="128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6"/>
                </a:lnTo>
                <a:lnTo>
                  <a:pt x="127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7"/>
                </a:lnTo>
                <a:lnTo>
                  <a:pt x="126" y="46"/>
                </a:lnTo>
                <a:lnTo>
                  <a:pt x="125" y="46"/>
                </a:lnTo>
                <a:lnTo>
                  <a:pt x="125" y="46"/>
                </a:lnTo>
                <a:lnTo>
                  <a:pt x="125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6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5"/>
                </a:lnTo>
                <a:lnTo>
                  <a:pt x="124" y="44"/>
                </a:lnTo>
                <a:lnTo>
                  <a:pt x="124" y="44"/>
                </a:lnTo>
                <a:lnTo>
                  <a:pt x="124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4"/>
                </a:lnTo>
                <a:lnTo>
                  <a:pt x="123" y="43"/>
                </a:lnTo>
                <a:lnTo>
                  <a:pt x="122" y="43"/>
                </a:lnTo>
                <a:lnTo>
                  <a:pt x="122" y="43"/>
                </a:lnTo>
                <a:lnTo>
                  <a:pt x="121" y="43"/>
                </a:lnTo>
                <a:lnTo>
                  <a:pt x="121" y="42"/>
                </a:lnTo>
                <a:lnTo>
                  <a:pt x="121" y="42"/>
                </a:lnTo>
                <a:lnTo>
                  <a:pt x="121" y="42"/>
                </a:lnTo>
                <a:lnTo>
                  <a:pt x="121" y="42"/>
                </a:lnTo>
                <a:lnTo>
                  <a:pt x="121" y="43"/>
                </a:lnTo>
                <a:lnTo>
                  <a:pt x="121" y="43"/>
                </a:lnTo>
                <a:lnTo>
                  <a:pt x="121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3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4"/>
                </a:lnTo>
                <a:lnTo>
                  <a:pt x="120" y="45"/>
                </a:lnTo>
                <a:lnTo>
                  <a:pt x="120" y="45"/>
                </a:lnTo>
                <a:lnTo>
                  <a:pt x="120" y="45"/>
                </a:lnTo>
                <a:lnTo>
                  <a:pt x="120" y="46"/>
                </a:lnTo>
                <a:lnTo>
                  <a:pt x="120" y="46"/>
                </a:lnTo>
                <a:lnTo>
                  <a:pt x="120" y="46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7"/>
                </a:lnTo>
                <a:lnTo>
                  <a:pt x="120" y="48"/>
                </a:lnTo>
                <a:lnTo>
                  <a:pt x="120" y="48"/>
                </a:lnTo>
                <a:lnTo>
                  <a:pt x="120" y="48"/>
                </a:lnTo>
                <a:lnTo>
                  <a:pt x="120" y="48"/>
                </a:lnTo>
                <a:lnTo>
                  <a:pt x="121" y="48"/>
                </a:lnTo>
                <a:lnTo>
                  <a:pt x="121" y="49"/>
                </a:lnTo>
                <a:lnTo>
                  <a:pt x="121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20" y="49"/>
                </a:lnTo>
                <a:lnTo>
                  <a:pt x="119" y="49"/>
                </a:lnTo>
                <a:lnTo>
                  <a:pt x="119" y="49"/>
                </a:lnTo>
                <a:lnTo>
                  <a:pt x="119" y="49"/>
                </a:lnTo>
                <a:lnTo>
                  <a:pt x="119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7" y="49"/>
                </a:lnTo>
                <a:lnTo>
                  <a:pt x="117" y="48"/>
                </a:lnTo>
                <a:lnTo>
                  <a:pt x="116" y="48"/>
                </a:lnTo>
                <a:lnTo>
                  <a:pt x="116" y="48"/>
                </a:lnTo>
                <a:lnTo>
                  <a:pt x="115" y="48"/>
                </a:lnTo>
                <a:lnTo>
                  <a:pt x="114" y="48"/>
                </a:lnTo>
                <a:lnTo>
                  <a:pt x="114" y="48"/>
                </a:lnTo>
                <a:lnTo>
                  <a:pt x="113" y="49"/>
                </a:lnTo>
                <a:lnTo>
                  <a:pt x="113" y="49"/>
                </a:lnTo>
                <a:lnTo>
                  <a:pt x="113" y="49"/>
                </a:lnTo>
                <a:lnTo>
                  <a:pt x="113" y="49"/>
                </a:lnTo>
                <a:lnTo>
                  <a:pt x="114" y="49"/>
                </a:lnTo>
                <a:lnTo>
                  <a:pt x="114" y="50"/>
                </a:lnTo>
                <a:lnTo>
                  <a:pt x="114" y="50"/>
                </a:lnTo>
                <a:lnTo>
                  <a:pt x="114" y="50"/>
                </a:lnTo>
                <a:lnTo>
                  <a:pt x="114" y="50"/>
                </a:lnTo>
                <a:lnTo>
                  <a:pt x="113" y="51"/>
                </a:lnTo>
                <a:lnTo>
                  <a:pt x="113" y="51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3" y="52"/>
                </a:lnTo>
                <a:lnTo>
                  <a:pt x="114" y="52"/>
                </a:lnTo>
                <a:lnTo>
                  <a:pt x="114" y="52"/>
                </a:lnTo>
                <a:lnTo>
                  <a:pt x="114" y="52"/>
                </a:lnTo>
                <a:lnTo>
                  <a:pt x="114" y="53"/>
                </a:lnTo>
                <a:lnTo>
                  <a:pt x="114" y="53"/>
                </a:lnTo>
                <a:lnTo>
                  <a:pt x="115" y="54"/>
                </a:lnTo>
                <a:lnTo>
                  <a:pt x="115" y="54"/>
                </a:lnTo>
                <a:lnTo>
                  <a:pt x="114" y="54"/>
                </a:lnTo>
                <a:lnTo>
                  <a:pt x="114" y="54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4" y="55"/>
                </a:lnTo>
                <a:lnTo>
                  <a:pt x="113" y="55"/>
                </a:lnTo>
                <a:lnTo>
                  <a:pt x="113" y="56"/>
                </a:lnTo>
                <a:lnTo>
                  <a:pt x="113" y="57"/>
                </a:lnTo>
                <a:lnTo>
                  <a:pt x="113" y="57"/>
                </a:lnTo>
                <a:lnTo>
                  <a:pt x="113" y="58"/>
                </a:lnTo>
                <a:lnTo>
                  <a:pt x="113" y="58"/>
                </a:lnTo>
                <a:lnTo>
                  <a:pt x="113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59"/>
                </a:lnTo>
                <a:lnTo>
                  <a:pt x="114" y="60"/>
                </a:lnTo>
                <a:lnTo>
                  <a:pt x="114" y="60"/>
                </a:lnTo>
                <a:lnTo>
                  <a:pt x="114" y="60"/>
                </a:lnTo>
                <a:lnTo>
                  <a:pt x="115" y="61"/>
                </a:lnTo>
                <a:lnTo>
                  <a:pt x="115" y="61"/>
                </a:lnTo>
                <a:lnTo>
                  <a:pt x="115" y="62"/>
                </a:lnTo>
                <a:lnTo>
                  <a:pt x="115" y="62"/>
                </a:lnTo>
                <a:lnTo>
                  <a:pt x="115" y="63"/>
                </a:lnTo>
                <a:lnTo>
                  <a:pt x="115" y="63"/>
                </a:lnTo>
                <a:lnTo>
                  <a:pt x="115" y="63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5" y="64"/>
                </a:lnTo>
                <a:lnTo>
                  <a:pt x="113" y="65"/>
                </a:lnTo>
                <a:lnTo>
                  <a:pt x="111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10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5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9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8" y="66"/>
                </a:lnTo>
                <a:lnTo>
                  <a:pt x="107" y="67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7" y="66"/>
                </a:lnTo>
                <a:lnTo>
                  <a:pt x="106" y="66"/>
                </a:lnTo>
                <a:lnTo>
                  <a:pt x="106" y="67"/>
                </a:lnTo>
                <a:lnTo>
                  <a:pt x="106" y="66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6"/>
                </a:lnTo>
                <a:lnTo>
                  <a:pt x="106" y="67"/>
                </a:lnTo>
                <a:lnTo>
                  <a:pt x="106" y="66"/>
                </a:lnTo>
                <a:lnTo>
                  <a:pt x="106" y="66"/>
                </a:lnTo>
                <a:lnTo>
                  <a:pt x="106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6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5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4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5" y="63"/>
                </a:lnTo>
                <a:lnTo>
                  <a:pt x="106" y="63"/>
                </a:lnTo>
                <a:lnTo>
                  <a:pt x="106" y="63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2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1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60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9"/>
                </a:lnTo>
                <a:lnTo>
                  <a:pt x="106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5" y="58"/>
                </a:lnTo>
                <a:lnTo>
                  <a:pt x="104" y="58"/>
                </a:lnTo>
                <a:lnTo>
                  <a:pt x="104" y="57"/>
                </a:lnTo>
                <a:lnTo>
                  <a:pt x="103" y="57"/>
                </a:lnTo>
                <a:lnTo>
                  <a:pt x="102" y="57"/>
                </a:lnTo>
                <a:lnTo>
                  <a:pt x="100" y="57"/>
                </a:lnTo>
                <a:lnTo>
                  <a:pt x="98" y="57"/>
                </a:lnTo>
                <a:lnTo>
                  <a:pt x="93" y="57"/>
                </a:lnTo>
                <a:lnTo>
                  <a:pt x="93" y="57"/>
                </a:lnTo>
                <a:lnTo>
                  <a:pt x="90" y="57"/>
                </a:lnTo>
                <a:lnTo>
                  <a:pt x="90" y="57"/>
                </a:lnTo>
                <a:lnTo>
                  <a:pt x="90" y="59"/>
                </a:lnTo>
                <a:lnTo>
                  <a:pt x="90" y="59"/>
                </a:lnTo>
                <a:lnTo>
                  <a:pt x="90" y="60"/>
                </a:lnTo>
                <a:lnTo>
                  <a:pt x="90" y="60"/>
                </a:lnTo>
                <a:lnTo>
                  <a:pt x="90" y="60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1"/>
                </a:lnTo>
                <a:lnTo>
                  <a:pt x="90" y="62"/>
                </a:lnTo>
                <a:lnTo>
                  <a:pt x="90" y="62"/>
                </a:lnTo>
                <a:lnTo>
                  <a:pt x="90" y="62"/>
                </a:lnTo>
                <a:lnTo>
                  <a:pt x="90" y="62"/>
                </a:lnTo>
                <a:lnTo>
                  <a:pt x="89" y="63"/>
                </a:lnTo>
                <a:lnTo>
                  <a:pt x="89" y="63"/>
                </a:lnTo>
                <a:lnTo>
                  <a:pt x="89" y="63"/>
                </a:lnTo>
                <a:lnTo>
                  <a:pt x="89" y="63"/>
                </a:lnTo>
                <a:lnTo>
                  <a:pt x="89" y="64"/>
                </a:lnTo>
                <a:lnTo>
                  <a:pt x="89" y="64"/>
                </a:lnTo>
                <a:lnTo>
                  <a:pt x="89" y="64"/>
                </a:lnTo>
                <a:lnTo>
                  <a:pt x="89" y="64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5"/>
                </a:lnTo>
                <a:lnTo>
                  <a:pt x="89" y="66"/>
                </a:lnTo>
                <a:lnTo>
                  <a:pt x="89" y="66"/>
                </a:lnTo>
                <a:lnTo>
                  <a:pt x="89" y="66"/>
                </a:lnTo>
                <a:lnTo>
                  <a:pt x="89" y="66"/>
                </a:lnTo>
                <a:lnTo>
                  <a:pt x="89" y="67"/>
                </a:lnTo>
                <a:lnTo>
                  <a:pt x="89" y="67"/>
                </a:lnTo>
                <a:lnTo>
                  <a:pt x="89" y="67"/>
                </a:lnTo>
                <a:lnTo>
                  <a:pt x="92" y="67"/>
                </a:lnTo>
                <a:lnTo>
                  <a:pt x="93" y="67"/>
                </a:lnTo>
                <a:lnTo>
                  <a:pt x="94" y="67"/>
                </a:lnTo>
                <a:lnTo>
                  <a:pt x="95" y="67"/>
                </a:lnTo>
                <a:lnTo>
                  <a:pt x="97" y="67"/>
                </a:lnTo>
                <a:lnTo>
                  <a:pt x="100" y="67"/>
                </a:lnTo>
                <a:lnTo>
                  <a:pt x="101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7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8"/>
                </a:lnTo>
                <a:lnTo>
                  <a:pt x="106" y="69"/>
                </a:lnTo>
                <a:lnTo>
                  <a:pt x="105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69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0"/>
                </a:lnTo>
                <a:lnTo>
                  <a:pt x="106" y="71"/>
                </a:lnTo>
                <a:lnTo>
                  <a:pt x="106" y="71"/>
                </a:lnTo>
                <a:lnTo>
                  <a:pt x="106" y="71"/>
                </a:lnTo>
                <a:lnTo>
                  <a:pt x="106" y="71"/>
                </a:lnTo>
                <a:lnTo>
                  <a:pt x="105" y="71"/>
                </a:lnTo>
                <a:lnTo>
                  <a:pt x="106" y="71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2"/>
                </a:lnTo>
                <a:lnTo>
                  <a:pt x="105" y="73"/>
                </a:lnTo>
                <a:lnTo>
                  <a:pt x="105" y="73"/>
                </a:lnTo>
                <a:lnTo>
                  <a:pt x="104" y="73"/>
                </a:lnTo>
                <a:lnTo>
                  <a:pt x="104" y="73"/>
                </a:lnTo>
                <a:lnTo>
                  <a:pt x="104" y="74"/>
                </a:lnTo>
                <a:lnTo>
                  <a:pt x="104" y="74"/>
                </a:lnTo>
                <a:lnTo>
                  <a:pt x="104" y="74"/>
                </a:lnTo>
                <a:lnTo>
                  <a:pt x="104" y="74"/>
                </a:lnTo>
                <a:lnTo>
                  <a:pt x="104" y="75"/>
                </a:lnTo>
                <a:lnTo>
                  <a:pt x="104" y="75"/>
                </a:lnTo>
                <a:lnTo>
                  <a:pt x="104" y="75"/>
                </a:lnTo>
                <a:lnTo>
                  <a:pt x="104" y="75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4" y="76"/>
                </a:lnTo>
                <a:lnTo>
                  <a:pt x="105" y="76"/>
                </a:lnTo>
                <a:lnTo>
                  <a:pt x="104" y="77"/>
                </a:lnTo>
                <a:lnTo>
                  <a:pt x="105" y="77"/>
                </a:lnTo>
                <a:lnTo>
                  <a:pt x="104" y="77"/>
                </a:lnTo>
                <a:lnTo>
                  <a:pt x="105" y="77"/>
                </a:lnTo>
                <a:lnTo>
                  <a:pt x="104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5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8"/>
                </a:lnTo>
                <a:lnTo>
                  <a:pt x="106" y="78"/>
                </a:lnTo>
                <a:lnTo>
                  <a:pt x="106" y="77"/>
                </a:lnTo>
                <a:lnTo>
                  <a:pt x="106" y="77"/>
                </a:lnTo>
                <a:lnTo>
                  <a:pt x="106" y="77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6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8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7" y="79"/>
                </a:lnTo>
                <a:lnTo>
                  <a:pt x="108" y="79"/>
                </a:lnTo>
                <a:lnTo>
                  <a:pt x="108" y="79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0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1"/>
                </a:lnTo>
                <a:lnTo>
                  <a:pt x="108" y="82"/>
                </a:lnTo>
                <a:lnTo>
                  <a:pt x="108" y="81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2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8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3"/>
                </a:lnTo>
                <a:lnTo>
                  <a:pt x="109" y="84"/>
                </a:lnTo>
                <a:lnTo>
                  <a:pt x="109" y="83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10" y="84"/>
                </a:lnTo>
                <a:lnTo>
                  <a:pt x="109" y="84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6"/>
                </a:lnTo>
                <a:lnTo>
                  <a:pt x="109" y="85"/>
                </a:lnTo>
                <a:lnTo>
                  <a:pt x="109" y="85"/>
                </a:lnTo>
                <a:lnTo>
                  <a:pt x="109" y="85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8" y="86"/>
                </a:lnTo>
                <a:lnTo>
                  <a:pt x="107" y="86"/>
                </a:lnTo>
                <a:lnTo>
                  <a:pt x="107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6"/>
                </a:lnTo>
                <a:lnTo>
                  <a:pt x="107" y="87"/>
                </a:lnTo>
                <a:lnTo>
                  <a:pt x="107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8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6" y="88"/>
                </a:lnTo>
                <a:lnTo>
                  <a:pt x="105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8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5" y="89"/>
                </a:lnTo>
                <a:lnTo>
                  <a:pt x="104" y="89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0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4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1"/>
                </a:lnTo>
                <a:lnTo>
                  <a:pt x="102" y="91"/>
                </a:lnTo>
                <a:lnTo>
                  <a:pt x="103" y="91"/>
                </a:lnTo>
                <a:lnTo>
                  <a:pt x="103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2" y="93"/>
                </a:lnTo>
                <a:lnTo>
                  <a:pt x="103" y="93"/>
                </a:lnTo>
                <a:lnTo>
                  <a:pt x="103" y="93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4"/>
                </a:lnTo>
                <a:lnTo>
                  <a:pt x="103" y="95"/>
                </a:lnTo>
                <a:lnTo>
                  <a:pt x="104" y="95"/>
                </a:lnTo>
                <a:lnTo>
                  <a:pt x="104" y="95"/>
                </a:lnTo>
                <a:lnTo>
                  <a:pt x="104" y="94"/>
                </a:lnTo>
                <a:lnTo>
                  <a:pt x="104" y="94"/>
                </a:lnTo>
                <a:lnTo>
                  <a:pt x="105" y="94"/>
                </a:lnTo>
                <a:lnTo>
                  <a:pt x="105" y="94"/>
                </a:lnTo>
                <a:lnTo>
                  <a:pt x="105" y="94"/>
                </a:lnTo>
                <a:lnTo>
                  <a:pt x="105" y="94"/>
                </a:lnTo>
                <a:lnTo>
                  <a:pt x="106" y="94"/>
                </a:lnTo>
                <a:lnTo>
                  <a:pt x="106" y="94"/>
                </a:lnTo>
                <a:lnTo>
                  <a:pt x="106" y="95"/>
                </a:lnTo>
                <a:lnTo>
                  <a:pt x="106" y="95"/>
                </a:lnTo>
                <a:lnTo>
                  <a:pt x="107" y="95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6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7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7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8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6" y="99"/>
                </a:lnTo>
                <a:lnTo>
                  <a:pt x="105" y="99"/>
                </a:lnTo>
                <a:lnTo>
                  <a:pt x="105" y="99"/>
                </a:lnTo>
                <a:lnTo>
                  <a:pt x="106" y="99"/>
                </a:lnTo>
                <a:lnTo>
                  <a:pt x="105" y="100"/>
                </a:lnTo>
                <a:lnTo>
                  <a:pt x="105" y="100"/>
                </a:lnTo>
                <a:lnTo>
                  <a:pt x="106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0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5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1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2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6" y="103"/>
                </a:lnTo>
                <a:lnTo>
                  <a:pt x="107" y="103"/>
                </a:lnTo>
                <a:lnTo>
                  <a:pt x="106" y="104"/>
                </a:lnTo>
                <a:lnTo>
                  <a:pt x="107" y="104"/>
                </a:lnTo>
                <a:lnTo>
                  <a:pt x="106" y="104"/>
                </a:lnTo>
                <a:lnTo>
                  <a:pt x="107" y="104"/>
                </a:lnTo>
                <a:lnTo>
                  <a:pt x="107" y="104"/>
                </a:lnTo>
                <a:lnTo>
                  <a:pt x="107" y="104"/>
                </a:lnTo>
                <a:lnTo>
                  <a:pt x="107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4"/>
                </a:lnTo>
                <a:lnTo>
                  <a:pt x="106" y="105"/>
                </a:lnTo>
                <a:lnTo>
                  <a:pt x="106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5"/>
                </a:lnTo>
                <a:lnTo>
                  <a:pt x="105" y="106"/>
                </a:lnTo>
                <a:lnTo>
                  <a:pt x="105" y="106"/>
                </a:lnTo>
                <a:lnTo>
                  <a:pt x="105" y="106"/>
                </a:lnTo>
                <a:lnTo>
                  <a:pt x="105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4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6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3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2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7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1" y="108"/>
                </a:lnTo>
                <a:lnTo>
                  <a:pt x="100" y="108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1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09"/>
                </a:lnTo>
                <a:lnTo>
                  <a:pt x="100" y="110"/>
                </a:lnTo>
                <a:lnTo>
                  <a:pt x="100" y="110"/>
                </a:lnTo>
                <a:lnTo>
                  <a:pt x="100" y="110"/>
                </a:lnTo>
                <a:lnTo>
                  <a:pt x="100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9" y="110"/>
                </a:lnTo>
                <a:lnTo>
                  <a:pt x="98" y="110"/>
                </a:lnTo>
                <a:lnTo>
                  <a:pt x="98" y="110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8" y="111"/>
                </a:lnTo>
                <a:lnTo>
                  <a:pt x="97" y="111"/>
                </a:lnTo>
                <a:lnTo>
                  <a:pt x="98" y="111"/>
                </a:lnTo>
                <a:lnTo>
                  <a:pt x="97" y="111"/>
                </a:lnTo>
                <a:lnTo>
                  <a:pt x="97" y="110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7" y="111"/>
                </a:lnTo>
                <a:lnTo>
                  <a:pt x="96" y="111"/>
                </a:lnTo>
                <a:lnTo>
                  <a:pt x="96" y="111"/>
                </a:lnTo>
                <a:lnTo>
                  <a:pt x="96" y="111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6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5" y="112"/>
                </a:lnTo>
                <a:lnTo>
                  <a:pt x="94" y="112"/>
                </a:lnTo>
                <a:lnTo>
                  <a:pt x="94" y="112"/>
                </a:lnTo>
                <a:lnTo>
                  <a:pt x="94" y="112"/>
                </a:lnTo>
                <a:lnTo>
                  <a:pt x="94" y="111"/>
                </a:lnTo>
                <a:lnTo>
                  <a:pt x="94" y="111"/>
                </a:lnTo>
                <a:lnTo>
                  <a:pt x="94" y="112"/>
                </a:lnTo>
                <a:lnTo>
                  <a:pt x="94" y="112"/>
                </a:lnTo>
                <a:lnTo>
                  <a:pt x="94" y="111"/>
                </a:lnTo>
                <a:lnTo>
                  <a:pt x="94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3" y="111"/>
                </a:lnTo>
                <a:lnTo>
                  <a:pt x="92" y="111"/>
                </a:lnTo>
                <a:lnTo>
                  <a:pt x="92" y="111"/>
                </a:lnTo>
                <a:lnTo>
                  <a:pt x="92" y="111"/>
                </a:lnTo>
                <a:lnTo>
                  <a:pt x="92" y="111"/>
                </a:lnTo>
                <a:lnTo>
                  <a:pt x="91" y="111"/>
                </a:lnTo>
                <a:lnTo>
                  <a:pt x="91" y="110"/>
                </a:lnTo>
                <a:lnTo>
                  <a:pt x="91" y="110"/>
                </a:lnTo>
                <a:lnTo>
                  <a:pt x="91" y="110"/>
                </a:lnTo>
                <a:lnTo>
                  <a:pt x="91" y="110"/>
                </a:lnTo>
                <a:lnTo>
                  <a:pt x="90" y="110"/>
                </a:lnTo>
                <a:lnTo>
                  <a:pt x="90" y="110"/>
                </a:lnTo>
                <a:lnTo>
                  <a:pt x="90" y="110"/>
                </a:lnTo>
                <a:lnTo>
                  <a:pt x="90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9" y="109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8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7" y="110"/>
                </a:lnTo>
                <a:lnTo>
                  <a:pt x="86" y="110"/>
                </a:lnTo>
                <a:lnTo>
                  <a:pt x="86" y="110"/>
                </a:lnTo>
                <a:lnTo>
                  <a:pt x="86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5" y="110"/>
                </a:lnTo>
                <a:lnTo>
                  <a:pt x="84" y="110"/>
                </a:lnTo>
                <a:lnTo>
                  <a:pt x="84" y="110"/>
                </a:lnTo>
                <a:lnTo>
                  <a:pt x="84" y="109"/>
                </a:lnTo>
                <a:lnTo>
                  <a:pt x="84" y="109"/>
                </a:lnTo>
                <a:lnTo>
                  <a:pt x="84" y="109"/>
                </a:lnTo>
                <a:lnTo>
                  <a:pt x="83" y="109"/>
                </a:lnTo>
                <a:lnTo>
                  <a:pt x="83" y="109"/>
                </a:lnTo>
                <a:lnTo>
                  <a:pt x="83" y="109"/>
                </a:lnTo>
                <a:lnTo>
                  <a:pt x="83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2" y="109"/>
                </a:lnTo>
                <a:lnTo>
                  <a:pt x="81" y="110"/>
                </a:lnTo>
                <a:lnTo>
                  <a:pt x="81" y="109"/>
                </a:lnTo>
                <a:lnTo>
                  <a:pt x="81" y="110"/>
                </a:lnTo>
                <a:lnTo>
                  <a:pt x="80" y="109"/>
                </a:lnTo>
                <a:lnTo>
                  <a:pt x="80" y="110"/>
                </a:lnTo>
                <a:lnTo>
                  <a:pt x="80" y="110"/>
                </a:lnTo>
                <a:lnTo>
                  <a:pt x="80" y="110"/>
                </a:lnTo>
                <a:lnTo>
                  <a:pt x="79" y="110"/>
                </a:lnTo>
                <a:lnTo>
                  <a:pt x="79" y="110"/>
                </a:lnTo>
                <a:lnTo>
                  <a:pt x="79" y="109"/>
                </a:lnTo>
                <a:lnTo>
                  <a:pt x="79" y="109"/>
                </a:lnTo>
                <a:lnTo>
                  <a:pt x="78" y="109"/>
                </a:lnTo>
                <a:lnTo>
                  <a:pt x="78" y="109"/>
                </a:lnTo>
                <a:lnTo>
                  <a:pt x="78" y="109"/>
                </a:lnTo>
                <a:lnTo>
                  <a:pt x="78" y="109"/>
                </a:lnTo>
                <a:lnTo>
                  <a:pt x="77" y="109"/>
                </a:lnTo>
                <a:lnTo>
                  <a:pt x="77" y="109"/>
                </a:lnTo>
                <a:lnTo>
                  <a:pt x="77" y="109"/>
                </a:lnTo>
                <a:lnTo>
                  <a:pt x="76" y="109"/>
                </a:lnTo>
                <a:lnTo>
                  <a:pt x="76" y="109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6" y="110"/>
                </a:lnTo>
                <a:lnTo>
                  <a:pt x="75" y="110"/>
                </a:lnTo>
                <a:lnTo>
                  <a:pt x="75" y="110"/>
                </a:lnTo>
                <a:lnTo>
                  <a:pt x="75" y="111"/>
                </a:lnTo>
                <a:lnTo>
                  <a:pt x="75" y="111"/>
                </a:lnTo>
                <a:lnTo>
                  <a:pt x="75" y="111"/>
                </a:lnTo>
                <a:lnTo>
                  <a:pt x="74" y="111"/>
                </a:lnTo>
                <a:lnTo>
                  <a:pt x="74" y="111"/>
                </a:lnTo>
                <a:lnTo>
                  <a:pt x="74" y="111"/>
                </a:lnTo>
                <a:lnTo>
                  <a:pt x="74" y="110"/>
                </a:lnTo>
                <a:lnTo>
                  <a:pt x="74" y="110"/>
                </a:lnTo>
                <a:lnTo>
                  <a:pt x="74" y="110"/>
                </a:lnTo>
                <a:lnTo>
                  <a:pt x="74" y="110"/>
                </a:lnTo>
                <a:lnTo>
                  <a:pt x="73" y="111"/>
                </a:lnTo>
                <a:lnTo>
                  <a:pt x="73" y="111"/>
                </a:lnTo>
                <a:lnTo>
                  <a:pt x="73" y="111"/>
                </a:lnTo>
                <a:lnTo>
                  <a:pt x="72" y="111"/>
                </a:lnTo>
                <a:lnTo>
                  <a:pt x="72" y="111"/>
                </a:lnTo>
                <a:lnTo>
                  <a:pt x="72" y="111"/>
                </a:lnTo>
                <a:lnTo>
                  <a:pt x="73" y="111"/>
                </a:lnTo>
                <a:lnTo>
                  <a:pt x="73" y="111"/>
                </a:lnTo>
                <a:lnTo>
                  <a:pt x="73" y="111"/>
                </a:lnTo>
                <a:lnTo>
                  <a:pt x="72" y="112"/>
                </a:lnTo>
                <a:lnTo>
                  <a:pt x="72" y="112"/>
                </a:lnTo>
                <a:lnTo>
                  <a:pt x="72" y="112"/>
                </a:lnTo>
                <a:lnTo>
                  <a:pt x="72" y="112"/>
                </a:lnTo>
                <a:lnTo>
                  <a:pt x="72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3"/>
                </a:lnTo>
                <a:lnTo>
                  <a:pt x="71" y="114"/>
                </a:lnTo>
                <a:lnTo>
                  <a:pt x="70" y="113"/>
                </a:lnTo>
                <a:lnTo>
                  <a:pt x="70" y="113"/>
                </a:lnTo>
                <a:lnTo>
                  <a:pt x="70" y="114"/>
                </a:lnTo>
                <a:lnTo>
                  <a:pt x="70" y="114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9" y="115"/>
                </a:lnTo>
                <a:lnTo>
                  <a:pt x="68" y="114"/>
                </a:lnTo>
                <a:lnTo>
                  <a:pt x="67" y="113"/>
                </a:lnTo>
                <a:lnTo>
                  <a:pt x="67" y="113"/>
                </a:lnTo>
                <a:lnTo>
                  <a:pt x="67" y="113"/>
                </a:lnTo>
                <a:lnTo>
                  <a:pt x="67" y="113"/>
                </a:lnTo>
                <a:lnTo>
                  <a:pt x="67" y="112"/>
                </a:lnTo>
                <a:lnTo>
                  <a:pt x="67" y="112"/>
                </a:lnTo>
                <a:lnTo>
                  <a:pt x="67" y="112"/>
                </a:lnTo>
                <a:lnTo>
                  <a:pt x="67" y="112"/>
                </a:lnTo>
                <a:lnTo>
                  <a:pt x="66" y="112"/>
                </a:lnTo>
                <a:lnTo>
                  <a:pt x="66" y="112"/>
                </a:lnTo>
                <a:lnTo>
                  <a:pt x="66" y="112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6" y="113"/>
                </a:lnTo>
                <a:lnTo>
                  <a:pt x="65" y="113"/>
                </a:lnTo>
                <a:lnTo>
                  <a:pt x="64" y="113"/>
                </a:lnTo>
                <a:lnTo>
                  <a:pt x="64" y="113"/>
                </a:lnTo>
                <a:lnTo>
                  <a:pt x="64" y="114"/>
                </a:lnTo>
                <a:lnTo>
                  <a:pt x="65" y="114"/>
                </a:lnTo>
                <a:lnTo>
                  <a:pt x="65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4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3" y="114"/>
                </a:lnTo>
                <a:lnTo>
                  <a:pt x="62" y="114"/>
                </a:lnTo>
                <a:lnTo>
                  <a:pt x="62" y="114"/>
                </a:lnTo>
                <a:lnTo>
                  <a:pt x="62" y="115"/>
                </a:lnTo>
                <a:lnTo>
                  <a:pt x="62" y="115"/>
                </a:lnTo>
                <a:lnTo>
                  <a:pt x="62" y="115"/>
                </a:lnTo>
                <a:lnTo>
                  <a:pt x="62" y="115"/>
                </a:lnTo>
                <a:lnTo>
                  <a:pt x="61" y="115"/>
                </a:lnTo>
                <a:lnTo>
                  <a:pt x="61" y="115"/>
                </a:lnTo>
                <a:lnTo>
                  <a:pt x="61" y="115"/>
                </a:lnTo>
                <a:lnTo>
                  <a:pt x="61" y="115"/>
                </a:lnTo>
                <a:lnTo>
                  <a:pt x="60" y="114"/>
                </a:lnTo>
                <a:lnTo>
                  <a:pt x="60" y="114"/>
                </a:lnTo>
                <a:lnTo>
                  <a:pt x="60" y="114"/>
                </a:lnTo>
                <a:lnTo>
                  <a:pt x="60" y="115"/>
                </a:lnTo>
                <a:lnTo>
                  <a:pt x="59" y="115"/>
                </a:lnTo>
                <a:lnTo>
                  <a:pt x="59" y="114"/>
                </a:lnTo>
                <a:lnTo>
                  <a:pt x="58" y="114"/>
                </a:lnTo>
                <a:lnTo>
                  <a:pt x="58" y="114"/>
                </a:lnTo>
                <a:lnTo>
                  <a:pt x="58" y="114"/>
                </a:lnTo>
                <a:lnTo>
                  <a:pt x="57" y="114"/>
                </a:lnTo>
                <a:lnTo>
                  <a:pt x="57" y="115"/>
                </a:lnTo>
                <a:lnTo>
                  <a:pt x="57" y="115"/>
                </a:lnTo>
                <a:lnTo>
                  <a:pt x="57" y="116"/>
                </a:lnTo>
                <a:lnTo>
                  <a:pt x="55" y="115"/>
                </a:lnTo>
                <a:lnTo>
                  <a:pt x="55" y="116"/>
                </a:lnTo>
                <a:lnTo>
                  <a:pt x="54" y="116"/>
                </a:lnTo>
                <a:lnTo>
                  <a:pt x="54" y="116"/>
                </a:lnTo>
                <a:lnTo>
                  <a:pt x="53" y="116"/>
                </a:lnTo>
                <a:lnTo>
                  <a:pt x="53" y="116"/>
                </a:lnTo>
                <a:lnTo>
                  <a:pt x="53" y="116"/>
                </a:lnTo>
                <a:lnTo>
                  <a:pt x="53" y="116"/>
                </a:lnTo>
                <a:lnTo>
                  <a:pt x="52" y="116"/>
                </a:lnTo>
                <a:lnTo>
                  <a:pt x="52" y="117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8"/>
                </a:lnTo>
                <a:lnTo>
                  <a:pt x="51" y="119"/>
                </a:lnTo>
                <a:lnTo>
                  <a:pt x="50" y="120"/>
                </a:lnTo>
                <a:lnTo>
                  <a:pt x="50" y="120"/>
                </a:lnTo>
                <a:lnTo>
                  <a:pt x="50" y="120"/>
                </a:lnTo>
                <a:lnTo>
                  <a:pt x="49" y="120"/>
                </a:lnTo>
                <a:lnTo>
                  <a:pt x="49" y="120"/>
                </a:lnTo>
                <a:lnTo>
                  <a:pt x="49" y="121"/>
                </a:lnTo>
                <a:lnTo>
                  <a:pt x="49" y="121"/>
                </a:lnTo>
                <a:lnTo>
                  <a:pt x="49" y="122"/>
                </a:lnTo>
                <a:lnTo>
                  <a:pt x="49" y="122"/>
                </a:lnTo>
                <a:lnTo>
                  <a:pt x="49" y="122"/>
                </a:lnTo>
                <a:lnTo>
                  <a:pt x="49" y="123"/>
                </a:lnTo>
                <a:lnTo>
                  <a:pt x="48" y="123"/>
                </a:lnTo>
                <a:lnTo>
                  <a:pt x="48" y="123"/>
                </a:lnTo>
                <a:lnTo>
                  <a:pt x="48" y="124"/>
                </a:lnTo>
                <a:lnTo>
                  <a:pt x="48" y="124"/>
                </a:lnTo>
                <a:lnTo>
                  <a:pt x="48" y="124"/>
                </a:lnTo>
                <a:lnTo>
                  <a:pt x="47" y="124"/>
                </a:lnTo>
                <a:lnTo>
                  <a:pt x="46" y="124"/>
                </a:lnTo>
                <a:lnTo>
                  <a:pt x="46" y="124"/>
                </a:lnTo>
                <a:lnTo>
                  <a:pt x="46" y="124"/>
                </a:lnTo>
                <a:lnTo>
                  <a:pt x="46" y="125"/>
                </a:lnTo>
                <a:lnTo>
                  <a:pt x="46" y="125"/>
                </a:lnTo>
                <a:lnTo>
                  <a:pt x="45" y="125"/>
                </a:lnTo>
                <a:lnTo>
                  <a:pt x="45" y="125"/>
                </a:lnTo>
                <a:lnTo>
                  <a:pt x="45" y="126"/>
                </a:lnTo>
                <a:lnTo>
                  <a:pt x="45" y="126"/>
                </a:lnTo>
                <a:lnTo>
                  <a:pt x="45" y="126"/>
                </a:lnTo>
                <a:lnTo>
                  <a:pt x="44" y="126"/>
                </a:lnTo>
                <a:lnTo>
                  <a:pt x="44" y="126"/>
                </a:lnTo>
                <a:lnTo>
                  <a:pt x="44" y="127"/>
                </a:lnTo>
                <a:lnTo>
                  <a:pt x="43" y="127"/>
                </a:lnTo>
                <a:lnTo>
                  <a:pt x="43" y="127"/>
                </a:lnTo>
                <a:lnTo>
                  <a:pt x="43" y="128"/>
                </a:lnTo>
                <a:lnTo>
                  <a:pt x="43" y="128"/>
                </a:lnTo>
                <a:lnTo>
                  <a:pt x="43" y="128"/>
                </a:lnTo>
                <a:lnTo>
                  <a:pt x="43" y="129"/>
                </a:lnTo>
                <a:lnTo>
                  <a:pt x="43" y="129"/>
                </a:lnTo>
                <a:lnTo>
                  <a:pt x="43" y="129"/>
                </a:lnTo>
                <a:lnTo>
                  <a:pt x="42" y="129"/>
                </a:lnTo>
                <a:lnTo>
                  <a:pt x="43" y="130"/>
                </a:lnTo>
                <a:lnTo>
                  <a:pt x="43" y="130"/>
                </a:lnTo>
                <a:lnTo>
                  <a:pt x="43" y="130"/>
                </a:lnTo>
                <a:lnTo>
                  <a:pt x="43" y="131"/>
                </a:lnTo>
                <a:lnTo>
                  <a:pt x="43" y="131"/>
                </a:lnTo>
                <a:lnTo>
                  <a:pt x="43" y="131"/>
                </a:lnTo>
                <a:lnTo>
                  <a:pt x="42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1" y="130"/>
                </a:lnTo>
                <a:lnTo>
                  <a:pt x="40" y="130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9"/>
                </a:lnTo>
                <a:lnTo>
                  <a:pt x="40" y="128"/>
                </a:lnTo>
                <a:lnTo>
                  <a:pt x="40" y="128"/>
                </a:lnTo>
                <a:lnTo>
                  <a:pt x="40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8"/>
                </a:lnTo>
                <a:lnTo>
                  <a:pt x="39" y="127"/>
                </a:lnTo>
                <a:lnTo>
                  <a:pt x="39" y="127"/>
                </a:lnTo>
                <a:lnTo>
                  <a:pt x="39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8" y="127"/>
                </a:lnTo>
                <a:lnTo>
                  <a:pt x="37" y="127"/>
                </a:lnTo>
                <a:lnTo>
                  <a:pt x="37" y="127"/>
                </a:lnTo>
                <a:lnTo>
                  <a:pt x="37" y="126"/>
                </a:lnTo>
                <a:lnTo>
                  <a:pt x="37" y="126"/>
                </a:lnTo>
                <a:lnTo>
                  <a:pt x="37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6"/>
                </a:lnTo>
                <a:lnTo>
                  <a:pt x="36" y="127"/>
                </a:lnTo>
                <a:lnTo>
                  <a:pt x="36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5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6"/>
                </a:lnTo>
                <a:lnTo>
                  <a:pt x="34" y="125"/>
                </a:lnTo>
                <a:lnTo>
                  <a:pt x="34" y="125"/>
                </a:lnTo>
                <a:lnTo>
                  <a:pt x="34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3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5"/>
                </a:lnTo>
                <a:lnTo>
                  <a:pt x="32" y="124"/>
                </a:lnTo>
                <a:lnTo>
                  <a:pt x="32" y="125"/>
                </a:lnTo>
                <a:lnTo>
                  <a:pt x="31" y="125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1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30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9" y="124"/>
                </a:lnTo>
                <a:lnTo>
                  <a:pt x="28" y="124"/>
                </a:lnTo>
                <a:lnTo>
                  <a:pt x="28" y="124"/>
                </a:lnTo>
                <a:lnTo>
                  <a:pt x="28" y="124"/>
                </a:lnTo>
                <a:lnTo>
                  <a:pt x="27" y="124"/>
                </a:lnTo>
                <a:lnTo>
                  <a:pt x="28" y="124"/>
                </a:lnTo>
                <a:lnTo>
                  <a:pt x="27" y="123"/>
                </a:lnTo>
                <a:lnTo>
                  <a:pt x="27" y="124"/>
                </a:lnTo>
                <a:lnTo>
                  <a:pt x="27" y="124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7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6" y="123"/>
                </a:lnTo>
                <a:lnTo>
                  <a:pt x="25" y="123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5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2"/>
                </a:lnTo>
                <a:lnTo>
                  <a:pt x="24" y="121"/>
                </a:lnTo>
                <a:lnTo>
                  <a:pt x="24" y="121"/>
                </a:lnTo>
                <a:lnTo>
                  <a:pt x="24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3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0" y="120"/>
                </a:lnTo>
                <a:lnTo>
                  <a:pt x="21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20"/>
                </a:lnTo>
                <a:lnTo>
                  <a:pt x="20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9"/>
                </a:lnTo>
                <a:lnTo>
                  <a:pt x="18" y="118"/>
                </a:lnTo>
                <a:lnTo>
                  <a:pt x="18" y="118"/>
                </a:lnTo>
                <a:lnTo>
                  <a:pt x="17" y="118"/>
                </a:lnTo>
                <a:lnTo>
                  <a:pt x="17" y="118"/>
                </a:lnTo>
                <a:lnTo>
                  <a:pt x="17" y="119"/>
                </a:lnTo>
                <a:lnTo>
                  <a:pt x="17" y="119"/>
                </a:lnTo>
                <a:lnTo>
                  <a:pt x="17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5" y="117"/>
                </a:lnTo>
                <a:lnTo>
                  <a:pt x="14" y="116"/>
                </a:lnTo>
                <a:lnTo>
                  <a:pt x="14" y="116"/>
                </a:lnTo>
                <a:lnTo>
                  <a:pt x="13" y="116"/>
                </a:lnTo>
                <a:lnTo>
                  <a:pt x="13" y="115"/>
                </a:lnTo>
                <a:lnTo>
                  <a:pt x="13" y="115"/>
                </a:lnTo>
                <a:lnTo>
                  <a:pt x="13" y="115"/>
                </a:lnTo>
                <a:lnTo>
                  <a:pt x="12" y="115"/>
                </a:lnTo>
                <a:lnTo>
                  <a:pt x="12" y="115"/>
                </a:lnTo>
                <a:lnTo>
                  <a:pt x="12" y="115"/>
                </a:lnTo>
                <a:lnTo>
                  <a:pt x="12" y="116"/>
                </a:lnTo>
                <a:lnTo>
                  <a:pt x="12" y="116"/>
                </a:lnTo>
                <a:lnTo>
                  <a:pt x="11" y="116"/>
                </a:lnTo>
                <a:lnTo>
                  <a:pt x="11" y="116"/>
                </a:lnTo>
                <a:lnTo>
                  <a:pt x="11" y="116"/>
                </a:lnTo>
                <a:lnTo>
                  <a:pt x="10" y="116"/>
                </a:lnTo>
                <a:lnTo>
                  <a:pt x="10" y="116"/>
                </a:lnTo>
                <a:lnTo>
                  <a:pt x="9" y="116"/>
                </a:lnTo>
                <a:lnTo>
                  <a:pt x="9" y="116"/>
                </a:lnTo>
                <a:lnTo>
                  <a:pt x="9" y="116"/>
                </a:lnTo>
                <a:lnTo>
                  <a:pt x="9" y="116"/>
                </a:lnTo>
                <a:lnTo>
                  <a:pt x="8" y="116"/>
                </a:lnTo>
                <a:lnTo>
                  <a:pt x="8" y="115"/>
                </a:lnTo>
                <a:lnTo>
                  <a:pt x="8" y="116"/>
                </a:lnTo>
                <a:lnTo>
                  <a:pt x="7" y="115"/>
                </a:lnTo>
                <a:lnTo>
                  <a:pt x="7" y="115"/>
                </a:lnTo>
                <a:lnTo>
                  <a:pt x="7" y="115"/>
                </a:lnTo>
                <a:lnTo>
                  <a:pt x="7" y="115"/>
                </a:lnTo>
                <a:lnTo>
                  <a:pt x="6" y="115"/>
                </a:lnTo>
                <a:lnTo>
                  <a:pt x="6" y="115"/>
                </a:lnTo>
                <a:lnTo>
                  <a:pt x="6" y="114"/>
                </a:lnTo>
                <a:lnTo>
                  <a:pt x="5" y="114"/>
                </a:lnTo>
                <a:lnTo>
                  <a:pt x="6" y="114"/>
                </a:lnTo>
                <a:lnTo>
                  <a:pt x="5" y="114"/>
                </a:lnTo>
                <a:lnTo>
                  <a:pt x="5" y="114"/>
                </a:lnTo>
                <a:lnTo>
                  <a:pt x="5" y="113"/>
                </a:lnTo>
                <a:lnTo>
                  <a:pt x="5" y="113"/>
                </a:lnTo>
                <a:lnTo>
                  <a:pt x="5" y="113"/>
                </a:lnTo>
                <a:lnTo>
                  <a:pt x="5" y="113"/>
                </a:lnTo>
                <a:lnTo>
                  <a:pt x="6" y="113"/>
                </a:lnTo>
                <a:lnTo>
                  <a:pt x="6" y="112"/>
                </a:lnTo>
                <a:lnTo>
                  <a:pt x="6" y="112"/>
                </a:lnTo>
                <a:lnTo>
                  <a:pt x="7" y="112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7" y="111"/>
                </a:lnTo>
                <a:lnTo>
                  <a:pt x="8" y="111"/>
                </a:lnTo>
                <a:lnTo>
                  <a:pt x="8" y="110"/>
                </a:lnTo>
                <a:lnTo>
                  <a:pt x="9" y="110"/>
                </a:lnTo>
                <a:lnTo>
                  <a:pt x="9" y="110"/>
                </a:lnTo>
                <a:lnTo>
                  <a:pt x="9" y="109"/>
                </a:lnTo>
                <a:lnTo>
                  <a:pt x="9" y="109"/>
                </a:lnTo>
                <a:lnTo>
                  <a:pt x="8" y="109"/>
                </a:lnTo>
                <a:lnTo>
                  <a:pt x="8" y="109"/>
                </a:lnTo>
                <a:lnTo>
                  <a:pt x="8" y="109"/>
                </a:lnTo>
                <a:lnTo>
                  <a:pt x="8" y="109"/>
                </a:lnTo>
                <a:lnTo>
                  <a:pt x="7" y="109"/>
                </a:lnTo>
                <a:lnTo>
                  <a:pt x="6" y="109"/>
                </a:lnTo>
                <a:lnTo>
                  <a:pt x="5" y="109"/>
                </a:lnTo>
                <a:lnTo>
                  <a:pt x="5" y="109"/>
                </a:lnTo>
                <a:lnTo>
                  <a:pt x="4" y="109"/>
                </a:lnTo>
                <a:lnTo>
                  <a:pt x="4" y="110"/>
                </a:lnTo>
                <a:lnTo>
                  <a:pt x="4" y="110"/>
                </a:lnTo>
                <a:lnTo>
                  <a:pt x="4" y="109"/>
                </a:lnTo>
                <a:lnTo>
                  <a:pt x="3" y="109"/>
                </a:lnTo>
                <a:lnTo>
                  <a:pt x="3" y="109"/>
                </a:lnTo>
                <a:lnTo>
                  <a:pt x="3" y="108"/>
                </a:lnTo>
                <a:lnTo>
                  <a:pt x="2" y="108"/>
                </a:lnTo>
                <a:lnTo>
                  <a:pt x="2" y="107"/>
                </a:lnTo>
                <a:lnTo>
                  <a:pt x="2" y="106"/>
                </a:lnTo>
                <a:lnTo>
                  <a:pt x="2" y="106"/>
                </a:lnTo>
                <a:lnTo>
                  <a:pt x="2" y="105"/>
                </a:lnTo>
                <a:lnTo>
                  <a:pt x="2" y="105"/>
                </a:lnTo>
                <a:lnTo>
                  <a:pt x="2" y="104"/>
                </a:lnTo>
                <a:lnTo>
                  <a:pt x="2" y="104"/>
                </a:lnTo>
                <a:lnTo>
                  <a:pt x="2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3"/>
                </a:lnTo>
                <a:lnTo>
                  <a:pt x="3" y="102"/>
                </a:lnTo>
                <a:lnTo>
                  <a:pt x="3" y="102"/>
                </a:lnTo>
                <a:lnTo>
                  <a:pt x="2" y="102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1"/>
                </a:lnTo>
                <a:lnTo>
                  <a:pt x="2" y="100"/>
                </a:lnTo>
                <a:lnTo>
                  <a:pt x="2" y="100"/>
                </a:lnTo>
                <a:lnTo>
                  <a:pt x="2" y="100"/>
                </a:lnTo>
                <a:lnTo>
                  <a:pt x="2" y="100"/>
                </a:lnTo>
                <a:lnTo>
                  <a:pt x="1" y="99"/>
                </a:lnTo>
                <a:lnTo>
                  <a:pt x="2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9"/>
                </a:lnTo>
                <a:lnTo>
                  <a:pt x="1" y="98"/>
                </a:lnTo>
                <a:lnTo>
                  <a:pt x="1" y="98"/>
                </a:lnTo>
                <a:lnTo>
                  <a:pt x="1" y="98"/>
                </a:lnTo>
                <a:lnTo>
                  <a:pt x="1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8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7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6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5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lnTo>
                  <a:pt x="0" y="94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3" name="Freeform 28">
            <a:extLst>
              <a:ext uri="{FF2B5EF4-FFF2-40B4-BE49-F238E27FC236}">
                <a16:creationId xmlns="" xmlns:a16="http://schemas.microsoft.com/office/drawing/2014/main" id="{F718DC78-7A6D-4E86-9BBE-BDCF5378F71A}"/>
              </a:ext>
            </a:extLst>
          </p:cNvPr>
          <p:cNvSpPr>
            <a:spLocks/>
          </p:cNvSpPr>
          <p:nvPr/>
        </p:nvSpPr>
        <p:spPr bwMode="auto">
          <a:xfrm>
            <a:off x="4141644" y="4214423"/>
            <a:ext cx="1230313" cy="1201739"/>
          </a:xfrm>
          <a:custGeom>
            <a:avLst/>
            <a:gdLst>
              <a:gd name="T0" fmla="*/ 8 w 130"/>
              <a:gd name="T1" fmla="*/ 9 h 127"/>
              <a:gd name="T2" fmla="*/ 9 w 130"/>
              <a:gd name="T3" fmla="*/ 9 h 127"/>
              <a:gd name="T4" fmla="*/ 12 w 130"/>
              <a:gd name="T5" fmla="*/ 12 h 127"/>
              <a:gd name="T6" fmla="*/ 16 w 130"/>
              <a:gd name="T7" fmla="*/ 12 h 127"/>
              <a:gd name="T8" fmla="*/ 21 w 130"/>
              <a:gd name="T9" fmla="*/ 8 h 127"/>
              <a:gd name="T10" fmla="*/ 25 w 130"/>
              <a:gd name="T11" fmla="*/ 4 h 127"/>
              <a:gd name="T12" fmla="*/ 28 w 130"/>
              <a:gd name="T13" fmla="*/ 3 h 127"/>
              <a:gd name="T14" fmla="*/ 32 w 130"/>
              <a:gd name="T15" fmla="*/ 2 h 127"/>
              <a:gd name="T16" fmla="*/ 36 w 130"/>
              <a:gd name="T17" fmla="*/ 0 h 127"/>
              <a:gd name="T18" fmla="*/ 39 w 130"/>
              <a:gd name="T19" fmla="*/ 1 h 127"/>
              <a:gd name="T20" fmla="*/ 43 w 130"/>
              <a:gd name="T21" fmla="*/ 3 h 127"/>
              <a:gd name="T22" fmla="*/ 46 w 130"/>
              <a:gd name="T23" fmla="*/ 4 h 127"/>
              <a:gd name="T24" fmla="*/ 49 w 130"/>
              <a:gd name="T25" fmla="*/ 6 h 127"/>
              <a:gd name="T26" fmla="*/ 52 w 130"/>
              <a:gd name="T27" fmla="*/ 8 h 127"/>
              <a:gd name="T28" fmla="*/ 55 w 130"/>
              <a:gd name="T29" fmla="*/ 8 h 127"/>
              <a:gd name="T30" fmla="*/ 59 w 130"/>
              <a:gd name="T31" fmla="*/ 8 h 127"/>
              <a:gd name="T32" fmla="*/ 65 w 130"/>
              <a:gd name="T33" fmla="*/ 6 h 127"/>
              <a:gd name="T34" fmla="*/ 68 w 130"/>
              <a:gd name="T35" fmla="*/ 9 h 127"/>
              <a:gd name="T36" fmla="*/ 73 w 130"/>
              <a:gd name="T37" fmla="*/ 8 h 127"/>
              <a:gd name="T38" fmla="*/ 78 w 130"/>
              <a:gd name="T39" fmla="*/ 3 h 127"/>
              <a:gd name="T40" fmla="*/ 76 w 130"/>
              <a:gd name="T41" fmla="*/ 11 h 127"/>
              <a:gd name="T42" fmla="*/ 77 w 130"/>
              <a:gd name="T43" fmla="*/ 14 h 127"/>
              <a:gd name="T44" fmla="*/ 81 w 130"/>
              <a:gd name="T45" fmla="*/ 15 h 127"/>
              <a:gd name="T46" fmla="*/ 85 w 130"/>
              <a:gd name="T47" fmla="*/ 15 h 127"/>
              <a:gd name="T48" fmla="*/ 92 w 130"/>
              <a:gd name="T49" fmla="*/ 21 h 127"/>
              <a:gd name="T50" fmla="*/ 94 w 130"/>
              <a:gd name="T51" fmla="*/ 27 h 127"/>
              <a:gd name="T52" fmla="*/ 103 w 130"/>
              <a:gd name="T53" fmla="*/ 29 h 127"/>
              <a:gd name="T54" fmla="*/ 108 w 130"/>
              <a:gd name="T55" fmla="*/ 32 h 127"/>
              <a:gd name="T56" fmla="*/ 111 w 130"/>
              <a:gd name="T57" fmla="*/ 33 h 127"/>
              <a:gd name="T58" fmla="*/ 115 w 130"/>
              <a:gd name="T59" fmla="*/ 35 h 127"/>
              <a:gd name="T60" fmla="*/ 120 w 130"/>
              <a:gd name="T61" fmla="*/ 36 h 127"/>
              <a:gd name="T62" fmla="*/ 124 w 130"/>
              <a:gd name="T63" fmla="*/ 38 h 127"/>
              <a:gd name="T64" fmla="*/ 129 w 130"/>
              <a:gd name="T65" fmla="*/ 42 h 127"/>
              <a:gd name="T66" fmla="*/ 128 w 130"/>
              <a:gd name="T67" fmla="*/ 52 h 127"/>
              <a:gd name="T68" fmla="*/ 118 w 130"/>
              <a:gd name="T69" fmla="*/ 63 h 127"/>
              <a:gd name="T70" fmla="*/ 112 w 130"/>
              <a:gd name="T71" fmla="*/ 74 h 127"/>
              <a:gd name="T72" fmla="*/ 108 w 130"/>
              <a:gd name="T73" fmla="*/ 84 h 127"/>
              <a:gd name="T74" fmla="*/ 96 w 130"/>
              <a:gd name="T75" fmla="*/ 96 h 127"/>
              <a:gd name="T76" fmla="*/ 85 w 130"/>
              <a:gd name="T77" fmla="*/ 104 h 127"/>
              <a:gd name="T78" fmla="*/ 74 w 130"/>
              <a:gd name="T79" fmla="*/ 117 h 127"/>
              <a:gd name="T80" fmla="*/ 67 w 130"/>
              <a:gd name="T81" fmla="*/ 125 h 127"/>
              <a:gd name="T82" fmla="*/ 61 w 130"/>
              <a:gd name="T83" fmla="*/ 123 h 127"/>
              <a:gd name="T84" fmla="*/ 56 w 130"/>
              <a:gd name="T85" fmla="*/ 126 h 127"/>
              <a:gd name="T86" fmla="*/ 50 w 130"/>
              <a:gd name="T87" fmla="*/ 125 h 127"/>
              <a:gd name="T88" fmla="*/ 48 w 130"/>
              <a:gd name="T89" fmla="*/ 119 h 127"/>
              <a:gd name="T90" fmla="*/ 47 w 130"/>
              <a:gd name="T91" fmla="*/ 112 h 127"/>
              <a:gd name="T92" fmla="*/ 45 w 130"/>
              <a:gd name="T93" fmla="*/ 106 h 127"/>
              <a:gd name="T94" fmla="*/ 44 w 130"/>
              <a:gd name="T95" fmla="*/ 100 h 127"/>
              <a:gd name="T96" fmla="*/ 39 w 130"/>
              <a:gd name="T97" fmla="*/ 94 h 127"/>
              <a:gd name="T98" fmla="*/ 34 w 130"/>
              <a:gd name="T99" fmla="*/ 93 h 127"/>
              <a:gd name="T100" fmla="*/ 31 w 130"/>
              <a:gd name="T101" fmla="*/ 91 h 127"/>
              <a:gd name="T102" fmla="*/ 28 w 130"/>
              <a:gd name="T103" fmla="*/ 93 h 127"/>
              <a:gd name="T104" fmla="*/ 25 w 130"/>
              <a:gd name="T105" fmla="*/ 94 h 127"/>
              <a:gd name="T106" fmla="*/ 21 w 130"/>
              <a:gd name="T107" fmla="*/ 93 h 127"/>
              <a:gd name="T108" fmla="*/ 17 w 130"/>
              <a:gd name="T109" fmla="*/ 93 h 127"/>
              <a:gd name="T110" fmla="*/ 14 w 130"/>
              <a:gd name="T111" fmla="*/ 93 h 127"/>
              <a:gd name="T112" fmla="*/ 10 w 130"/>
              <a:gd name="T113" fmla="*/ 91 h 127"/>
              <a:gd name="T114" fmla="*/ 4 w 130"/>
              <a:gd name="T115" fmla="*/ 91 h 127"/>
              <a:gd name="T116" fmla="*/ 4 w 130"/>
              <a:gd name="T117" fmla="*/ 84 h 127"/>
              <a:gd name="T118" fmla="*/ 5 w 130"/>
              <a:gd name="T119" fmla="*/ 73 h 127"/>
              <a:gd name="T120" fmla="*/ 5 w 130"/>
              <a:gd name="T121" fmla="*/ 66 h 127"/>
              <a:gd name="T122" fmla="*/ 1 w 130"/>
              <a:gd name="T123" fmla="*/ 57 h 127"/>
              <a:gd name="T124" fmla="*/ 5 w 130"/>
              <a:gd name="T125" fmla="*/ 52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0" h="127">
                <a:moveTo>
                  <a:pt x="2" y="44"/>
                </a:moveTo>
                <a:lnTo>
                  <a:pt x="5" y="38"/>
                </a:lnTo>
                <a:lnTo>
                  <a:pt x="7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3"/>
                </a:lnTo>
                <a:lnTo>
                  <a:pt x="8" y="33"/>
                </a:lnTo>
                <a:lnTo>
                  <a:pt x="8" y="33"/>
                </a:lnTo>
                <a:lnTo>
                  <a:pt x="8" y="32"/>
                </a:lnTo>
                <a:lnTo>
                  <a:pt x="7" y="32"/>
                </a:lnTo>
                <a:lnTo>
                  <a:pt x="11" y="20"/>
                </a:lnTo>
                <a:lnTo>
                  <a:pt x="13" y="19"/>
                </a:lnTo>
                <a:lnTo>
                  <a:pt x="13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0" y="18"/>
                </a:lnTo>
                <a:lnTo>
                  <a:pt x="10" y="17"/>
                </a:lnTo>
                <a:lnTo>
                  <a:pt x="10" y="16"/>
                </a:lnTo>
                <a:lnTo>
                  <a:pt x="8" y="12"/>
                </a:lnTo>
                <a:lnTo>
                  <a:pt x="9" y="12"/>
                </a:lnTo>
                <a:lnTo>
                  <a:pt x="9" y="12"/>
                </a:lnTo>
                <a:lnTo>
                  <a:pt x="8" y="11"/>
                </a:lnTo>
                <a:lnTo>
                  <a:pt x="8" y="10"/>
                </a:lnTo>
                <a:lnTo>
                  <a:pt x="8" y="10"/>
                </a:lnTo>
                <a:lnTo>
                  <a:pt x="8" y="10"/>
                </a:lnTo>
                <a:lnTo>
                  <a:pt x="8" y="9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7"/>
                </a:lnTo>
                <a:lnTo>
                  <a:pt x="7" y="8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8" y="7"/>
                </a:lnTo>
                <a:lnTo>
                  <a:pt x="8" y="6"/>
                </a:lnTo>
                <a:lnTo>
                  <a:pt x="8" y="7"/>
                </a:lnTo>
                <a:lnTo>
                  <a:pt x="8" y="7"/>
                </a:lnTo>
                <a:lnTo>
                  <a:pt x="8" y="7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10" y="10"/>
                </a:lnTo>
                <a:lnTo>
                  <a:pt x="10" y="10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2"/>
                </a:lnTo>
                <a:lnTo>
                  <a:pt x="10" y="11"/>
                </a:lnTo>
                <a:lnTo>
                  <a:pt x="11" y="12"/>
                </a:lnTo>
                <a:lnTo>
                  <a:pt x="11" y="12"/>
                </a:lnTo>
                <a:lnTo>
                  <a:pt x="11" y="12"/>
                </a:lnTo>
                <a:lnTo>
                  <a:pt x="11" y="12"/>
                </a:lnTo>
                <a:lnTo>
                  <a:pt x="11" y="12"/>
                </a:lnTo>
                <a:lnTo>
                  <a:pt x="12" y="13"/>
                </a:lnTo>
                <a:lnTo>
                  <a:pt x="12" y="12"/>
                </a:lnTo>
                <a:lnTo>
                  <a:pt x="12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7" y="12"/>
                </a:lnTo>
                <a:lnTo>
                  <a:pt x="17" y="12"/>
                </a:lnTo>
                <a:lnTo>
                  <a:pt x="16" y="12"/>
                </a:lnTo>
                <a:lnTo>
                  <a:pt x="16" y="11"/>
                </a:lnTo>
                <a:lnTo>
                  <a:pt x="16" y="11"/>
                </a:lnTo>
                <a:lnTo>
                  <a:pt x="17" y="11"/>
                </a:lnTo>
                <a:lnTo>
                  <a:pt x="17" y="11"/>
                </a:lnTo>
                <a:lnTo>
                  <a:pt x="17" y="11"/>
                </a:lnTo>
                <a:lnTo>
                  <a:pt x="17" y="11"/>
                </a:lnTo>
                <a:lnTo>
                  <a:pt x="17" y="11"/>
                </a:lnTo>
                <a:lnTo>
                  <a:pt x="18" y="11"/>
                </a:lnTo>
                <a:lnTo>
                  <a:pt x="18" y="11"/>
                </a:lnTo>
                <a:lnTo>
                  <a:pt x="18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0"/>
                </a:lnTo>
                <a:lnTo>
                  <a:pt x="19" y="10"/>
                </a:lnTo>
                <a:lnTo>
                  <a:pt x="20" y="10"/>
                </a:lnTo>
                <a:lnTo>
                  <a:pt x="20" y="10"/>
                </a:lnTo>
                <a:lnTo>
                  <a:pt x="20" y="10"/>
                </a:lnTo>
                <a:lnTo>
                  <a:pt x="20" y="10"/>
                </a:lnTo>
                <a:lnTo>
                  <a:pt x="20" y="9"/>
                </a:lnTo>
                <a:lnTo>
                  <a:pt x="20" y="9"/>
                </a:lnTo>
                <a:lnTo>
                  <a:pt x="20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8"/>
                </a:lnTo>
                <a:lnTo>
                  <a:pt x="22" y="8"/>
                </a:lnTo>
                <a:lnTo>
                  <a:pt x="22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22" y="7"/>
                </a:lnTo>
                <a:lnTo>
                  <a:pt x="22" y="7"/>
                </a:lnTo>
                <a:lnTo>
                  <a:pt x="22" y="7"/>
                </a:lnTo>
                <a:lnTo>
                  <a:pt x="23" y="7"/>
                </a:lnTo>
                <a:lnTo>
                  <a:pt x="23" y="7"/>
                </a:lnTo>
                <a:lnTo>
                  <a:pt x="23" y="7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4" y="6"/>
                </a:lnTo>
                <a:lnTo>
                  <a:pt x="23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6" y="3"/>
                </a:lnTo>
                <a:lnTo>
                  <a:pt x="26" y="2"/>
                </a:lnTo>
                <a:lnTo>
                  <a:pt x="26" y="2"/>
                </a:lnTo>
                <a:lnTo>
                  <a:pt x="26" y="3"/>
                </a:lnTo>
                <a:lnTo>
                  <a:pt x="26" y="3"/>
                </a:lnTo>
                <a:lnTo>
                  <a:pt x="26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9" y="3"/>
                </a:lnTo>
                <a:lnTo>
                  <a:pt x="29" y="2"/>
                </a:lnTo>
                <a:lnTo>
                  <a:pt x="29" y="3"/>
                </a:lnTo>
                <a:lnTo>
                  <a:pt x="29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3"/>
                </a:lnTo>
                <a:lnTo>
                  <a:pt x="31" y="2"/>
                </a:lnTo>
                <a:lnTo>
                  <a:pt x="31" y="3"/>
                </a:lnTo>
                <a:lnTo>
                  <a:pt x="31" y="3"/>
                </a:lnTo>
                <a:lnTo>
                  <a:pt x="31" y="3"/>
                </a:lnTo>
                <a:lnTo>
                  <a:pt x="31" y="2"/>
                </a:lnTo>
                <a:lnTo>
                  <a:pt x="31" y="3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3" y="2"/>
                </a:lnTo>
                <a:lnTo>
                  <a:pt x="33" y="2"/>
                </a:lnTo>
                <a:lnTo>
                  <a:pt x="32" y="2"/>
                </a:lnTo>
                <a:lnTo>
                  <a:pt x="32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4" y="2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0"/>
                </a:lnTo>
                <a:lnTo>
                  <a:pt x="35" y="1"/>
                </a:lnTo>
                <a:lnTo>
                  <a:pt x="35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9" y="0"/>
                </a:lnTo>
                <a:lnTo>
                  <a:pt x="38" y="0"/>
                </a:lnTo>
                <a:lnTo>
                  <a:pt x="38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40" y="1"/>
                </a:lnTo>
                <a:lnTo>
                  <a:pt x="40" y="1"/>
                </a:lnTo>
                <a:lnTo>
                  <a:pt x="40" y="2"/>
                </a:lnTo>
                <a:lnTo>
                  <a:pt x="40" y="2"/>
                </a:lnTo>
                <a:lnTo>
                  <a:pt x="40" y="2"/>
                </a:lnTo>
                <a:lnTo>
                  <a:pt x="40" y="1"/>
                </a:lnTo>
                <a:lnTo>
                  <a:pt x="40" y="2"/>
                </a:lnTo>
                <a:lnTo>
                  <a:pt x="41" y="2"/>
                </a:lnTo>
                <a:lnTo>
                  <a:pt x="41" y="2"/>
                </a:lnTo>
                <a:lnTo>
                  <a:pt x="40" y="2"/>
                </a:lnTo>
                <a:lnTo>
                  <a:pt x="40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6" y="3"/>
                </a:lnTo>
                <a:lnTo>
                  <a:pt x="46" y="3"/>
                </a:lnTo>
                <a:lnTo>
                  <a:pt x="46" y="3"/>
                </a:lnTo>
                <a:lnTo>
                  <a:pt x="46" y="4"/>
                </a:lnTo>
                <a:lnTo>
                  <a:pt x="46" y="3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5"/>
                </a:lnTo>
                <a:lnTo>
                  <a:pt x="46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6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5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2" y="7"/>
                </a:lnTo>
                <a:lnTo>
                  <a:pt x="51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9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7"/>
                </a:lnTo>
                <a:lnTo>
                  <a:pt x="60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3" y="6"/>
                </a:lnTo>
                <a:lnTo>
                  <a:pt x="63" y="6"/>
                </a:lnTo>
                <a:lnTo>
                  <a:pt x="63" y="6"/>
                </a:lnTo>
                <a:lnTo>
                  <a:pt x="63" y="6"/>
                </a:lnTo>
                <a:lnTo>
                  <a:pt x="64" y="5"/>
                </a:lnTo>
                <a:lnTo>
                  <a:pt x="64" y="5"/>
                </a:lnTo>
                <a:lnTo>
                  <a:pt x="64" y="5"/>
                </a:lnTo>
                <a:lnTo>
                  <a:pt x="64" y="6"/>
                </a:lnTo>
                <a:lnTo>
                  <a:pt x="64" y="5"/>
                </a:lnTo>
                <a:lnTo>
                  <a:pt x="65" y="6"/>
                </a:lnTo>
                <a:lnTo>
                  <a:pt x="65" y="5"/>
                </a:lnTo>
                <a:lnTo>
                  <a:pt x="65" y="5"/>
                </a:lnTo>
                <a:lnTo>
                  <a:pt x="65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70" y="9"/>
                </a:lnTo>
                <a:lnTo>
                  <a:pt x="70" y="9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6" y="5"/>
                </a:lnTo>
                <a:lnTo>
                  <a:pt x="76" y="5"/>
                </a:lnTo>
                <a:lnTo>
                  <a:pt x="76" y="4"/>
                </a:lnTo>
                <a:lnTo>
                  <a:pt x="76" y="4"/>
                </a:lnTo>
                <a:lnTo>
                  <a:pt x="77" y="4"/>
                </a:lnTo>
                <a:lnTo>
                  <a:pt x="77" y="4"/>
                </a:lnTo>
                <a:lnTo>
                  <a:pt x="77" y="3"/>
                </a:lnTo>
                <a:lnTo>
                  <a:pt x="78" y="3"/>
                </a:lnTo>
                <a:lnTo>
                  <a:pt x="77" y="3"/>
                </a:lnTo>
                <a:lnTo>
                  <a:pt x="78" y="3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9" y="2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79" y="9"/>
                </a:lnTo>
                <a:lnTo>
                  <a:pt x="79" y="9"/>
                </a:lnTo>
                <a:lnTo>
                  <a:pt x="79" y="9"/>
                </a:lnTo>
                <a:lnTo>
                  <a:pt x="79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7" y="9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6" y="11"/>
                </a:lnTo>
                <a:lnTo>
                  <a:pt x="76" y="11"/>
                </a:lnTo>
                <a:lnTo>
                  <a:pt x="76" y="11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5" y="12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6" y="14"/>
                </a:lnTo>
                <a:lnTo>
                  <a:pt x="76" y="13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6" y="13"/>
                </a:lnTo>
                <a:lnTo>
                  <a:pt x="76" y="13"/>
                </a:lnTo>
                <a:lnTo>
                  <a:pt x="77" y="13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7" y="15"/>
                </a:lnTo>
                <a:lnTo>
                  <a:pt x="87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91" y="16"/>
                </a:lnTo>
                <a:lnTo>
                  <a:pt x="91" y="16"/>
                </a:lnTo>
                <a:lnTo>
                  <a:pt x="91" y="16"/>
                </a:lnTo>
                <a:lnTo>
                  <a:pt x="91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7"/>
                </a:lnTo>
                <a:lnTo>
                  <a:pt x="90" y="17"/>
                </a:lnTo>
                <a:lnTo>
                  <a:pt x="90" y="18"/>
                </a:lnTo>
                <a:lnTo>
                  <a:pt x="90" y="18"/>
                </a:lnTo>
                <a:lnTo>
                  <a:pt x="90" y="19"/>
                </a:lnTo>
                <a:lnTo>
                  <a:pt x="90" y="20"/>
                </a:lnTo>
                <a:lnTo>
                  <a:pt x="91" y="20"/>
                </a:lnTo>
                <a:lnTo>
                  <a:pt x="91" y="21"/>
                </a:lnTo>
                <a:lnTo>
                  <a:pt x="91" y="21"/>
                </a:lnTo>
                <a:lnTo>
                  <a:pt x="92" y="21"/>
                </a:lnTo>
                <a:lnTo>
                  <a:pt x="92" y="22"/>
                </a:lnTo>
                <a:lnTo>
                  <a:pt x="92" y="22"/>
                </a:lnTo>
                <a:lnTo>
                  <a:pt x="92" y="21"/>
                </a:lnTo>
                <a:lnTo>
                  <a:pt x="93" y="21"/>
                </a:lnTo>
                <a:lnTo>
                  <a:pt x="93" y="21"/>
                </a:lnTo>
                <a:lnTo>
                  <a:pt x="94" y="21"/>
                </a:lnTo>
                <a:lnTo>
                  <a:pt x="95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7" y="21"/>
                </a:lnTo>
                <a:lnTo>
                  <a:pt x="97" y="21"/>
                </a:lnTo>
                <a:lnTo>
                  <a:pt x="97" y="22"/>
                </a:lnTo>
                <a:lnTo>
                  <a:pt x="97" y="22"/>
                </a:lnTo>
                <a:lnTo>
                  <a:pt x="96" y="22"/>
                </a:lnTo>
                <a:lnTo>
                  <a:pt x="96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4"/>
                </a:lnTo>
                <a:lnTo>
                  <a:pt x="94" y="24"/>
                </a:lnTo>
                <a:lnTo>
                  <a:pt x="94" y="24"/>
                </a:lnTo>
                <a:lnTo>
                  <a:pt x="94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6"/>
                </a:lnTo>
                <a:lnTo>
                  <a:pt x="93" y="26"/>
                </a:lnTo>
                <a:lnTo>
                  <a:pt x="94" y="26"/>
                </a:lnTo>
                <a:lnTo>
                  <a:pt x="93" y="26"/>
                </a:lnTo>
                <a:lnTo>
                  <a:pt x="94" y="26"/>
                </a:lnTo>
                <a:lnTo>
                  <a:pt x="94" y="27"/>
                </a:lnTo>
                <a:lnTo>
                  <a:pt x="94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6" y="28"/>
                </a:lnTo>
                <a:lnTo>
                  <a:pt x="96" y="27"/>
                </a:lnTo>
                <a:lnTo>
                  <a:pt x="96" y="28"/>
                </a:lnTo>
                <a:lnTo>
                  <a:pt x="97" y="28"/>
                </a:lnTo>
                <a:lnTo>
                  <a:pt x="97" y="28"/>
                </a:lnTo>
                <a:lnTo>
                  <a:pt x="97" y="28"/>
                </a:lnTo>
                <a:lnTo>
                  <a:pt x="97" y="28"/>
                </a:lnTo>
                <a:lnTo>
                  <a:pt x="98" y="28"/>
                </a:lnTo>
                <a:lnTo>
                  <a:pt x="98" y="28"/>
                </a:lnTo>
                <a:lnTo>
                  <a:pt x="99" y="28"/>
                </a:lnTo>
                <a:lnTo>
                  <a:pt x="99" y="28"/>
                </a:lnTo>
                <a:lnTo>
                  <a:pt x="99" y="28"/>
                </a:lnTo>
                <a:lnTo>
                  <a:pt x="100" y="28"/>
                </a:lnTo>
                <a:lnTo>
                  <a:pt x="100" y="28"/>
                </a:lnTo>
                <a:lnTo>
                  <a:pt x="100" y="27"/>
                </a:lnTo>
                <a:lnTo>
                  <a:pt x="100" y="27"/>
                </a:lnTo>
                <a:lnTo>
                  <a:pt x="100" y="27"/>
                </a:lnTo>
                <a:lnTo>
                  <a:pt x="101" y="27"/>
                </a:lnTo>
                <a:lnTo>
                  <a:pt x="101" y="27"/>
                </a:lnTo>
                <a:lnTo>
                  <a:pt x="101" y="27"/>
                </a:lnTo>
                <a:lnTo>
                  <a:pt x="101" y="28"/>
                </a:lnTo>
                <a:lnTo>
                  <a:pt x="102" y="28"/>
                </a:lnTo>
                <a:lnTo>
                  <a:pt x="102" y="28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5" y="30"/>
                </a:lnTo>
                <a:lnTo>
                  <a:pt x="105" y="31"/>
                </a:lnTo>
                <a:lnTo>
                  <a:pt x="105" y="31"/>
                </a:lnTo>
                <a:lnTo>
                  <a:pt x="105" y="30"/>
                </a:lnTo>
                <a:lnTo>
                  <a:pt x="105" y="30"/>
                </a:lnTo>
                <a:lnTo>
                  <a:pt x="106" y="30"/>
                </a:lnTo>
                <a:lnTo>
                  <a:pt x="106" y="30"/>
                </a:lnTo>
                <a:lnTo>
                  <a:pt x="106" y="31"/>
                </a:lnTo>
                <a:lnTo>
                  <a:pt x="106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8" y="31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9" y="32"/>
                </a:lnTo>
                <a:lnTo>
                  <a:pt x="108" y="32"/>
                </a:lnTo>
                <a:lnTo>
                  <a:pt x="109" y="32"/>
                </a:lnTo>
                <a:lnTo>
                  <a:pt x="109" y="32"/>
                </a:lnTo>
                <a:lnTo>
                  <a:pt x="109" y="32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2" y="33"/>
                </a:lnTo>
                <a:lnTo>
                  <a:pt x="112" y="33"/>
                </a:lnTo>
                <a:lnTo>
                  <a:pt x="112" y="33"/>
                </a:lnTo>
                <a:lnTo>
                  <a:pt x="112" y="34"/>
                </a:lnTo>
                <a:lnTo>
                  <a:pt x="112" y="34"/>
                </a:lnTo>
                <a:lnTo>
                  <a:pt x="112" y="34"/>
                </a:lnTo>
                <a:lnTo>
                  <a:pt x="112" y="34"/>
                </a:lnTo>
                <a:lnTo>
                  <a:pt x="112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6"/>
                </a:lnTo>
                <a:lnTo>
                  <a:pt x="115" y="36"/>
                </a:lnTo>
                <a:lnTo>
                  <a:pt x="115" y="35"/>
                </a:lnTo>
                <a:lnTo>
                  <a:pt x="116" y="36"/>
                </a:lnTo>
                <a:lnTo>
                  <a:pt x="115" y="36"/>
                </a:lnTo>
                <a:lnTo>
                  <a:pt x="116" y="36"/>
                </a:lnTo>
                <a:lnTo>
                  <a:pt x="116" y="36"/>
                </a:lnTo>
                <a:lnTo>
                  <a:pt x="116" y="36"/>
                </a:lnTo>
                <a:lnTo>
                  <a:pt x="117" y="36"/>
                </a:lnTo>
                <a:lnTo>
                  <a:pt x="117" y="36"/>
                </a:lnTo>
                <a:lnTo>
                  <a:pt x="117" y="36"/>
                </a:lnTo>
                <a:lnTo>
                  <a:pt x="117" y="36"/>
                </a:lnTo>
                <a:lnTo>
                  <a:pt x="117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7"/>
                </a:lnTo>
                <a:lnTo>
                  <a:pt x="120" y="37"/>
                </a:lnTo>
                <a:lnTo>
                  <a:pt x="120" y="36"/>
                </a:lnTo>
                <a:lnTo>
                  <a:pt x="120" y="37"/>
                </a:lnTo>
                <a:lnTo>
                  <a:pt x="120" y="37"/>
                </a:lnTo>
                <a:lnTo>
                  <a:pt x="120" y="37"/>
                </a:lnTo>
                <a:lnTo>
                  <a:pt x="120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2" y="37"/>
                </a:lnTo>
                <a:lnTo>
                  <a:pt x="122" y="37"/>
                </a:lnTo>
                <a:lnTo>
                  <a:pt x="122" y="37"/>
                </a:lnTo>
                <a:lnTo>
                  <a:pt x="122" y="38"/>
                </a:lnTo>
                <a:lnTo>
                  <a:pt x="122" y="38"/>
                </a:lnTo>
                <a:lnTo>
                  <a:pt x="122" y="38"/>
                </a:lnTo>
                <a:lnTo>
                  <a:pt x="122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4" y="38"/>
                </a:lnTo>
                <a:lnTo>
                  <a:pt x="124" y="39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5" y="38"/>
                </a:lnTo>
                <a:lnTo>
                  <a:pt x="125" y="38"/>
                </a:lnTo>
                <a:lnTo>
                  <a:pt x="125" y="38"/>
                </a:lnTo>
                <a:lnTo>
                  <a:pt x="125" y="39"/>
                </a:lnTo>
                <a:lnTo>
                  <a:pt x="125" y="39"/>
                </a:lnTo>
                <a:lnTo>
                  <a:pt x="126" y="39"/>
                </a:lnTo>
                <a:lnTo>
                  <a:pt x="126" y="39"/>
                </a:lnTo>
                <a:lnTo>
                  <a:pt x="126" y="39"/>
                </a:lnTo>
                <a:lnTo>
                  <a:pt x="126" y="39"/>
                </a:lnTo>
                <a:lnTo>
                  <a:pt x="127" y="39"/>
                </a:lnTo>
                <a:lnTo>
                  <a:pt x="127" y="39"/>
                </a:lnTo>
                <a:lnTo>
                  <a:pt x="127" y="39"/>
                </a:lnTo>
                <a:lnTo>
                  <a:pt x="127" y="40"/>
                </a:lnTo>
                <a:lnTo>
                  <a:pt x="127" y="40"/>
                </a:lnTo>
                <a:lnTo>
                  <a:pt x="127" y="40"/>
                </a:lnTo>
                <a:lnTo>
                  <a:pt x="127" y="40"/>
                </a:lnTo>
                <a:lnTo>
                  <a:pt x="128" y="40"/>
                </a:lnTo>
                <a:lnTo>
                  <a:pt x="128" y="40"/>
                </a:lnTo>
                <a:lnTo>
                  <a:pt x="128" y="40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3"/>
                </a:lnTo>
                <a:lnTo>
                  <a:pt x="129" y="43"/>
                </a:lnTo>
                <a:lnTo>
                  <a:pt x="129" y="44"/>
                </a:lnTo>
                <a:lnTo>
                  <a:pt x="130" y="44"/>
                </a:lnTo>
                <a:lnTo>
                  <a:pt x="130" y="44"/>
                </a:lnTo>
                <a:lnTo>
                  <a:pt x="130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8" y="44"/>
                </a:lnTo>
                <a:lnTo>
                  <a:pt x="128" y="45"/>
                </a:lnTo>
                <a:lnTo>
                  <a:pt x="128" y="46"/>
                </a:lnTo>
                <a:lnTo>
                  <a:pt x="128" y="46"/>
                </a:lnTo>
                <a:lnTo>
                  <a:pt x="128" y="46"/>
                </a:lnTo>
                <a:lnTo>
                  <a:pt x="128" y="47"/>
                </a:lnTo>
                <a:lnTo>
                  <a:pt x="127" y="47"/>
                </a:lnTo>
                <a:lnTo>
                  <a:pt x="127" y="47"/>
                </a:lnTo>
                <a:lnTo>
                  <a:pt x="128" y="47"/>
                </a:lnTo>
                <a:lnTo>
                  <a:pt x="128" y="48"/>
                </a:lnTo>
                <a:lnTo>
                  <a:pt x="128" y="48"/>
                </a:lnTo>
                <a:lnTo>
                  <a:pt x="128" y="48"/>
                </a:lnTo>
                <a:lnTo>
                  <a:pt x="128" y="48"/>
                </a:lnTo>
                <a:lnTo>
                  <a:pt x="128" y="49"/>
                </a:lnTo>
                <a:lnTo>
                  <a:pt x="128" y="50"/>
                </a:lnTo>
                <a:lnTo>
                  <a:pt x="128" y="50"/>
                </a:lnTo>
                <a:lnTo>
                  <a:pt x="128" y="50"/>
                </a:lnTo>
                <a:lnTo>
                  <a:pt x="128" y="50"/>
                </a:lnTo>
                <a:lnTo>
                  <a:pt x="128" y="50"/>
                </a:lnTo>
                <a:lnTo>
                  <a:pt x="128" y="51"/>
                </a:lnTo>
                <a:lnTo>
                  <a:pt x="128" y="51"/>
                </a:lnTo>
                <a:lnTo>
                  <a:pt x="128" y="52"/>
                </a:lnTo>
                <a:lnTo>
                  <a:pt x="128" y="52"/>
                </a:lnTo>
                <a:lnTo>
                  <a:pt x="128" y="53"/>
                </a:lnTo>
                <a:lnTo>
                  <a:pt x="128" y="53"/>
                </a:lnTo>
                <a:lnTo>
                  <a:pt x="128" y="53"/>
                </a:lnTo>
                <a:lnTo>
                  <a:pt x="128" y="54"/>
                </a:lnTo>
                <a:lnTo>
                  <a:pt x="128" y="54"/>
                </a:lnTo>
                <a:lnTo>
                  <a:pt x="128" y="55"/>
                </a:lnTo>
                <a:lnTo>
                  <a:pt x="127" y="56"/>
                </a:lnTo>
                <a:lnTo>
                  <a:pt x="127" y="56"/>
                </a:lnTo>
                <a:lnTo>
                  <a:pt x="127" y="57"/>
                </a:lnTo>
                <a:lnTo>
                  <a:pt x="126" y="57"/>
                </a:lnTo>
                <a:lnTo>
                  <a:pt x="126" y="57"/>
                </a:lnTo>
                <a:lnTo>
                  <a:pt x="126" y="57"/>
                </a:lnTo>
                <a:lnTo>
                  <a:pt x="126" y="58"/>
                </a:lnTo>
                <a:lnTo>
                  <a:pt x="126" y="58"/>
                </a:lnTo>
                <a:lnTo>
                  <a:pt x="125" y="58"/>
                </a:lnTo>
                <a:lnTo>
                  <a:pt x="125" y="58"/>
                </a:lnTo>
                <a:lnTo>
                  <a:pt x="124" y="58"/>
                </a:lnTo>
                <a:lnTo>
                  <a:pt x="123" y="58"/>
                </a:lnTo>
                <a:lnTo>
                  <a:pt x="123" y="58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1" y="60"/>
                </a:lnTo>
                <a:lnTo>
                  <a:pt x="121" y="60"/>
                </a:lnTo>
                <a:lnTo>
                  <a:pt x="121" y="61"/>
                </a:lnTo>
                <a:lnTo>
                  <a:pt x="120" y="61"/>
                </a:lnTo>
                <a:lnTo>
                  <a:pt x="120" y="61"/>
                </a:lnTo>
                <a:lnTo>
                  <a:pt x="119" y="62"/>
                </a:lnTo>
                <a:lnTo>
                  <a:pt x="119" y="63"/>
                </a:lnTo>
                <a:lnTo>
                  <a:pt x="119" y="63"/>
                </a:lnTo>
                <a:lnTo>
                  <a:pt x="118" y="63"/>
                </a:lnTo>
                <a:lnTo>
                  <a:pt x="118" y="64"/>
                </a:lnTo>
                <a:lnTo>
                  <a:pt x="118" y="64"/>
                </a:lnTo>
                <a:lnTo>
                  <a:pt x="118" y="64"/>
                </a:lnTo>
                <a:lnTo>
                  <a:pt x="118" y="64"/>
                </a:lnTo>
                <a:lnTo>
                  <a:pt x="118" y="64"/>
                </a:lnTo>
                <a:lnTo>
                  <a:pt x="117" y="65"/>
                </a:lnTo>
                <a:lnTo>
                  <a:pt x="117" y="66"/>
                </a:lnTo>
                <a:lnTo>
                  <a:pt x="117" y="66"/>
                </a:lnTo>
                <a:lnTo>
                  <a:pt x="117" y="66"/>
                </a:lnTo>
                <a:lnTo>
                  <a:pt x="117" y="67"/>
                </a:lnTo>
                <a:lnTo>
                  <a:pt x="117" y="67"/>
                </a:lnTo>
                <a:lnTo>
                  <a:pt x="117" y="68"/>
                </a:lnTo>
                <a:lnTo>
                  <a:pt x="117" y="68"/>
                </a:lnTo>
                <a:lnTo>
                  <a:pt x="117" y="68"/>
                </a:lnTo>
                <a:lnTo>
                  <a:pt x="117" y="69"/>
                </a:lnTo>
                <a:lnTo>
                  <a:pt x="117" y="69"/>
                </a:lnTo>
                <a:lnTo>
                  <a:pt x="116" y="70"/>
                </a:lnTo>
                <a:lnTo>
                  <a:pt x="116" y="70"/>
                </a:lnTo>
                <a:lnTo>
                  <a:pt x="115" y="70"/>
                </a:lnTo>
                <a:lnTo>
                  <a:pt x="115" y="70"/>
                </a:lnTo>
                <a:lnTo>
                  <a:pt x="115" y="71"/>
                </a:lnTo>
                <a:lnTo>
                  <a:pt x="115" y="71"/>
                </a:lnTo>
                <a:lnTo>
                  <a:pt x="114" y="71"/>
                </a:lnTo>
                <a:lnTo>
                  <a:pt x="114" y="72"/>
                </a:lnTo>
                <a:lnTo>
                  <a:pt x="114" y="72"/>
                </a:lnTo>
                <a:lnTo>
                  <a:pt x="114" y="73"/>
                </a:lnTo>
                <a:lnTo>
                  <a:pt x="114" y="73"/>
                </a:lnTo>
                <a:lnTo>
                  <a:pt x="114" y="73"/>
                </a:lnTo>
                <a:lnTo>
                  <a:pt x="113" y="73"/>
                </a:lnTo>
                <a:lnTo>
                  <a:pt x="113" y="73"/>
                </a:lnTo>
                <a:lnTo>
                  <a:pt x="113" y="73"/>
                </a:lnTo>
                <a:lnTo>
                  <a:pt x="112" y="73"/>
                </a:lnTo>
                <a:lnTo>
                  <a:pt x="113" y="74"/>
                </a:lnTo>
                <a:lnTo>
                  <a:pt x="112" y="74"/>
                </a:lnTo>
                <a:lnTo>
                  <a:pt x="113" y="74"/>
                </a:lnTo>
                <a:lnTo>
                  <a:pt x="113" y="75"/>
                </a:lnTo>
                <a:lnTo>
                  <a:pt x="113" y="75"/>
                </a:lnTo>
                <a:lnTo>
                  <a:pt x="113" y="75"/>
                </a:lnTo>
                <a:lnTo>
                  <a:pt x="113" y="76"/>
                </a:lnTo>
                <a:lnTo>
                  <a:pt x="113" y="77"/>
                </a:lnTo>
                <a:lnTo>
                  <a:pt x="113" y="77"/>
                </a:lnTo>
                <a:lnTo>
                  <a:pt x="113" y="77"/>
                </a:lnTo>
                <a:lnTo>
                  <a:pt x="113" y="77"/>
                </a:lnTo>
                <a:lnTo>
                  <a:pt x="113" y="77"/>
                </a:lnTo>
                <a:lnTo>
                  <a:pt x="112" y="78"/>
                </a:lnTo>
                <a:lnTo>
                  <a:pt x="112" y="78"/>
                </a:lnTo>
                <a:lnTo>
                  <a:pt x="112" y="78"/>
                </a:lnTo>
                <a:lnTo>
                  <a:pt x="112" y="79"/>
                </a:lnTo>
                <a:lnTo>
                  <a:pt x="111" y="79"/>
                </a:lnTo>
                <a:lnTo>
                  <a:pt x="111" y="80"/>
                </a:lnTo>
                <a:lnTo>
                  <a:pt x="111" y="80"/>
                </a:lnTo>
                <a:lnTo>
                  <a:pt x="110" y="80"/>
                </a:lnTo>
                <a:lnTo>
                  <a:pt x="110" y="80"/>
                </a:lnTo>
                <a:lnTo>
                  <a:pt x="109" y="80"/>
                </a:lnTo>
                <a:lnTo>
                  <a:pt x="109" y="80"/>
                </a:lnTo>
                <a:lnTo>
                  <a:pt x="109" y="80"/>
                </a:lnTo>
                <a:lnTo>
                  <a:pt x="109" y="80"/>
                </a:lnTo>
                <a:lnTo>
                  <a:pt x="108" y="81"/>
                </a:lnTo>
                <a:lnTo>
                  <a:pt x="109" y="81"/>
                </a:lnTo>
                <a:lnTo>
                  <a:pt x="109" y="82"/>
                </a:lnTo>
                <a:lnTo>
                  <a:pt x="109" y="82"/>
                </a:lnTo>
                <a:lnTo>
                  <a:pt x="109" y="82"/>
                </a:lnTo>
                <a:lnTo>
                  <a:pt x="109" y="83"/>
                </a:lnTo>
                <a:lnTo>
                  <a:pt x="109" y="83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8" y="84"/>
                </a:lnTo>
                <a:lnTo>
                  <a:pt x="107" y="85"/>
                </a:lnTo>
                <a:lnTo>
                  <a:pt x="107" y="86"/>
                </a:lnTo>
                <a:lnTo>
                  <a:pt x="107" y="86"/>
                </a:lnTo>
                <a:lnTo>
                  <a:pt x="107" y="86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5" y="87"/>
                </a:lnTo>
                <a:lnTo>
                  <a:pt x="105" y="88"/>
                </a:lnTo>
                <a:lnTo>
                  <a:pt x="105" y="88"/>
                </a:lnTo>
                <a:lnTo>
                  <a:pt x="104" y="90"/>
                </a:lnTo>
                <a:lnTo>
                  <a:pt x="104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3"/>
                </a:lnTo>
                <a:lnTo>
                  <a:pt x="102" y="93"/>
                </a:lnTo>
                <a:lnTo>
                  <a:pt x="101" y="93"/>
                </a:lnTo>
                <a:lnTo>
                  <a:pt x="101" y="93"/>
                </a:lnTo>
                <a:lnTo>
                  <a:pt x="101" y="93"/>
                </a:lnTo>
                <a:lnTo>
                  <a:pt x="101" y="93"/>
                </a:lnTo>
                <a:lnTo>
                  <a:pt x="100" y="94"/>
                </a:lnTo>
                <a:lnTo>
                  <a:pt x="100" y="94"/>
                </a:lnTo>
                <a:lnTo>
                  <a:pt x="99" y="94"/>
                </a:lnTo>
                <a:lnTo>
                  <a:pt x="99" y="94"/>
                </a:lnTo>
                <a:lnTo>
                  <a:pt x="99" y="95"/>
                </a:lnTo>
                <a:lnTo>
                  <a:pt x="98" y="95"/>
                </a:lnTo>
                <a:lnTo>
                  <a:pt x="97" y="95"/>
                </a:lnTo>
                <a:lnTo>
                  <a:pt x="97" y="95"/>
                </a:lnTo>
                <a:lnTo>
                  <a:pt x="96" y="96"/>
                </a:lnTo>
                <a:lnTo>
                  <a:pt x="96" y="96"/>
                </a:lnTo>
                <a:lnTo>
                  <a:pt x="95" y="97"/>
                </a:lnTo>
                <a:lnTo>
                  <a:pt x="95" y="97"/>
                </a:lnTo>
                <a:lnTo>
                  <a:pt x="95" y="97"/>
                </a:lnTo>
                <a:lnTo>
                  <a:pt x="94" y="97"/>
                </a:lnTo>
                <a:lnTo>
                  <a:pt x="93" y="98"/>
                </a:lnTo>
                <a:lnTo>
                  <a:pt x="93" y="98"/>
                </a:lnTo>
                <a:lnTo>
                  <a:pt x="93" y="98"/>
                </a:lnTo>
                <a:lnTo>
                  <a:pt x="93" y="98"/>
                </a:lnTo>
                <a:lnTo>
                  <a:pt x="92" y="98"/>
                </a:lnTo>
                <a:lnTo>
                  <a:pt x="92" y="99"/>
                </a:lnTo>
                <a:lnTo>
                  <a:pt x="91" y="99"/>
                </a:lnTo>
                <a:lnTo>
                  <a:pt x="91" y="99"/>
                </a:lnTo>
                <a:lnTo>
                  <a:pt x="91" y="99"/>
                </a:lnTo>
                <a:lnTo>
                  <a:pt x="91" y="100"/>
                </a:lnTo>
                <a:lnTo>
                  <a:pt x="90" y="100"/>
                </a:lnTo>
                <a:lnTo>
                  <a:pt x="90" y="100"/>
                </a:lnTo>
                <a:lnTo>
                  <a:pt x="90" y="100"/>
                </a:lnTo>
                <a:lnTo>
                  <a:pt x="91" y="100"/>
                </a:lnTo>
                <a:lnTo>
                  <a:pt x="90" y="101"/>
                </a:lnTo>
                <a:lnTo>
                  <a:pt x="90" y="101"/>
                </a:lnTo>
                <a:lnTo>
                  <a:pt x="89" y="102"/>
                </a:lnTo>
                <a:lnTo>
                  <a:pt x="89" y="102"/>
                </a:lnTo>
                <a:lnTo>
                  <a:pt x="89" y="102"/>
                </a:lnTo>
                <a:lnTo>
                  <a:pt x="88" y="102"/>
                </a:lnTo>
                <a:lnTo>
                  <a:pt x="88" y="102"/>
                </a:lnTo>
                <a:lnTo>
                  <a:pt x="88" y="103"/>
                </a:lnTo>
                <a:lnTo>
                  <a:pt x="88" y="103"/>
                </a:lnTo>
                <a:lnTo>
                  <a:pt x="87" y="103"/>
                </a:lnTo>
                <a:lnTo>
                  <a:pt x="87" y="103"/>
                </a:lnTo>
                <a:lnTo>
                  <a:pt x="86" y="103"/>
                </a:lnTo>
                <a:lnTo>
                  <a:pt x="86" y="103"/>
                </a:lnTo>
                <a:lnTo>
                  <a:pt x="86" y="103"/>
                </a:lnTo>
                <a:lnTo>
                  <a:pt x="86" y="104"/>
                </a:lnTo>
                <a:lnTo>
                  <a:pt x="85" y="104"/>
                </a:lnTo>
                <a:lnTo>
                  <a:pt x="85" y="104"/>
                </a:lnTo>
                <a:lnTo>
                  <a:pt x="85" y="104"/>
                </a:lnTo>
                <a:lnTo>
                  <a:pt x="85" y="104"/>
                </a:lnTo>
                <a:lnTo>
                  <a:pt x="84" y="104"/>
                </a:lnTo>
                <a:lnTo>
                  <a:pt x="84" y="105"/>
                </a:lnTo>
                <a:lnTo>
                  <a:pt x="83" y="105"/>
                </a:lnTo>
                <a:lnTo>
                  <a:pt x="83" y="105"/>
                </a:lnTo>
                <a:lnTo>
                  <a:pt x="83" y="105"/>
                </a:lnTo>
                <a:lnTo>
                  <a:pt x="82" y="106"/>
                </a:lnTo>
                <a:lnTo>
                  <a:pt x="82" y="106"/>
                </a:lnTo>
                <a:lnTo>
                  <a:pt x="82" y="106"/>
                </a:lnTo>
                <a:lnTo>
                  <a:pt x="82" y="106"/>
                </a:lnTo>
                <a:lnTo>
                  <a:pt x="82" y="106"/>
                </a:lnTo>
                <a:lnTo>
                  <a:pt x="81" y="107"/>
                </a:lnTo>
                <a:lnTo>
                  <a:pt x="81" y="107"/>
                </a:lnTo>
                <a:lnTo>
                  <a:pt x="81" y="108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0" y="111"/>
                </a:lnTo>
                <a:lnTo>
                  <a:pt x="80" y="112"/>
                </a:lnTo>
                <a:lnTo>
                  <a:pt x="80" y="113"/>
                </a:lnTo>
                <a:lnTo>
                  <a:pt x="80" y="113"/>
                </a:lnTo>
                <a:lnTo>
                  <a:pt x="79" y="113"/>
                </a:lnTo>
                <a:lnTo>
                  <a:pt x="79" y="114"/>
                </a:lnTo>
                <a:lnTo>
                  <a:pt x="79" y="114"/>
                </a:lnTo>
                <a:lnTo>
                  <a:pt x="78" y="114"/>
                </a:lnTo>
                <a:lnTo>
                  <a:pt x="77" y="115"/>
                </a:lnTo>
                <a:lnTo>
                  <a:pt x="76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4" y="117"/>
                </a:lnTo>
                <a:lnTo>
                  <a:pt x="74" y="117"/>
                </a:lnTo>
                <a:lnTo>
                  <a:pt x="74" y="118"/>
                </a:lnTo>
                <a:lnTo>
                  <a:pt x="74" y="119"/>
                </a:lnTo>
                <a:lnTo>
                  <a:pt x="74" y="119"/>
                </a:lnTo>
                <a:lnTo>
                  <a:pt x="74" y="120"/>
                </a:lnTo>
                <a:lnTo>
                  <a:pt x="74" y="120"/>
                </a:lnTo>
                <a:lnTo>
                  <a:pt x="74" y="121"/>
                </a:lnTo>
                <a:lnTo>
                  <a:pt x="74" y="121"/>
                </a:lnTo>
                <a:lnTo>
                  <a:pt x="73" y="121"/>
                </a:lnTo>
                <a:lnTo>
                  <a:pt x="73" y="122"/>
                </a:lnTo>
                <a:lnTo>
                  <a:pt x="73" y="123"/>
                </a:lnTo>
                <a:lnTo>
                  <a:pt x="73" y="123"/>
                </a:lnTo>
                <a:lnTo>
                  <a:pt x="73" y="123"/>
                </a:lnTo>
                <a:lnTo>
                  <a:pt x="73" y="123"/>
                </a:lnTo>
                <a:lnTo>
                  <a:pt x="73" y="124"/>
                </a:lnTo>
                <a:lnTo>
                  <a:pt x="73" y="125"/>
                </a:lnTo>
                <a:lnTo>
                  <a:pt x="73" y="125"/>
                </a:lnTo>
                <a:lnTo>
                  <a:pt x="72" y="126"/>
                </a:lnTo>
                <a:lnTo>
                  <a:pt x="71" y="126"/>
                </a:lnTo>
                <a:lnTo>
                  <a:pt x="70" y="127"/>
                </a:lnTo>
                <a:lnTo>
                  <a:pt x="70" y="127"/>
                </a:lnTo>
                <a:lnTo>
                  <a:pt x="70" y="127"/>
                </a:lnTo>
                <a:lnTo>
                  <a:pt x="69" y="127"/>
                </a:lnTo>
                <a:lnTo>
                  <a:pt x="69" y="127"/>
                </a:lnTo>
                <a:lnTo>
                  <a:pt x="69" y="126"/>
                </a:lnTo>
                <a:lnTo>
                  <a:pt x="69" y="126"/>
                </a:lnTo>
                <a:lnTo>
                  <a:pt x="69" y="126"/>
                </a:lnTo>
                <a:lnTo>
                  <a:pt x="68" y="126"/>
                </a:lnTo>
                <a:lnTo>
                  <a:pt x="68" y="126"/>
                </a:lnTo>
                <a:lnTo>
                  <a:pt x="68" y="126"/>
                </a:lnTo>
                <a:lnTo>
                  <a:pt x="68" y="126"/>
                </a:lnTo>
                <a:lnTo>
                  <a:pt x="67" y="125"/>
                </a:lnTo>
                <a:lnTo>
                  <a:pt x="67" y="125"/>
                </a:lnTo>
                <a:lnTo>
                  <a:pt x="67" y="125"/>
                </a:lnTo>
                <a:lnTo>
                  <a:pt x="67" y="124"/>
                </a:lnTo>
                <a:lnTo>
                  <a:pt x="67" y="124"/>
                </a:lnTo>
                <a:lnTo>
                  <a:pt x="67" y="124"/>
                </a:lnTo>
                <a:lnTo>
                  <a:pt x="66" y="124"/>
                </a:lnTo>
                <a:lnTo>
                  <a:pt x="66" y="124"/>
                </a:lnTo>
                <a:lnTo>
                  <a:pt x="66" y="124"/>
                </a:lnTo>
                <a:lnTo>
                  <a:pt x="65" y="124"/>
                </a:lnTo>
                <a:lnTo>
                  <a:pt x="65" y="124"/>
                </a:lnTo>
                <a:lnTo>
                  <a:pt x="65" y="124"/>
                </a:lnTo>
                <a:lnTo>
                  <a:pt x="65" y="124"/>
                </a:lnTo>
                <a:lnTo>
                  <a:pt x="65" y="123"/>
                </a:lnTo>
                <a:lnTo>
                  <a:pt x="64" y="124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3" y="123"/>
                </a:lnTo>
                <a:lnTo>
                  <a:pt x="63" y="123"/>
                </a:lnTo>
                <a:lnTo>
                  <a:pt x="63" y="123"/>
                </a:lnTo>
                <a:lnTo>
                  <a:pt x="63" y="123"/>
                </a:lnTo>
                <a:lnTo>
                  <a:pt x="63" y="122"/>
                </a:lnTo>
                <a:lnTo>
                  <a:pt x="63" y="122"/>
                </a:lnTo>
                <a:lnTo>
                  <a:pt x="62" y="122"/>
                </a:lnTo>
                <a:lnTo>
                  <a:pt x="62" y="123"/>
                </a:lnTo>
                <a:lnTo>
                  <a:pt x="62" y="123"/>
                </a:lnTo>
                <a:lnTo>
                  <a:pt x="62" y="123"/>
                </a:lnTo>
                <a:lnTo>
                  <a:pt x="62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0" y="123"/>
                </a:lnTo>
                <a:lnTo>
                  <a:pt x="60" y="124"/>
                </a:lnTo>
                <a:lnTo>
                  <a:pt x="60" y="124"/>
                </a:lnTo>
                <a:lnTo>
                  <a:pt x="60" y="124"/>
                </a:lnTo>
                <a:lnTo>
                  <a:pt x="60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8" y="124"/>
                </a:lnTo>
                <a:lnTo>
                  <a:pt x="58" y="124"/>
                </a:lnTo>
                <a:lnTo>
                  <a:pt x="58" y="124"/>
                </a:lnTo>
                <a:lnTo>
                  <a:pt x="58" y="124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7" y="125"/>
                </a:lnTo>
                <a:lnTo>
                  <a:pt x="57" y="125"/>
                </a:lnTo>
                <a:lnTo>
                  <a:pt x="57" y="125"/>
                </a:lnTo>
                <a:lnTo>
                  <a:pt x="57" y="125"/>
                </a:lnTo>
                <a:lnTo>
                  <a:pt x="57" y="125"/>
                </a:lnTo>
                <a:lnTo>
                  <a:pt x="56" y="125"/>
                </a:lnTo>
                <a:lnTo>
                  <a:pt x="56" y="125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5"/>
                </a:lnTo>
                <a:lnTo>
                  <a:pt x="55" y="125"/>
                </a:lnTo>
                <a:lnTo>
                  <a:pt x="54" y="125"/>
                </a:lnTo>
                <a:lnTo>
                  <a:pt x="54" y="125"/>
                </a:lnTo>
                <a:lnTo>
                  <a:pt x="54" y="126"/>
                </a:lnTo>
                <a:lnTo>
                  <a:pt x="54" y="126"/>
                </a:lnTo>
                <a:lnTo>
                  <a:pt x="54" y="126"/>
                </a:lnTo>
                <a:lnTo>
                  <a:pt x="54" y="126"/>
                </a:lnTo>
                <a:lnTo>
                  <a:pt x="54" y="126"/>
                </a:lnTo>
                <a:lnTo>
                  <a:pt x="53" y="126"/>
                </a:lnTo>
                <a:lnTo>
                  <a:pt x="53" y="126"/>
                </a:lnTo>
                <a:lnTo>
                  <a:pt x="53" y="126"/>
                </a:lnTo>
                <a:lnTo>
                  <a:pt x="53" y="126"/>
                </a:lnTo>
                <a:lnTo>
                  <a:pt x="53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5"/>
                </a:lnTo>
                <a:lnTo>
                  <a:pt x="51" y="125"/>
                </a:lnTo>
                <a:lnTo>
                  <a:pt x="51" y="125"/>
                </a:lnTo>
                <a:lnTo>
                  <a:pt x="51" y="126"/>
                </a:lnTo>
                <a:lnTo>
                  <a:pt x="50" y="126"/>
                </a:lnTo>
                <a:lnTo>
                  <a:pt x="50" y="126"/>
                </a:lnTo>
                <a:lnTo>
                  <a:pt x="50" y="126"/>
                </a:lnTo>
                <a:lnTo>
                  <a:pt x="50" y="126"/>
                </a:lnTo>
                <a:lnTo>
                  <a:pt x="50" y="125"/>
                </a:lnTo>
                <a:lnTo>
                  <a:pt x="50" y="125"/>
                </a:lnTo>
                <a:lnTo>
                  <a:pt x="50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4"/>
                </a:lnTo>
                <a:lnTo>
                  <a:pt x="49" y="124"/>
                </a:lnTo>
                <a:lnTo>
                  <a:pt x="49" y="124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2"/>
                </a:lnTo>
                <a:lnTo>
                  <a:pt x="49" y="122"/>
                </a:lnTo>
                <a:lnTo>
                  <a:pt x="49" y="122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8" y="121"/>
                </a:lnTo>
                <a:lnTo>
                  <a:pt x="48" y="120"/>
                </a:lnTo>
                <a:lnTo>
                  <a:pt x="48" y="120"/>
                </a:lnTo>
                <a:lnTo>
                  <a:pt x="48" y="120"/>
                </a:lnTo>
                <a:lnTo>
                  <a:pt x="48" y="120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7" y="119"/>
                </a:lnTo>
                <a:lnTo>
                  <a:pt x="47" y="119"/>
                </a:lnTo>
                <a:lnTo>
                  <a:pt x="47" y="119"/>
                </a:lnTo>
                <a:lnTo>
                  <a:pt x="47" y="118"/>
                </a:lnTo>
                <a:lnTo>
                  <a:pt x="47" y="118"/>
                </a:lnTo>
                <a:lnTo>
                  <a:pt x="47" y="118"/>
                </a:lnTo>
                <a:lnTo>
                  <a:pt x="47" y="118"/>
                </a:lnTo>
                <a:lnTo>
                  <a:pt x="47" y="118"/>
                </a:lnTo>
                <a:lnTo>
                  <a:pt x="47" y="117"/>
                </a:lnTo>
                <a:lnTo>
                  <a:pt x="47" y="117"/>
                </a:lnTo>
                <a:lnTo>
                  <a:pt x="47" y="117"/>
                </a:lnTo>
                <a:lnTo>
                  <a:pt x="47" y="117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5"/>
                </a:lnTo>
                <a:lnTo>
                  <a:pt x="48" y="114"/>
                </a:lnTo>
                <a:lnTo>
                  <a:pt x="47" y="114"/>
                </a:lnTo>
                <a:lnTo>
                  <a:pt x="47" y="114"/>
                </a:lnTo>
                <a:lnTo>
                  <a:pt x="47" y="114"/>
                </a:lnTo>
                <a:lnTo>
                  <a:pt x="47" y="113"/>
                </a:lnTo>
                <a:lnTo>
                  <a:pt x="47" y="113"/>
                </a:lnTo>
                <a:lnTo>
                  <a:pt x="47" y="113"/>
                </a:lnTo>
                <a:lnTo>
                  <a:pt x="47" y="113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1"/>
                </a:lnTo>
                <a:lnTo>
                  <a:pt x="47" y="111"/>
                </a:lnTo>
                <a:lnTo>
                  <a:pt x="47" y="111"/>
                </a:lnTo>
                <a:lnTo>
                  <a:pt x="47" y="111"/>
                </a:lnTo>
                <a:lnTo>
                  <a:pt x="47" y="111"/>
                </a:lnTo>
                <a:lnTo>
                  <a:pt x="47" y="110"/>
                </a:lnTo>
                <a:lnTo>
                  <a:pt x="47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09"/>
                </a:lnTo>
                <a:lnTo>
                  <a:pt x="46" y="109"/>
                </a:lnTo>
                <a:lnTo>
                  <a:pt x="46" y="109"/>
                </a:lnTo>
                <a:lnTo>
                  <a:pt x="46" y="108"/>
                </a:lnTo>
                <a:lnTo>
                  <a:pt x="46" y="108"/>
                </a:lnTo>
                <a:lnTo>
                  <a:pt x="46" y="108"/>
                </a:lnTo>
                <a:lnTo>
                  <a:pt x="46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5"/>
                </a:lnTo>
                <a:lnTo>
                  <a:pt x="45" y="105"/>
                </a:lnTo>
                <a:lnTo>
                  <a:pt x="45" y="105"/>
                </a:lnTo>
                <a:lnTo>
                  <a:pt x="45" y="105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3"/>
                </a:lnTo>
                <a:lnTo>
                  <a:pt x="45" y="103"/>
                </a:lnTo>
                <a:lnTo>
                  <a:pt x="45" y="103"/>
                </a:lnTo>
                <a:lnTo>
                  <a:pt x="46" y="103"/>
                </a:lnTo>
                <a:lnTo>
                  <a:pt x="46" y="103"/>
                </a:lnTo>
                <a:lnTo>
                  <a:pt x="45" y="103"/>
                </a:lnTo>
                <a:lnTo>
                  <a:pt x="45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1"/>
                </a:lnTo>
                <a:lnTo>
                  <a:pt x="46" y="101"/>
                </a:lnTo>
                <a:lnTo>
                  <a:pt x="45" y="101"/>
                </a:lnTo>
                <a:lnTo>
                  <a:pt x="45" y="101"/>
                </a:lnTo>
                <a:lnTo>
                  <a:pt x="45" y="100"/>
                </a:lnTo>
                <a:lnTo>
                  <a:pt x="45" y="100"/>
                </a:lnTo>
                <a:lnTo>
                  <a:pt x="45" y="100"/>
                </a:lnTo>
                <a:lnTo>
                  <a:pt x="44" y="100"/>
                </a:lnTo>
                <a:lnTo>
                  <a:pt x="44" y="100"/>
                </a:lnTo>
                <a:lnTo>
                  <a:pt x="44" y="99"/>
                </a:lnTo>
                <a:lnTo>
                  <a:pt x="44" y="99"/>
                </a:lnTo>
                <a:lnTo>
                  <a:pt x="43" y="98"/>
                </a:lnTo>
                <a:lnTo>
                  <a:pt x="43" y="98"/>
                </a:lnTo>
                <a:lnTo>
                  <a:pt x="43" y="98"/>
                </a:lnTo>
                <a:lnTo>
                  <a:pt x="43" y="97"/>
                </a:lnTo>
                <a:lnTo>
                  <a:pt x="43" y="97"/>
                </a:lnTo>
                <a:lnTo>
                  <a:pt x="43" y="97"/>
                </a:lnTo>
                <a:lnTo>
                  <a:pt x="44" y="97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2" y="96"/>
                </a:lnTo>
                <a:lnTo>
                  <a:pt x="42" y="96"/>
                </a:lnTo>
                <a:lnTo>
                  <a:pt x="42" y="96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4"/>
                </a:lnTo>
                <a:lnTo>
                  <a:pt x="41" y="94"/>
                </a:lnTo>
                <a:lnTo>
                  <a:pt x="41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8" y="94"/>
                </a:lnTo>
                <a:lnTo>
                  <a:pt x="38" y="94"/>
                </a:lnTo>
                <a:lnTo>
                  <a:pt x="38" y="94"/>
                </a:lnTo>
                <a:lnTo>
                  <a:pt x="38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3"/>
                </a:lnTo>
                <a:lnTo>
                  <a:pt x="34" y="93"/>
                </a:lnTo>
                <a:lnTo>
                  <a:pt x="34" y="93"/>
                </a:lnTo>
                <a:lnTo>
                  <a:pt x="34" y="93"/>
                </a:lnTo>
                <a:lnTo>
                  <a:pt x="34" y="93"/>
                </a:lnTo>
                <a:lnTo>
                  <a:pt x="34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2"/>
                </a:lnTo>
                <a:lnTo>
                  <a:pt x="33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0"/>
                </a:lnTo>
                <a:lnTo>
                  <a:pt x="32" y="90"/>
                </a:lnTo>
                <a:lnTo>
                  <a:pt x="32" y="90"/>
                </a:lnTo>
                <a:lnTo>
                  <a:pt x="31" y="90"/>
                </a:lnTo>
                <a:lnTo>
                  <a:pt x="31" y="91"/>
                </a:lnTo>
                <a:lnTo>
                  <a:pt x="31" y="90"/>
                </a:lnTo>
                <a:lnTo>
                  <a:pt x="31" y="91"/>
                </a:lnTo>
                <a:lnTo>
                  <a:pt x="31" y="90"/>
                </a:lnTo>
                <a:lnTo>
                  <a:pt x="31" y="91"/>
                </a:lnTo>
                <a:lnTo>
                  <a:pt x="31" y="90"/>
                </a:lnTo>
                <a:lnTo>
                  <a:pt x="31" y="91"/>
                </a:lnTo>
                <a:lnTo>
                  <a:pt x="31" y="91"/>
                </a:lnTo>
                <a:lnTo>
                  <a:pt x="31" y="90"/>
                </a:lnTo>
                <a:lnTo>
                  <a:pt x="30" y="90"/>
                </a:lnTo>
                <a:lnTo>
                  <a:pt x="30" y="91"/>
                </a:lnTo>
                <a:lnTo>
                  <a:pt x="30" y="90"/>
                </a:lnTo>
                <a:lnTo>
                  <a:pt x="30" y="91"/>
                </a:lnTo>
                <a:lnTo>
                  <a:pt x="30" y="91"/>
                </a:lnTo>
                <a:lnTo>
                  <a:pt x="30" y="91"/>
                </a:lnTo>
                <a:lnTo>
                  <a:pt x="30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3"/>
                </a:lnTo>
                <a:lnTo>
                  <a:pt x="29" y="93"/>
                </a:lnTo>
                <a:lnTo>
                  <a:pt x="29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7" y="93"/>
                </a:lnTo>
                <a:lnTo>
                  <a:pt x="27" y="93"/>
                </a:lnTo>
                <a:lnTo>
                  <a:pt x="27" y="93"/>
                </a:lnTo>
                <a:lnTo>
                  <a:pt x="27" y="94"/>
                </a:lnTo>
                <a:lnTo>
                  <a:pt x="27" y="94"/>
                </a:lnTo>
                <a:lnTo>
                  <a:pt x="27" y="94"/>
                </a:lnTo>
                <a:lnTo>
                  <a:pt x="27" y="94"/>
                </a:lnTo>
                <a:lnTo>
                  <a:pt x="27" y="93"/>
                </a:lnTo>
                <a:lnTo>
                  <a:pt x="27" y="93"/>
                </a:lnTo>
                <a:lnTo>
                  <a:pt x="27" y="93"/>
                </a:lnTo>
                <a:lnTo>
                  <a:pt x="27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4"/>
                </a:lnTo>
                <a:lnTo>
                  <a:pt x="26" y="94"/>
                </a:lnTo>
                <a:lnTo>
                  <a:pt x="26" y="94"/>
                </a:lnTo>
                <a:lnTo>
                  <a:pt x="26" y="94"/>
                </a:lnTo>
                <a:lnTo>
                  <a:pt x="26" y="93"/>
                </a:lnTo>
                <a:lnTo>
                  <a:pt x="25" y="93"/>
                </a:lnTo>
                <a:lnTo>
                  <a:pt x="25" y="93"/>
                </a:lnTo>
                <a:lnTo>
                  <a:pt x="25" y="93"/>
                </a:lnTo>
                <a:lnTo>
                  <a:pt x="25" y="93"/>
                </a:lnTo>
                <a:lnTo>
                  <a:pt x="25" y="94"/>
                </a:lnTo>
                <a:lnTo>
                  <a:pt x="25" y="94"/>
                </a:lnTo>
                <a:lnTo>
                  <a:pt x="25" y="94"/>
                </a:lnTo>
                <a:lnTo>
                  <a:pt x="25" y="94"/>
                </a:lnTo>
                <a:lnTo>
                  <a:pt x="25" y="94"/>
                </a:lnTo>
                <a:lnTo>
                  <a:pt x="25" y="93"/>
                </a:lnTo>
                <a:lnTo>
                  <a:pt x="25" y="93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5"/>
                </a:lnTo>
                <a:lnTo>
                  <a:pt x="24" y="95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19" y="93"/>
                </a:lnTo>
                <a:lnTo>
                  <a:pt x="19" y="94"/>
                </a:lnTo>
                <a:lnTo>
                  <a:pt x="19" y="93"/>
                </a:lnTo>
                <a:lnTo>
                  <a:pt x="19" y="94"/>
                </a:lnTo>
                <a:lnTo>
                  <a:pt x="19" y="94"/>
                </a:lnTo>
                <a:lnTo>
                  <a:pt x="19" y="93"/>
                </a:lnTo>
                <a:lnTo>
                  <a:pt x="19" y="93"/>
                </a:lnTo>
                <a:lnTo>
                  <a:pt x="19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4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3" y="93"/>
                </a:lnTo>
                <a:lnTo>
                  <a:pt x="13" y="93"/>
                </a:lnTo>
                <a:lnTo>
                  <a:pt x="13" y="93"/>
                </a:lnTo>
                <a:lnTo>
                  <a:pt x="13" y="93"/>
                </a:lnTo>
                <a:lnTo>
                  <a:pt x="13" y="92"/>
                </a:lnTo>
                <a:lnTo>
                  <a:pt x="13" y="92"/>
                </a:lnTo>
                <a:lnTo>
                  <a:pt x="13" y="93"/>
                </a:lnTo>
                <a:lnTo>
                  <a:pt x="13" y="92"/>
                </a:lnTo>
                <a:lnTo>
                  <a:pt x="13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1" y="92"/>
                </a:lnTo>
                <a:lnTo>
                  <a:pt x="11" y="92"/>
                </a:lnTo>
                <a:lnTo>
                  <a:pt x="11" y="92"/>
                </a:lnTo>
                <a:lnTo>
                  <a:pt x="11" y="92"/>
                </a:lnTo>
                <a:lnTo>
                  <a:pt x="10" y="92"/>
                </a:lnTo>
                <a:lnTo>
                  <a:pt x="10" y="92"/>
                </a:lnTo>
                <a:lnTo>
                  <a:pt x="10" y="92"/>
                </a:lnTo>
                <a:lnTo>
                  <a:pt x="10" y="91"/>
                </a:lnTo>
                <a:lnTo>
                  <a:pt x="10" y="92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9" y="91"/>
                </a:lnTo>
                <a:lnTo>
                  <a:pt x="9" y="91"/>
                </a:lnTo>
                <a:lnTo>
                  <a:pt x="9" y="91"/>
                </a:lnTo>
                <a:lnTo>
                  <a:pt x="9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7" y="92"/>
                </a:lnTo>
                <a:lnTo>
                  <a:pt x="6" y="92"/>
                </a:lnTo>
                <a:lnTo>
                  <a:pt x="6" y="91"/>
                </a:lnTo>
                <a:lnTo>
                  <a:pt x="6" y="91"/>
                </a:lnTo>
                <a:lnTo>
                  <a:pt x="6" y="91"/>
                </a:lnTo>
                <a:lnTo>
                  <a:pt x="6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90"/>
                </a:lnTo>
                <a:lnTo>
                  <a:pt x="4" y="91"/>
                </a:lnTo>
                <a:lnTo>
                  <a:pt x="3" y="91"/>
                </a:lnTo>
                <a:lnTo>
                  <a:pt x="3" y="91"/>
                </a:lnTo>
                <a:lnTo>
                  <a:pt x="3" y="91"/>
                </a:lnTo>
                <a:lnTo>
                  <a:pt x="3" y="90"/>
                </a:lnTo>
                <a:lnTo>
                  <a:pt x="3" y="90"/>
                </a:lnTo>
                <a:lnTo>
                  <a:pt x="3" y="90"/>
                </a:lnTo>
                <a:lnTo>
                  <a:pt x="3" y="90"/>
                </a:lnTo>
                <a:lnTo>
                  <a:pt x="3" y="89"/>
                </a:lnTo>
                <a:lnTo>
                  <a:pt x="4" y="89"/>
                </a:lnTo>
                <a:lnTo>
                  <a:pt x="4" y="89"/>
                </a:lnTo>
                <a:lnTo>
                  <a:pt x="4" y="89"/>
                </a:lnTo>
                <a:lnTo>
                  <a:pt x="4" y="88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5" y="87"/>
                </a:lnTo>
                <a:lnTo>
                  <a:pt x="4" y="87"/>
                </a:lnTo>
                <a:lnTo>
                  <a:pt x="3" y="86"/>
                </a:lnTo>
                <a:lnTo>
                  <a:pt x="3" y="86"/>
                </a:lnTo>
                <a:lnTo>
                  <a:pt x="4" y="86"/>
                </a:lnTo>
                <a:lnTo>
                  <a:pt x="4" y="86"/>
                </a:lnTo>
                <a:lnTo>
                  <a:pt x="5" y="85"/>
                </a:lnTo>
                <a:lnTo>
                  <a:pt x="5" y="85"/>
                </a:lnTo>
                <a:lnTo>
                  <a:pt x="4" y="85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5" y="83"/>
                </a:lnTo>
                <a:lnTo>
                  <a:pt x="5" y="83"/>
                </a:lnTo>
                <a:lnTo>
                  <a:pt x="5" y="83"/>
                </a:lnTo>
                <a:lnTo>
                  <a:pt x="4" y="83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5" y="82"/>
                </a:lnTo>
                <a:lnTo>
                  <a:pt x="5" y="81"/>
                </a:lnTo>
                <a:lnTo>
                  <a:pt x="4" y="81"/>
                </a:lnTo>
                <a:lnTo>
                  <a:pt x="4" y="81"/>
                </a:lnTo>
                <a:lnTo>
                  <a:pt x="4" y="81"/>
                </a:lnTo>
                <a:lnTo>
                  <a:pt x="4" y="80"/>
                </a:lnTo>
                <a:lnTo>
                  <a:pt x="4" y="80"/>
                </a:lnTo>
                <a:lnTo>
                  <a:pt x="4" y="80"/>
                </a:lnTo>
                <a:lnTo>
                  <a:pt x="4" y="79"/>
                </a:lnTo>
                <a:lnTo>
                  <a:pt x="4" y="79"/>
                </a:lnTo>
                <a:lnTo>
                  <a:pt x="4" y="79"/>
                </a:lnTo>
                <a:lnTo>
                  <a:pt x="5" y="78"/>
                </a:lnTo>
                <a:lnTo>
                  <a:pt x="5" y="78"/>
                </a:lnTo>
                <a:lnTo>
                  <a:pt x="5" y="77"/>
                </a:lnTo>
                <a:lnTo>
                  <a:pt x="5" y="77"/>
                </a:lnTo>
                <a:lnTo>
                  <a:pt x="6" y="76"/>
                </a:lnTo>
                <a:lnTo>
                  <a:pt x="5" y="76"/>
                </a:lnTo>
                <a:lnTo>
                  <a:pt x="5" y="76"/>
                </a:lnTo>
                <a:lnTo>
                  <a:pt x="5" y="76"/>
                </a:lnTo>
                <a:lnTo>
                  <a:pt x="4" y="76"/>
                </a:lnTo>
                <a:lnTo>
                  <a:pt x="4" y="76"/>
                </a:lnTo>
                <a:lnTo>
                  <a:pt x="5" y="75"/>
                </a:lnTo>
                <a:lnTo>
                  <a:pt x="6" y="75"/>
                </a:lnTo>
                <a:lnTo>
                  <a:pt x="6" y="74"/>
                </a:lnTo>
                <a:lnTo>
                  <a:pt x="5" y="73"/>
                </a:lnTo>
                <a:lnTo>
                  <a:pt x="5" y="73"/>
                </a:lnTo>
                <a:lnTo>
                  <a:pt x="6" y="72"/>
                </a:lnTo>
                <a:lnTo>
                  <a:pt x="5" y="72"/>
                </a:lnTo>
                <a:lnTo>
                  <a:pt x="5" y="71"/>
                </a:lnTo>
                <a:lnTo>
                  <a:pt x="6" y="71"/>
                </a:lnTo>
                <a:lnTo>
                  <a:pt x="6" y="70"/>
                </a:lnTo>
                <a:lnTo>
                  <a:pt x="6" y="70"/>
                </a:lnTo>
                <a:lnTo>
                  <a:pt x="6" y="70"/>
                </a:lnTo>
                <a:lnTo>
                  <a:pt x="6" y="69"/>
                </a:lnTo>
                <a:lnTo>
                  <a:pt x="6" y="69"/>
                </a:lnTo>
                <a:lnTo>
                  <a:pt x="6" y="69"/>
                </a:lnTo>
                <a:lnTo>
                  <a:pt x="6" y="69"/>
                </a:lnTo>
                <a:lnTo>
                  <a:pt x="5" y="69"/>
                </a:lnTo>
                <a:lnTo>
                  <a:pt x="5" y="69"/>
                </a:lnTo>
                <a:lnTo>
                  <a:pt x="5" y="69"/>
                </a:lnTo>
                <a:lnTo>
                  <a:pt x="5" y="69"/>
                </a:lnTo>
                <a:lnTo>
                  <a:pt x="5" y="69"/>
                </a:lnTo>
                <a:lnTo>
                  <a:pt x="4" y="69"/>
                </a:lnTo>
                <a:lnTo>
                  <a:pt x="4" y="69"/>
                </a:lnTo>
                <a:lnTo>
                  <a:pt x="4" y="68"/>
                </a:lnTo>
                <a:lnTo>
                  <a:pt x="5" y="68"/>
                </a:lnTo>
                <a:lnTo>
                  <a:pt x="5" y="68"/>
                </a:lnTo>
                <a:lnTo>
                  <a:pt x="5" y="67"/>
                </a:lnTo>
                <a:lnTo>
                  <a:pt x="5" y="67"/>
                </a:lnTo>
                <a:lnTo>
                  <a:pt x="5" y="67"/>
                </a:lnTo>
                <a:lnTo>
                  <a:pt x="5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5" y="66"/>
                </a:lnTo>
                <a:lnTo>
                  <a:pt x="5" y="66"/>
                </a:lnTo>
                <a:lnTo>
                  <a:pt x="5" y="66"/>
                </a:lnTo>
                <a:lnTo>
                  <a:pt x="5" y="65"/>
                </a:lnTo>
                <a:lnTo>
                  <a:pt x="5" y="65"/>
                </a:lnTo>
                <a:lnTo>
                  <a:pt x="5" y="65"/>
                </a:lnTo>
                <a:lnTo>
                  <a:pt x="5" y="64"/>
                </a:lnTo>
                <a:lnTo>
                  <a:pt x="4" y="64"/>
                </a:lnTo>
                <a:lnTo>
                  <a:pt x="4" y="64"/>
                </a:lnTo>
                <a:lnTo>
                  <a:pt x="4" y="64"/>
                </a:lnTo>
                <a:lnTo>
                  <a:pt x="4" y="65"/>
                </a:lnTo>
                <a:lnTo>
                  <a:pt x="3" y="65"/>
                </a:lnTo>
                <a:lnTo>
                  <a:pt x="3" y="65"/>
                </a:lnTo>
                <a:lnTo>
                  <a:pt x="3" y="65"/>
                </a:lnTo>
                <a:lnTo>
                  <a:pt x="3" y="64"/>
                </a:lnTo>
                <a:lnTo>
                  <a:pt x="3" y="64"/>
                </a:lnTo>
                <a:lnTo>
                  <a:pt x="3" y="64"/>
                </a:lnTo>
                <a:lnTo>
                  <a:pt x="3" y="64"/>
                </a:lnTo>
                <a:lnTo>
                  <a:pt x="3" y="63"/>
                </a:lnTo>
                <a:lnTo>
                  <a:pt x="3" y="63"/>
                </a:lnTo>
                <a:lnTo>
                  <a:pt x="3" y="63"/>
                </a:lnTo>
                <a:lnTo>
                  <a:pt x="3" y="61"/>
                </a:lnTo>
                <a:lnTo>
                  <a:pt x="3" y="61"/>
                </a:lnTo>
                <a:lnTo>
                  <a:pt x="3" y="60"/>
                </a:lnTo>
                <a:lnTo>
                  <a:pt x="3" y="60"/>
                </a:lnTo>
                <a:lnTo>
                  <a:pt x="3" y="59"/>
                </a:lnTo>
                <a:lnTo>
                  <a:pt x="2" y="59"/>
                </a:lnTo>
                <a:lnTo>
                  <a:pt x="1" y="59"/>
                </a:lnTo>
                <a:lnTo>
                  <a:pt x="1" y="58"/>
                </a:lnTo>
                <a:lnTo>
                  <a:pt x="1" y="58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0" y="57"/>
                </a:lnTo>
                <a:lnTo>
                  <a:pt x="0" y="57"/>
                </a:lnTo>
                <a:lnTo>
                  <a:pt x="0" y="57"/>
                </a:lnTo>
                <a:lnTo>
                  <a:pt x="0" y="56"/>
                </a:lnTo>
                <a:lnTo>
                  <a:pt x="0" y="56"/>
                </a:lnTo>
                <a:lnTo>
                  <a:pt x="0" y="56"/>
                </a:lnTo>
                <a:lnTo>
                  <a:pt x="1" y="56"/>
                </a:lnTo>
                <a:lnTo>
                  <a:pt x="1" y="56"/>
                </a:lnTo>
                <a:lnTo>
                  <a:pt x="1" y="56"/>
                </a:lnTo>
                <a:lnTo>
                  <a:pt x="1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1" y="55"/>
                </a:lnTo>
                <a:lnTo>
                  <a:pt x="1" y="55"/>
                </a:lnTo>
                <a:lnTo>
                  <a:pt x="1" y="54"/>
                </a:lnTo>
                <a:lnTo>
                  <a:pt x="1" y="54"/>
                </a:lnTo>
                <a:lnTo>
                  <a:pt x="2" y="54"/>
                </a:lnTo>
                <a:lnTo>
                  <a:pt x="2" y="54"/>
                </a:lnTo>
                <a:lnTo>
                  <a:pt x="2" y="53"/>
                </a:lnTo>
                <a:lnTo>
                  <a:pt x="3" y="53"/>
                </a:lnTo>
                <a:lnTo>
                  <a:pt x="3" y="53"/>
                </a:lnTo>
                <a:lnTo>
                  <a:pt x="3" y="53"/>
                </a:lnTo>
                <a:lnTo>
                  <a:pt x="3" y="53"/>
                </a:lnTo>
                <a:lnTo>
                  <a:pt x="4" y="52"/>
                </a:lnTo>
                <a:lnTo>
                  <a:pt x="4" y="52"/>
                </a:lnTo>
                <a:lnTo>
                  <a:pt x="4" y="52"/>
                </a:lnTo>
                <a:lnTo>
                  <a:pt x="4" y="52"/>
                </a:lnTo>
                <a:lnTo>
                  <a:pt x="5" y="53"/>
                </a:lnTo>
                <a:lnTo>
                  <a:pt x="5" y="52"/>
                </a:lnTo>
                <a:lnTo>
                  <a:pt x="5" y="52"/>
                </a:lnTo>
                <a:lnTo>
                  <a:pt x="5" y="51"/>
                </a:lnTo>
                <a:lnTo>
                  <a:pt x="1" y="48"/>
                </a:lnTo>
                <a:lnTo>
                  <a:pt x="2" y="44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4" name="Freeform 33">
            <a:extLst>
              <a:ext uri="{FF2B5EF4-FFF2-40B4-BE49-F238E27FC236}">
                <a16:creationId xmlns="" xmlns:a16="http://schemas.microsoft.com/office/drawing/2014/main" id="{FE5762E9-CADE-4D91-992A-B0DB3DB363FF}"/>
              </a:ext>
            </a:extLst>
          </p:cNvPr>
          <p:cNvSpPr>
            <a:spLocks/>
          </p:cNvSpPr>
          <p:nvPr/>
        </p:nvSpPr>
        <p:spPr bwMode="auto">
          <a:xfrm>
            <a:off x="4738545" y="5143110"/>
            <a:ext cx="1116013" cy="738188"/>
          </a:xfrm>
          <a:custGeom>
            <a:avLst/>
            <a:gdLst>
              <a:gd name="T0" fmla="*/ 5 w 118"/>
              <a:gd name="T1" fmla="*/ 42 h 78"/>
              <a:gd name="T2" fmla="*/ 7 w 118"/>
              <a:gd name="T3" fmla="*/ 29 h 78"/>
              <a:gd name="T4" fmla="*/ 15 w 118"/>
              <a:gd name="T5" fmla="*/ 16 h 78"/>
              <a:gd name="T6" fmla="*/ 23 w 118"/>
              <a:gd name="T7" fmla="*/ 5 h 78"/>
              <a:gd name="T8" fmla="*/ 32 w 118"/>
              <a:gd name="T9" fmla="*/ 2 h 78"/>
              <a:gd name="T10" fmla="*/ 42 w 118"/>
              <a:gd name="T11" fmla="*/ 2 h 78"/>
              <a:gd name="T12" fmla="*/ 50 w 118"/>
              <a:gd name="T13" fmla="*/ 2 h 78"/>
              <a:gd name="T14" fmla="*/ 59 w 118"/>
              <a:gd name="T15" fmla="*/ 3 h 78"/>
              <a:gd name="T16" fmla="*/ 68 w 118"/>
              <a:gd name="T17" fmla="*/ 7 h 78"/>
              <a:gd name="T18" fmla="*/ 74 w 118"/>
              <a:gd name="T19" fmla="*/ 8 h 78"/>
              <a:gd name="T20" fmla="*/ 80 w 118"/>
              <a:gd name="T21" fmla="*/ 8 h 78"/>
              <a:gd name="T22" fmla="*/ 85 w 118"/>
              <a:gd name="T23" fmla="*/ 10 h 78"/>
              <a:gd name="T24" fmla="*/ 88 w 118"/>
              <a:gd name="T25" fmla="*/ 12 h 78"/>
              <a:gd name="T26" fmla="*/ 90 w 118"/>
              <a:gd name="T27" fmla="*/ 17 h 78"/>
              <a:gd name="T28" fmla="*/ 90 w 118"/>
              <a:gd name="T29" fmla="*/ 19 h 78"/>
              <a:gd name="T30" fmla="*/ 91 w 118"/>
              <a:gd name="T31" fmla="*/ 23 h 78"/>
              <a:gd name="T32" fmla="*/ 91 w 118"/>
              <a:gd name="T33" fmla="*/ 26 h 78"/>
              <a:gd name="T34" fmla="*/ 92 w 118"/>
              <a:gd name="T35" fmla="*/ 28 h 78"/>
              <a:gd name="T36" fmla="*/ 94 w 118"/>
              <a:gd name="T37" fmla="*/ 30 h 78"/>
              <a:gd name="T38" fmla="*/ 96 w 118"/>
              <a:gd name="T39" fmla="*/ 34 h 78"/>
              <a:gd name="T40" fmla="*/ 96 w 118"/>
              <a:gd name="T41" fmla="*/ 37 h 78"/>
              <a:gd name="T42" fmla="*/ 96 w 118"/>
              <a:gd name="T43" fmla="*/ 41 h 78"/>
              <a:gd name="T44" fmla="*/ 100 w 118"/>
              <a:gd name="T45" fmla="*/ 40 h 78"/>
              <a:gd name="T46" fmla="*/ 104 w 118"/>
              <a:gd name="T47" fmla="*/ 40 h 78"/>
              <a:gd name="T48" fmla="*/ 107 w 118"/>
              <a:gd name="T49" fmla="*/ 40 h 78"/>
              <a:gd name="T50" fmla="*/ 109 w 118"/>
              <a:gd name="T51" fmla="*/ 42 h 78"/>
              <a:gd name="T52" fmla="*/ 108 w 118"/>
              <a:gd name="T53" fmla="*/ 46 h 78"/>
              <a:gd name="T54" fmla="*/ 112 w 118"/>
              <a:gd name="T55" fmla="*/ 46 h 78"/>
              <a:gd name="T56" fmla="*/ 114 w 118"/>
              <a:gd name="T57" fmla="*/ 46 h 78"/>
              <a:gd name="T58" fmla="*/ 116 w 118"/>
              <a:gd name="T59" fmla="*/ 50 h 78"/>
              <a:gd name="T60" fmla="*/ 115 w 118"/>
              <a:gd name="T61" fmla="*/ 55 h 78"/>
              <a:gd name="T62" fmla="*/ 108 w 118"/>
              <a:gd name="T63" fmla="*/ 64 h 78"/>
              <a:gd name="T64" fmla="*/ 101 w 118"/>
              <a:gd name="T65" fmla="*/ 65 h 78"/>
              <a:gd name="T66" fmla="*/ 98 w 118"/>
              <a:gd name="T67" fmla="*/ 65 h 78"/>
              <a:gd name="T68" fmla="*/ 96 w 118"/>
              <a:gd name="T69" fmla="*/ 67 h 78"/>
              <a:gd name="T70" fmla="*/ 93 w 118"/>
              <a:gd name="T71" fmla="*/ 68 h 78"/>
              <a:gd name="T72" fmla="*/ 91 w 118"/>
              <a:gd name="T73" fmla="*/ 69 h 78"/>
              <a:gd name="T74" fmla="*/ 89 w 118"/>
              <a:gd name="T75" fmla="*/ 68 h 78"/>
              <a:gd name="T76" fmla="*/ 86 w 118"/>
              <a:gd name="T77" fmla="*/ 66 h 78"/>
              <a:gd name="T78" fmla="*/ 83 w 118"/>
              <a:gd name="T79" fmla="*/ 65 h 78"/>
              <a:gd name="T80" fmla="*/ 80 w 118"/>
              <a:gd name="T81" fmla="*/ 66 h 78"/>
              <a:gd name="T82" fmla="*/ 77 w 118"/>
              <a:gd name="T83" fmla="*/ 67 h 78"/>
              <a:gd name="T84" fmla="*/ 75 w 118"/>
              <a:gd name="T85" fmla="*/ 65 h 78"/>
              <a:gd name="T86" fmla="*/ 72 w 118"/>
              <a:gd name="T87" fmla="*/ 66 h 78"/>
              <a:gd name="T88" fmla="*/ 67 w 118"/>
              <a:gd name="T89" fmla="*/ 70 h 78"/>
              <a:gd name="T90" fmla="*/ 62 w 118"/>
              <a:gd name="T91" fmla="*/ 70 h 78"/>
              <a:gd name="T92" fmla="*/ 60 w 118"/>
              <a:gd name="T93" fmla="*/ 73 h 78"/>
              <a:gd name="T94" fmla="*/ 60 w 118"/>
              <a:gd name="T95" fmla="*/ 77 h 78"/>
              <a:gd name="T96" fmla="*/ 56 w 118"/>
              <a:gd name="T97" fmla="*/ 75 h 78"/>
              <a:gd name="T98" fmla="*/ 47 w 118"/>
              <a:gd name="T99" fmla="*/ 75 h 78"/>
              <a:gd name="T100" fmla="*/ 41 w 118"/>
              <a:gd name="T101" fmla="*/ 73 h 78"/>
              <a:gd name="T102" fmla="*/ 36 w 118"/>
              <a:gd name="T103" fmla="*/ 72 h 78"/>
              <a:gd name="T104" fmla="*/ 31 w 118"/>
              <a:gd name="T105" fmla="*/ 71 h 78"/>
              <a:gd name="T106" fmla="*/ 25 w 118"/>
              <a:gd name="T107" fmla="*/ 70 h 78"/>
              <a:gd name="T108" fmla="*/ 18 w 118"/>
              <a:gd name="T109" fmla="*/ 70 h 78"/>
              <a:gd name="T110" fmla="*/ 16 w 118"/>
              <a:gd name="T111" fmla="*/ 66 h 78"/>
              <a:gd name="T112" fmla="*/ 15 w 118"/>
              <a:gd name="T113" fmla="*/ 63 h 78"/>
              <a:gd name="T114" fmla="*/ 15 w 118"/>
              <a:gd name="T115" fmla="*/ 61 h 78"/>
              <a:gd name="T116" fmla="*/ 14 w 118"/>
              <a:gd name="T117" fmla="*/ 59 h 78"/>
              <a:gd name="T118" fmla="*/ 12 w 118"/>
              <a:gd name="T119" fmla="*/ 58 h 78"/>
              <a:gd name="T120" fmla="*/ 8 w 118"/>
              <a:gd name="T121" fmla="*/ 56 h 78"/>
              <a:gd name="T122" fmla="*/ 3 w 118"/>
              <a:gd name="T123" fmla="*/ 5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" h="78">
                <a:moveTo>
                  <a:pt x="1" y="54"/>
                </a:move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2" y="53"/>
                </a:lnTo>
                <a:lnTo>
                  <a:pt x="2" y="52"/>
                </a:lnTo>
                <a:lnTo>
                  <a:pt x="3" y="52"/>
                </a:lnTo>
                <a:lnTo>
                  <a:pt x="3" y="51"/>
                </a:lnTo>
                <a:lnTo>
                  <a:pt x="3" y="51"/>
                </a:lnTo>
                <a:lnTo>
                  <a:pt x="3" y="50"/>
                </a:lnTo>
                <a:lnTo>
                  <a:pt x="3" y="50"/>
                </a:lnTo>
                <a:lnTo>
                  <a:pt x="3" y="49"/>
                </a:lnTo>
                <a:lnTo>
                  <a:pt x="4" y="49"/>
                </a:lnTo>
                <a:lnTo>
                  <a:pt x="4" y="49"/>
                </a:lnTo>
                <a:lnTo>
                  <a:pt x="4" y="49"/>
                </a:lnTo>
                <a:lnTo>
                  <a:pt x="4" y="49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7"/>
                </a:lnTo>
                <a:lnTo>
                  <a:pt x="3" y="47"/>
                </a:lnTo>
                <a:lnTo>
                  <a:pt x="4" y="46"/>
                </a:lnTo>
                <a:lnTo>
                  <a:pt x="4" y="45"/>
                </a:lnTo>
                <a:lnTo>
                  <a:pt x="4" y="45"/>
                </a:lnTo>
                <a:lnTo>
                  <a:pt x="4" y="44"/>
                </a:lnTo>
                <a:lnTo>
                  <a:pt x="4" y="43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1"/>
                </a:lnTo>
                <a:lnTo>
                  <a:pt x="5" y="41"/>
                </a:lnTo>
                <a:lnTo>
                  <a:pt x="6" y="40"/>
                </a:lnTo>
                <a:lnTo>
                  <a:pt x="6" y="39"/>
                </a:lnTo>
                <a:lnTo>
                  <a:pt x="6" y="38"/>
                </a:lnTo>
                <a:lnTo>
                  <a:pt x="6" y="38"/>
                </a:lnTo>
                <a:lnTo>
                  <a:pt x="5" y="37"/>
                </a:lnTo>
                <a:lnTo>
                  <a:pt x="6" y="36"/>
                </a:lnTo>
                <a:lnTo>
                  <a:pt x="6" y="36"/>
                </a:lnTo>
                <a:lnTo>
                  <a:pt x="7" y="35"/>
                </a:lnTo>
                <a:lnTo>
                  <a:pt x="7" y="35"/>
                </a:lnTo>
                <a:lnTo>
                  <a:pt x="7" y="34"/>
                </a:lnTo>
                <a:lnTo>
                  <a:pt x="7" y="33"/>
                </a:lnTo>
                <a:lnTo>
                  <a:pt x="6" y="33"/>
                </a:lnTo>
                <a:lnTo>
                  <a:pt x="6" y="32"/>
                </a:lnTo>
                <a:lnTo>
                  <a:pt x="6" y="32"/>
                </a:lnTo>
                <a:lnTo>
                  <a:pt x="6" y="32"/>
                </a:lnTo>
                <a:lnTo>
                  <a:pt x="6" y="32"/>
                </a:lnTo>
                <a:lnTo>
                  <a:pt x="6" y="31"/>
                </a:lnTo>
                <a:lnTo>
                  <a:pt x="5" y="31"/>
                </a:lnTo>
                <a:lnTo>
                  <a:pt x="5" y="31"/>
                </a:lnTo>
                <a:lnTo>
                  <a:pt x="5" y="30"/>
                </a:lnTo>
                <a:lnTo>
                  <a:pt x="6" y="30"/>
                </a:lnTo>
                <a:lnTo>
                  <a:pt x="6" y="30"/>
                </a:lnTo>
                <a:lnTo>
                  <a:pt x="6" y="29"/>
                </a:lnTo>
                <a:lnTo>
                  <a:pt x="7" y="29"/>
                </a:lnTo>
                <a:lnTo>
                  <a:pt x="7" y="29"/>
                </a:lnTo>
                <a:lnTo>
                  <a:pt x="7" y="29"/>
                </a:lnTo>
                <a:lnTo>
                  <a:pt x="8" y="28"/>
                </a:lnTo>
                <a:lnTo>
                  <a:pt x="9" y="27"/>
                </a:lnTo>
                <a:lnTo>
                  <a:pt x="10" y="27"/>
                </a:lnTo>
                <a:lnTo>
                  <a:pt x="10" y="27"/>
                </a:lnTo>
                <a:lnTo>
                  <a:pt x="10" y="26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10" y="24"/>
                </a:lnTo>
                <a:lnTo>
                  <a:pt x="10" y="23"/>
                </a:lnTo>
                <a:lnTo>
                  <a:pt x="11" y="23"/>
                </a:lnTo>
                <a:lnTo>
                  <a:pt x="11" y="23"/>
                </a:lnTo>
                <a:lnTo>
                  <a:pt x="11" y="22"/>
                </a:lnTo>
                <a:lnTo>
                  <a:pt x="11" y="22"/>
                </a:lnTo>
                <a:lnTo>
                  <a:pt x="11" y="21"/>
                </a:lnTo>
                <a:lnTo>
                  <a:pt x="11" y="21"/>
                </a:lnTo>
                <a:lnTo>
                  <a:pt x="11" y="20"/>
                </a:lnTo>
                <a:lnTo>
                  <a:pt x="11" y="19"/>
                </a:lnTo>
                <a:lnTo>
                  <a:pt x="11" y="19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3" y="18"/>
                </a:lnTo>
                <a:lnTo>
                  <a:pt x="14" y="17"/>
                </a:lnTo>
                <a:lnTo>
                  <a:pt x="15" y="16"/>
                </a:lnTo>
                <a:lnTo>
                  <a:pt x="16" y="16"/>
                </a:lnTo>
                <a:lnTo>
                  <a:pt x="16" y="16"/>
                </a:lnTo>
                <a:lnTo>
                  <a:pt x="16" y="15"/>
                </a:lnTo>
                <a:lnTo>
                  <a:pt x="17" y="15"/>
                </a:lnTo>
                <a:lnTo>
                  <a:pt x="17" y="15"/>
                </a:lnTo>
                <a:lnTo>
                  <a:pt x="17" y="14"/>
                </a:lnTo>
                <a:lnTo>
                  <a:pt x="17" y="13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8" y="10"/>
                </a:lnTo>
                <a:lnTo>
                  <a:pt x="18" y="9"/>
                </a:lnTo>
                <a:lnTo>
                  <a:pt x="18" y="9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1" y="7"/>
                </a:lnTo>
                <a:lnTo>
                  <a:pt x="21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3" y="6"/>
                </a:lnTo>
                <a:lnTo>
                  <a:pt x="23" y="5"/>
                </a:lnTo>
                <a:lnTo>
                  <a:pt x="23" y="5"/>
                </a:lnTo>
                <a:lnTo>
                  <a:pt x="23" y="5"/>
                </a:lnTo>
                <a:lnTo>
                  <a:pt x="24" y="5"/>
                </a:lnTo>
                <a:lnTo>
                  <a:pt x="24" y="5"/>
                </a:lnTo>
                <a:lnTo>
                  <a:pt x="25" y="5"/>
                </a:lnTo>
                <a:lnTo>
                  <a:pt x="25" y="5"/>
                </a:lnTo>
                <a:lnTo>
                  <a:pt x="25" y="4"/>
                </a:lnTo>
                <a:lnTo>
                  <a:pt x="25" y="4"/>
                </a:lnTo>
                <a:lnTo>
                  <a:pt x="26" y="4"/>
                </a:lnTo>
                <a:lnTo>
                  <a:pt x="26" y="4"/>
                </a:lnTo>
                <a:lnTo>
                  <a:pt x="26" y="4"/>
                </a:lnTo>
                <a:lnTo>
                  <a:pt x="27" y="3"/>
                </a:lnTo>
                <a:lnTo>
                  <a:pt x="27" y="3"/>
                </a:lnTo>
                <a:lnTo>
                  <a:pt x="28" y="2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9" y="3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30" y="2"/>
                </a:lnTo>
                <a:lnTo>
                  <a:pt x="30" y="2"/>
                </a:lnTo>
                <a:lnTo>
                  <a:pt x="30" y="1"/>
                </a:lnTo>
                <a:lnTo>
                  <a:pt x="31" y="1"/>
                </a:lnTo>
                <a:lnTo>
                  <a:pt x="31" y="1"/>
                </a:lnTo>
                <a:lnTo>
                  <a:pt x="32" y="2"/>
                </a:lnTo>
                <a:lnTo>
                  <a:pt x="32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4" y="2"/>
                </a:lnTo>
                <a:lnTo>
                  <a:pt x="34" y="2"/>
                </a:lnTo>
                <a:lnTo>
                  <a:pt x="35" y="2"/>
                </a:lnTo>
                <a:lnTo>
                  <a:pt x="35" y="2"/>
                </a:lnTo>
                <a:lnTo>
                  <a:pt x="37" y="1"/>
                </a:lnTo>
                <a:lnTo>
                  <a:pt x="37" y="1"/>
                </a:lnTo>
                <a:lnTo>
                  <a:pt x="37" y="1"/>
                </a:lnTo>
                <a:lnTo>
                  <a:pt x="37" y="2"/>
                </a:lnTo>
                <a:lnTo>
                  <a:pt x="38" y="2"/>
                </a:lnTo>
                <a:lnTo>
                  <a:pt x="38" y="2"/>
                </a:lnTo>
                <a:lnTo>
                  <a:pt x="38" y="2"/>
                </a:lnTo>
                <a:lnTo>
                  <a:pt x="38" y="3"/>
                </a:lnTo>
                <a:lnTo>
                  <a:pt x="38" y="3"/>
                </a:lnTo>
                <a:lnTo>
                  <a:pt x="39" y="2"/>
                </a:lnTo>
                <a:lnTo>
                  <a:pt x="39" y="2"/>
                </a:lnTo>
                <a:lnTo>
                  <a:pt x="39" y="2"/>
                </a:lnTo>
                <a:lnTo>
                  <a:pt x="40" y="2"/>
                </a:lnTo>
                <a:lnTo>
                  <a:pt x="40" y="2"/>
                </a:lnTo>
                <a:lnTo>
                  <a:pt x="40" y="2"/>
                </a:lnTo>
                <a:lnTo>
                  <a:pt x="40" y="2"/>
                </a:lnTo>
                <a:lnTo>
                  <a:pt x="41" y="3"/>
                </a:lnTo>
                <a:lnTo>
                  <a:pt x="42" y="3"/>
                </a:lnTo>
                <a:lnTo>
                  <a:pt x="42" y="3"/>
                </a:lnTo>
                <a:lnTo>
                  <a:pt x="42" y="2"/>
                </a:lnTo>
                <a:lnTo>
                  <a:pt x="42" y="2"/>
                </a:lnTo>
                <a:lnTo>
                  <a:pt x="43" y="2"/>
                </a:lnTo>
                <a:lnTo>
                  <a:pt x="43" y="2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4" y="3"/>
                </a:lnTo>
                <a:lnTo>
                  <a:pt x="44" y="3"/>
                </a:lnTo>
                <a:lnTo>
                  <a:pt x="45" y="3"/>
                </a:lnTo>
                <a:lnTo>
                  <a:pt x="44" y="2"/>
                </a:lnTo>
                <a:lnTo>
                  <a:pt x="44" y="2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0"/>
                </a:lnTo>
                <a:lnTo>
                  <a:pt x="45" y="0"/>
                </a:lnTo>
                <a:lnTo>
                  <a:pt x="46" y="1"/>
                </a:lnTo>
                <a:lnTo>
                  <a:pt x="46" y="1"/>
                </a:lnTo>
                <a:lnTo>
                  <a:pt x="47" y="1"/>
                </a:lnTo>
                <a:lnTo>
                  <a:pt x="47" y="1"/>
                </a:lnTo>
                <a:lnTo>
                  <a:pt x="47" y="1"/>
                </a:lnTo>
                <a:lnTo>
                  <a:pt x="48" y="1"/>
                </a:lnTo>
                <a:lnTo>
                  <a:pt x="48" y="1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50" y="2"/>
                </a:lnTo>
                <a:lnTo>
                  <a:pt x="50" y="3"/>
                </a:lnTo>
                <a:lnTo>
                  <a:pt x="50" y="3"/>
                </a:lnTo>
                <a:lnTo>
                  <a:pt x="51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3" y="3"/>
                </a:lnTo>
                <a:lnTo>
                  <a:pt x="53" y="3"/>
                </a:lnTo>
                <a:lnTo>
                  <a:pt x="53" y="3"/>
                </a:lnTo>
                <a:lnTo>
                  <a:pt x="54" y="3"/>
                </a:lnTo>
                <a:lnTo>
                  <a:pt x="54" y="3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60" y="3"/>
                </a:lnTo>
                <a:lnTo>
                  <a:pt x="60" y="3"/>
                </a:lnTo>
                <a:lnTo>
                  <a:pt x="60" y="3"/>
                </a:lnTo>
                <a:lnTo>
                  <a:pt x="60" y="3"/>
                </a:lnTo>
                <a:lnTo>
                  <a:pt x="61" y="4"/>
                </a:lnTo>
                <a:lnTo>
                  <a:pt x="61" y="4"/>
                </a:lnTo>
                <a:lnTo>
                  <a:pt x="61" y="4"/>
                </a:lnTo>
                <a:lnTo>
                  <a:pt x="61" y="4"/>
                </a:lnTo>
                <a:lnTo>
                  <a:pt x="61" y="4"/>
                </a:lnTo>
                <a:lnTo>
                  <a:pt x="62" y="4"/>
                </a:lnTo>
                <a:lnTo>
                  <a:pt x="62" y="5"/>
                </a:lnTo>
                <a:lnTo>
                  <a:pt x="62" y="5"/>
                </a:lnTo>
                <a:lnTo>
                  <a:pt x="63" y="5"/>
                </a:lnTo>
                <a:lnTo>
                  <a:pt x="64" y="5"/>
                </a:lnTo>
                <a:lnTo>
                  <a:pt x="65" y="6"/>
                </a:lnTo>
                <a:lnTo>
                  <a:pt x="65" y="6"/>
                </a:lnTo>
                <a:lnTo>
                  <a:pt x="66" y="5"/>
                </a:lnTo>
                <a:lnTo>
                  <a:pt x="66" y="5"/>
                </a:lnTo>
                <a:lnTo>
                  <a:pt x="66" y="6"/>
                </a:lnTo>
                <a:lnTo>
                  <a:pt x="66" y="6"/>
                </a:lnTo>
                <a:lnTo>
                  <a:pt x="67" y="6"/>
                </a:lnTo>
                <a:lnTo>
                  <a:pt x="67" y="6"/>
                </a:lnTo>
                <a:lnTo>
                  <a:pt x="67" y="6"/>
                </a:lnTo>
                <a:lnTo>
                  <a:pt x="67" y="6"/>
                </a:lnTo>
                <a:lnTo>
                  <a:pt x="68" y="6"/>
                </a:lnTo>
                <a:lnTo>
                  <a:pt x="68" y="7"/>
                </a:lnTo>
                <a:lnTo>
                  <a:pt x="68" y="7"/>
                </a:lnTo>
                <a:lnTo>
                  <a:pt x="69" y="7"/>
                </a:lnTo>
                <a:lnTo>
                  <a:pt x="69" y="7"/>
                </a:lnTo>
                <a:lnTo>
                  <a:pt x="69" y="7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70" y="8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1" y="8"/>
                </a:lnTo>
                <a:lnTo>
                  <a:pt x="71" y="8"/>
                </a:lnTo>
                <a:lnTo>
                  <a:pt x="71" y="7"/>
                </a:lnTo>
                <a:lnTo>
                  <a:pt x="71" y="7"/>
                </a:lnTo>
                <a:lnTo>
                  <a:pt x="72" y="7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8" y="8"/>
                </a:lnTo>
                <a:lnTo>
                  <a:pt x="78" y="8"/>
                </a:lnTo>
                <a:lnTo>
                  <a:pt x="78" y="8"/>
                </a:lnTo>
                <a:lnTo>
                  <a:pt x="78" y="8"/>
                </a:lnTo>
                <a:lnTo>
                  <a:pt x="79" y="8"/>
                </a:lnTo>
                <a:lnTo>
                  <a:pt x="79" y="8"/>
                </a:lnTo>
                <a:lnTo>
                  <a:pt x="79" y="9"/>
                </a:lnTo>
                <a:lnTo>
                  <a:pt x="79" y="9"/>
                </a:lnTo>
                <a:lnTo>
                  <a:pt x="79" y="8"/>
                </a:lnTo>
                <a:lnTo>
                  <a:pt x="79" y="9"/>
                </a:lnTo>
                <a:lnTo>
                  <a:pt x="80" y="9"/>
                </a:lnTo>
                <a:lnTo>
                  <a:pt x="80" y="8"/>
                </a:lnTo>
                <a:lnTo>
                  <a:pt x="80" y="8"/>
                </a:lnTo>
                <a:lnTo>
                  <a:pt x="81" y="8"/>
                </a:lnTo>
                <a:lnTo>
                  <a:pt x="81" y="8"/>
                </a:lnTo>
                <a:lnTo>
                  <a:pt x="81" y="8"/>
                </a:lnTo>
                <a:lnTo>
                  <a:pt x="81" y="8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7"/>
                </a:lnTo>
                <a:lnTo>
                  <a:pt x="84" y="8"/>
                </a:lnTo>
                <a:lnTo>
                  <a:pt x="84" y="8"/>
                </a:lnTo>
                <a:lnTo>
                  <a:pt x="84" y="8"/>
                </a:lnTo>
                <a:lnTo>
                  <a:pt x="84" y="8"/>
                </a:lnTo>
                <a:lnTo>
                  <a:pt x="84" y="9"/>
                </a:lnTo>
                <a:lnTo>
                  <a:pt x="84" y="9"/>
                </a:lnTo>
                <a:lnTo>
                  <a:pt x="84" y="9"/>
                </a:lnTo>
                <a:lnTo>
                  <a:pt x="84" y="9"/>
                </a:lnTo>
                <a:lnTo>
                  <a:pt x="85" y="9"/>
                </a:lnTo>
                <a:lnTo>
                  <a:pt x="85" y="9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1"/>
                </a:lnTo>
                <a:lnTo>
                  <a:pt x="85" y="10"/>
                </a:lnTo>
                <a:lnTo>
                  <a:pt x="85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7" y="11"/>
                </a:lnTo>
                <a:lnTo>
                  <a:pt x="87" y="11"/>
                </a:lnTo>
                <a:lnTo>
                  <a:pt x="87" y="11"/>
                </a:lnTo>
                <a:lnTo>
                  <a:pt x="87" y="11"/>
                </a:lnTo>
                <a:lnTo>
                  <a:pt x="87" y="11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9" y="12"/>
                </a:lnTo>
                <a:lnTo>
                  <a:pt x="89" y="12"/>
                </a:lnTo>
                <a:lnTo>
                  <a:pt x="89" y="13"/>
                </a:lnTo>
                <a:lnTo>
                  <a:pt x="89" y="13"/>
                </a:lnTo>
                <a:lnTo>
                  <a:pt x="89" y="13"/>
                </a:lnTo>
                <a:lnTo>
                  <a:pt x="89" y="14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89" y="14"/>
                </a:lnTo>
                <a:lnTo>
                  <a:pt x="90" y="14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1" y="16"/>
                </a:lnTo>
                <a:lnTo>
                  <a:pt x="90" y="17"/>
                </a:lnTo>
                <a:lnTo>
                  <a:pt x="90" y="16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8"/>
                </a:lnTo>
                <a:lnTo>
                  <a:pt x="91" y="18"/>
                </a:lnTo>
                <a:lnTo>
                  <a:pt x="91" y="17"/>
                </a:lnTo>
                <a:lnTo>
                  <a:pt x="91" y="17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20"/>
                </a:lnTo>
                <a:lnTo>
                  <a:pt x="90" y="20"/>
                </a:lnTo>
                <a:lnTo>
                  <a:pt x="90" y="20"/>
                </a:lnTo>
                <a:lnTo>
                  <a:pt x="90" y="20"/>
                </a:lnTo>
                <a:lnTo>
                  <a:pt x="90" y="20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5"/>
                </a:lnTo>
                <a:lnTo>
                  <a:pt x="91" y="25"/>
                </a:lnTo>
                <a:lnTo>
                  <a:pt x="90" y="25"/>
                </a:lnTo>
                <a:lnTo>
                  <a:pt x="90" y="25"/>
                </a:lnTo>
                <a:lnTo>
                  <a:pt x="91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7"/>
                </a:lnTo>
                <a:lnTo>
                  <a:pt x="91" y="26"/>
                </a:lnTo>
                <a:lnTo>
                  <a:pt x="92" y="26"/>
                </a:lnTo>
                <a:lnTo>
                  <a:pt x="92" y="26"/>
                </a:lnTo>
                <a:lnTo>
                  <a:pt x="92" y="26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3" y="28"/>
                </a:lnTo>
                <a:lnTo>
                  <a:pt x="93" y="28"/>
                </a:lnTo>
                <a:lnTo>
                  <a:pt x="93" y="28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1"/>
                </a:lnTo>
                <a:lnTo>
                  <a:pt x="95" y="31"/>
                </a:lnTo>
                <a:lnTo>
                  <a:pt x="95" y="31"/>
                </a:lnTo>
                <a:lnTo>
                  <a:pt x="95" y="31"/>
                </a:lnTo>
                <a:lnTo>
                  <a:pt x="95" y="31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6" y="32"/>
                </a:lnTo>
                <a:lnTo>
                  <a:pt x="95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4"/>
                </a:lnTo>
                <a:lnTo>
                  <a:pt x="96" y="33"/>
                </a:lnTo>
                <a:lnTo>
                  <a:pt x="96" y="33"/>
                </a:lnTo>
                <a:lnTo>
                  <a:pt x="96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5"/>
                </a:lnTo>
                <a:lnTo>
                  <a:pt x="97" y="35"/>
                </a:lnTo>
                <a:lnTo>
                  <a:pt x="97" y="35"/>
                </a:lnTo>
                <a:lnTo>
                  <a:pt x="96" y="35"/>
                </a:lnTo>
                <a:lnTo>
                  <a:pt x="96" y="35"/>
                </a:lnTo>
                <a:lnTo>
                  <a:pt x="97" y="36"/>
                </a:lnTo>
                <a:lnTo>
                  <a:pt x="97" y="35"/>
                </a:lnTo>
                <a:lnTo>
                  <a:pt x="97" y="35"/>
                </a:lnTo>
                <a:lnTo>
                  <a:pt x="97" y="35"/>
                </a:lnTo>
                <a:lnTo>
                  <a:pt x="97" y="36"/>
                </a:lnTo>
                <a:lnTo>
                  <a:pt x="96" y="36"/>
                </a:lnTo>
                <a:lnTo>
                  <a:pt x="97" y="36"/>
                </a:lnTo>
                <a:lnTo>
                  <a:pt x="96" y="36"/>
                </a:lnTo>
                <a:lnTo>
                  <a:pt x="97" y="36"/>
                </a:lnTo>
                <a:lnTo>
                  <a:pt x="97" y="36"/>
                </a:lnTo>
                <a:lnTo>
                  <a:pt x="97" y="36"/>
                </a:lnTo>
                <a:lnTo>
                  <a:pt x="96" y="36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8"/>
                </a:lnTo>
                <a:lnTo>
                  <a:pt x="96" y="38"/>
                </a:lnTo>
                <a:lnTo>
                  <a:pt x="96" y="38"/>
                </a:lnTo>
                <a:lnTo>
                  <a:pt x="96" y="38"/>
                </a:lnTo>
                <a:lnTo>
                  <a:pt x="96" y="38"/>
                </a:lnTo>
                <a:lnTo>
                  <a:pt x="95" y="38"/>
                </a:lnTo>
                <a:lnTo>
                  <a:pt x="95" y="38"/>
                </a:lnTo>
                <a:lnTo>
                  <a:pt x="95" y="38"/>
                </a:lnTo>
                <a:lnTo>
                  <a:pt x="95" y="38"/>
                </a:lnTo>
                <a:lnTo>
                  <a:pt x="95" y="39"/>
                </a:lnTo>
                <a:lnTo>
                  <a:pt x="95" y="39"/>
                </a:lnTo>
                <a:lnTo>
                  <a:pt x="95" y="39"/>
                </a:lnTo>
                <a:lnTo>
                  <a:pt x="96" y="39"/>
                </a:lnTo>
                <a:lnTo>
                  <a:pt x="95" y="39"/>
                </a:lnTo>
                <a:lnTo>
                  <a:pt x="95" y="39"/>
                </a:lnTo>
                <a:lnTo>
                  <a:pt x="95" y="39"/>
                </a:lnTo>
                <a:lnTo>
                  <a:pt x="95" y="39"/>
                </a:lnTo>
                <a:lnTo>
                  <a:pt x="95" y="40"/>
                </a:lnTo>
                <a:lnTo>
                  <a:pt x="95" y="40"/>
                </a:lnTo>
                <a:lnTo>
                  <a:pt x="95" y="40"/>
                </a:lnTo>
                <a:lnTo>
                  <a:pt x="96" y="40"/>
                </a:lnTo>
                <a:lnTo>
                  <a:pt x="96" y="40"/>
                </a:lnTo>
                <a:lnTo>
                  <a:pt x="95" y="40"/>
                </a:lnTo>
                <a:lnTo>
                  <a:pt x="96" y="40"/>
                </a:lnTo>
                <a:lnTo>
                  <a:pt x="96" y="40"/>
                </a:lnTo>
                <a:lnTo>
                  <a:pt x="96" y="40"/>
                </a:lnTo>
                <a:lnTo>
                  <a:pt x="96" y="41"/>
                </a:lnTo>
                <a:lnTo>
                  <a:pt x="96" y="41"/>
                </a:lnTo>
                <a:lnTo>
                  <a:pt x="96" y="41"/>
                </a:lnTo>
                <a:lnTo>
                  <a:pt x="97" y="41"/>
                </a:lnTo>
                <a:lnTo>
                  <a:pt x="97" y="41"/>
                </a:lnTo>
                <a:lnTo>
                  <a:pt x="97" y="41"/>
                </a:lnTo>
                <a:lnTo>
                  <a:pt x="97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2" y="40"/>
                </a:lnTo>
                <a:lnTo>
                  <a:pt x="102" y="40"/>
                </a:lnTo>
                <a:lnTo>
                  <a:pt x="102" y="40"/>
                </a:lnTo>
                <a:lnTo>
                  <a:pt x="102" y="40"/>
                </a:lnTo>
                <a:lnTo>
                  <a:pt x="102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5" y="40"/>
                </a:lnTo>
                <a:lnTo>
                  <a:pt x="105" y="40"/>
                </a:lnTo>
                <a:lnTo>
                  <a:pt x="105" y="41"/>
                </a:lnTo>
                <a:lnTo>
                  <a:pt x="105" y="41"/>
                </a:lnTo>
                <a:lnTo>
                  <a:pt x="105" y="40"/>
                </a:lnTo>
                <a:lnTo>
                  <a:pt x="105" y="40"/>
                </a:lnTo>
                <a:lnTo>
                  <a:pt x="105" y="41"/>
                </a:lnTo>
                <a:lnTo>
                  <a:pt x="106" y="41"/>
                </a:lnTo>
                <a:lnTo>
                  <a:pt x="106" y="40"/>
                </a:lnTo>
                <a:lnTo>
                  <a:pt x="106" y="40"/>
                </a:lnTo>
                <a:lnTo>
                  <a:pt x="106" y="40"/>
                </a:lnTo>
                <a:lnTo>
                  <a:pt x="107" y="41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0"/>
                </a:lnTo>
                <a:lnTo>
                  <a:pt x="107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9" y="40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10" y="41"/>
                </a:lnTo>
                <a:lnTo>
                  <a:pt x="110" y="41"/>
                </a:lnTo>
                <a:lnTo>
                  <a:pt x="110" y="41"/>
                </a:lnTo>
                <a:lnTo>
                  <a:pt x="110" y="41"/>
                </a:lnTo>
                <a:lnTo>
                  <a:pt x="110" y="42"/>
                </a:lnTo>
                <a:lnTo>
                  <a:pt x="110" y="42"/>
                </a:lnTo>
                <a:lnTo>
                  <a:pt x="110" y="42"/>
                </a:lnTo>
                <a:lnTo>
                  <a:pt x="110" y="42"/>
                </a:lnTo>
                <a:lnTo>
                  <a:pt x="110" y="42"/>
                </a:lnTo>
                <a:lnTo>
                  <a:pt x="109" y="42"/>
                </a:lnTo>
                <a:lnTo>
                  <a:pt x="109" y="42"/>
                </a:lnTo>
                <a:lnTo>
                  <a:pt x="109" y="43"/>
                </a:lnTo>
                <a:lnTo>
                  <a:pt x="109" y="43"/>
                </a:lnTo>
                <a:lnTo>
                  <a:pt x="109" y="43"/>
                </a:lnTo>
                <a:lnTo>
                  <a:pt x="109" y="43"/>
                </a:lnTo>
                <a:lnTo>
                  <a:pt x="109" y="43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5"/>
                </a:lnTo>
                <a:lnTo>
                  <a:pt x="109" y="44"/>
                </a:lnTo>
                <a:lnTo>
                  <a:pt x="109" y="44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6"/>
                </a:lnTo>
                <a:lnTo>
                  <a:pt x="109" y="46"/>
                </a:lnTo>
                <a:lnTo>
                  <a:pt x="109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9" y="47"/>
                </a:lnTo>
                <a:lnTo>
                  <a:pt x="109" y="47"/>
                </a:lnTo>
                <a:lnTo>
                  <a:pt x="109" y="47"/>
                </a:lnTo>
                <a:lnTo>
                  <a:pt x="109" y="48"/>
                </a:lnTo>
                <a:lnTo>
                  <a:pt x="109" y="48"/>
                </a:lnTo>
                <a:lnTo>
                  <a:pt x="109" y="48"/>
                </a:lnTo>
                <a:lnTo>
                  <a:pt x="109" y="48"/>
                </a:lnTo>
                <a:lnTo>
                  <a:pt x="109" y="48"/>
                </a:lnTo>
                <a:lnTo>
                  <a:pt x="110" y="48"/>
                </a:lnTo>
                <a:lnTo>
                  <a:pt x="110" y="48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1" y="46"/>
                </a:lnTo>
                <a:lnTo>
                  <a:pt x="111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8"/>
                </a:lnTo>
                <a:lnTo>
                  <a:pt x="113" y="47"/>
                </a:lnTo>
                <a:lnTo>
                  <a:pt x="113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8"/>
                </a:lnTo>
                <a:lnTo>
                  <a:pt x="115" y="48"/>
                </a:lnTo>
                <a:lnTo>
                  <a:pt x="115" y="48"/>
                </a:lnTo>
                <a:lnTo>
                  <a:pt x="115" y="48"/>
                </a:lnTo>
                <a:lnTo>
                  <a:pt x="115" y="48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50"/>
                </a:lnTo>
                <a:lnTo>
                  <a:pt x="115" y="50"/>
                </a:lnTo>
                <a:lnTo>
                  <a:pt x="116" y="50"/>
                </a:lnTo>
                <a:lnTo>
                  <a:pt x="116" y="50"/>
                </a:lnTo>
                <a:lnTo>
                  <a:pt x="116" y="50"/>
                </a:lnTo>
                <a:lnTo>
                  <a:pt x="116" y="50"/>
                </a:lnTo>
                <a:lnTo>
                  <a:pt x="116" y="50"/>
                </a:lnTo>
                <a:lnTo>
                  <a:pt x="117" y="51"/>
                </a:lnTo>
                <a:lnTo>
                  <a:pt x="117" y="51"/>
                </a:lnTo>
                <a:lnTo>
                  <a:pt x="117" y="51"/>
                </a:lnTo>
                <a:lnTo>
                  <a:pt x="117" y="51"/>
                </a:lnTo>
                <a:lnTo>
                  <a:pt x="118" y="51"/>
                </a:lnTo>
                <a:lnTo>
                  <a:pt x="118" y="51"/>
                </a:lnTo>
                <a:lnTo>
                  <a:pt x="118" y="51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1"/>
                </a:lnTo>
                <a:lnTo>
                  <a:pt x="117" y="52"/>
                </a:lnTo>
                <a:lnTo>
                  <a:pt x="117" y="52"/>
                </a:lnTo>
                <a:lnTo>
                  <a:pt x="117" y="52"/>
                </a:lnTo>
                <a:lnTo>
                  <a:pt x="117" y="52"/>
                </a:lnTo>
                <a:lnTo>
                  <a:pt x="117" y="52"/>
                </a:lnTo>
                <a:lnTo>
                  <a:pt x="117" y="53"/>
                </a:lnTo>
                <a:lnTo>
                  <a:pt x="116" y="53"/>
                </a:lnTo>
                <a:lnTo>
                  <a:pt x="116" y="54"/>
                </a:lnTo>
                <a:lnTo>
                  <a:pt x="115" y="54"/>
                </a:lnTo>
                <a:lnTo>
                  <a:pt x="115" y="55"/>
                </a:lnTo>
                <a:lnTo>
                  <a:pt x="115" y="55"/>
                </a:lnTo>
                <a:lnTo>
                  <a:pt x="115" y="55"/>
                </a:lnTo>
                <a:lnTo>
                  <a:pt x="114" y="55"/>
                </a:lnTo>
                <a:lnTo>
                  <a:pt x="114" y="55"/>
                </a:lnTo>
                <a:lnTo>
                  <a:pt x="113" y="55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7"/>
                </a:lnTo>
                <a:lnTo>
                  <a:pt x="114" y="57"/>
                </a:lnTo>
                <a:lnTo>
                  <a:pt x="113" y="57"/>
                </a:lnTo>
                <a:lnTo>
                  <a:pt x="113" y="57"/>
                </a:lnTo>
                <a:lnTo>
                  <a:pt x="113" y="57"/>
                </a:lnTo>
                <a:lnTo>
                  <a:pt x="113" y="57"/>
                </a:lnTo>
                <a:lnTo>
                  <a:pt x="112" y="57"/>
                </a:lnTo>
                <a:lnTo>
                  <a:pt x="112" y="58"/>
                </a:lnTo>
                <a:lnTo>
                  <a:pt x="111" y="58"/>
                </a:lnTo>
                <a:lnTo>
                  <a:pt x="110" y="59"/>
                </a:lnTo>
                <a:lnTo>
                  <a:pt x="109" y="61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3"/>
                </a:lnTo>
                <a:lnTo>
                  <a:pt x="109" y="63"/>
                </a:lnTo>
                <a:lnTo>
                  <a:pt x="109" y="63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6" y="64"/>
                </a:lnTo>
                <a:lnTo>
                  <a:pt x="104" y="64"/>
                </a:lnTo>
                <a:lnTo>
                  <a:pt x="102" y="64"/>
                </a:lnTo>
                <a:lnTo>
                  <a:pt x="102" y="65"/>
                </a:lnTo>
                <a:lnTo>
                  <a:pt x="102" y="65"/>
                </a:lnTo>
                <a:lnTo>
                  <a:pt x="102" y="65"/>
                </a:lnTo>
                <a:lnTo>
                  <a:pt x="102" y="64"/>
                </a:lnTo>
                <a:lnTo>
                  <a:pt x="102" y="64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4" y="67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7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8"/>
                </a:lnTo>
                <a:lnTo>
                  <a:pt x="90" y="68"/>
                </a:lnTo>
                <a:lnTo>
                  <a:pt x="90" y="68"/>
                </a:lnTo>
                <a:lnTo>
                  <a:pt x="90" y="68"/>
                </a:lnTo>
                <a:lnTo>
                  <a:pt x="89" y="69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8" y="68"/>
                </a:lnTo>
                <a:lnTo>
                  <a:pt x="88" y="68"/>
                </a:lnTo>
                <a:lnTo>
                  <a:pt x="88" y="68"/>
                </a:lnTo>
                <a:lnTo>
                  <a:pt x="88" y="68"/>
                </a:lnTo>
                <a:lnTo>
                  <a:pt x="88" y="67"/>
                </a:lnTo>
                <a:lnTo>
                  <a:pt x="88" y="67"/>
                </a:lnTo>
                <a:lnTo>
                  <a:pt x="88" y="67"/>
                </a:lnTo>
                <a:lnTo>
                  <a:pt x="88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6" y="66"/>
                </a:lnTo>
                <a:lnTo>
                  <a:pt x="86" y="67"/>
                </a:lnTo>
                <a:lnTo>
                  <a:pt x="86" y="67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5" y="66"/>
                </a:lnTo>
                <a:lnTo>
                  <a:pt x="86" y="65"/>
                </a:lnTo>
                <a:lnTo>
                  <a:pt x="85" y="65"/>
                </a:lnTo>
                <a:lnTo>
                  <a:pt x="85" y="65"/>
                </a:lnTo>
                <a:lnTo>
                  <a:pt x="85" y="65"/>
                </a:lnTo>
                <a:lnTo>
                  <a:pt x="85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6"/>
                </a:lnTo>
                <a:lnTo>
                  <a:pt x="84" y="66"/>
                </a:lnTo>
                <a:lnTo>
                  <a:pt x="84" y="65"/>
                </a:lnTo>
                <a:lnTo>
                  <a:pt x="84" y="65"/>
                </a:lnTo>
                <a:lnTo>
                  <a:pt x="83" y="65"/>
                </a:lnTo>
                <a:lnTo>
                  <a:pt x="83" y="65"/>
                </a:lnTo>
                <a:lnTo>
                  <a:pt x="83" y="65"/>
                </a:lnTo>
                <a:lnTo>
                  <a:pt x="83" y="65"/>
                </a:lnTo>
                <a:lnTo>
                  <a:pt x="83" y="65"/>
                </a:lnTo>
                <a:lnTo>
                  <a:pt x="83" y="66"/>
                </a:lnTo>
                <a:lnTo>
                  <a:pt x="83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2" y="66"/>
                </a:lnTo>
                <a:lnTo>
                  <a:pt x="82" y="66"/>
                </a:lnTo>
                <a:lnTo>
                  <a:pt x="82" y="66"/>
                </a:lnTo>
                <a:lnTo>
                  <a:pt x="82" y="65"/>
                </a:lnTo>
                <a:lnTo>
                  <a:pt x="82" y="66"/>
                </a:lnTo>
                <a:lnTo>
                  <a:pt x="81" y="66"/>
                </a:lnTo>
                <a:lnTo>
                  <a:pt x="81" y="66"/>
                </a:lnTo>
                <a:lnTo>
                  <a:pt x="81" y="66"/>
                </a:lnTo>
                <a:lnTo>
                  <a:pt x="81" y="66"/>
                </a:lnTo>
                <a:lnTo>
                  <a:pt x="80" y="66"/>
                </a:lnTo>
                <a:lnTo>
                  <a:pt x="80" y="66"/>
                </a:lnTo>
                <a:lnTo>
                  <a:pt x="81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6"/>
                </a:lnTo>
                <a:lnTo>
                  <a:pt x="80" y="66"/>
                </a:lnTo>
                <a:lnTo>
                  <a:pt x="80" y="65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9" y="65"/>
                </a:lnTo>
                <a:lnTo>
                  <a:pt x="79" y="65"/>
                </a:lnTo>
                <a:lnTo>
                  <a:pt x="79" y="65"/>
                </a:lnTo>
                <a:lnTo>
                  <a:pt x="79" y="66"/>
                </a:lnTo>
                <a:lnTo>
                  <a:pt x="78" y="66"/>
                </a:lnTo>
                <a:lnTo>
                  <a:pt x="78" y="66"/>
                </a:lnTo>
                <a:lnTo>
                  <a:pt x="78" y="66"/>
                </a:lnTo>
                <a:lnTo>
                  <a:pt x="77" y="66"/>
                </a:lnTo>
                <a:lnTo>
                  <a:pt x="77" y="66"/>
                </a:lnTo>
                <a:lnTo>
                  <a:pt x="77" y="66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6"/>
                </a:lnTo>
                <a:lnTo>
                  <a:pt x="76" y="66"/>
                </a:lnTo>
                <a:lnTo>
                  <a:pt x="76" y="66"/>
                </a:lnTo>
                <a:lnTo>
                  <a:pt x="76" y="66"/>
                </a:lnTo>
                <a:lnTo>
                  <a:pt x="76" y="66"/>
                </a:lnTo>
                <a:lnTo>
                  <a:pt x="76" y="66"/>
                </a:lnTo>
                <a:lnTo>
                  <a:pt x="75" y="66"/>
                </a:lnTo>
                <a:lnTo>
                  <a:pt x="75" y="66"/>
                </a:lnTo>
                <a:lnTo>
                  <a:pt x="75" y="66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4" y="65"/>
                </a:lnTo>
                <a:lnTo>
                  <a:pt x="75" y="65"/>
                </a:lnTo>
                <a:lnTo>
                  <a:pt x="74" y="65"/>
                </a:lnTo>
                <a:lnTo>
                  <a:pt x="74" y="65"/>
                </a:lnTo>
                <a:lnTo>
                  <a:pt x="74" y="65"/>
                </a:lnTo>
                <a:lnTo>
                  <a:pt x="74" y="65"/>
                </a:lnTo>
                <a:lnTo>
                  <a:pt x="74" y="65"/>
                </a:lnTo>
                <a:lnTo>
                  <a:pt x="73" y="66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2" y="66"/>
                </a:lnTo>
                <a:lnTo>
                  <a:pt x="72" y="66"/>
                </a:lnTo>
                <a:lnTo>
                  <a:pt x="72" y="66"/>
                </a:lnTo>
                <a:lnTo>
                  <a:pt x="72" y="66"/>
                </a:lnTo>
                <a:lnTo>
                  <a:pt x="71" y="67"/>
                </a:lnTo>
                <a:lnTo>
                  <a:pt x="72" y="67"/>
                </a:lnTo>
                <a:lnTo>
                  <a:pt x="71" y="67"/>
                </a:lnTo>
                <a:lnTo>
                  <a:pt x="71" y="67"/>
                </a:lnTo>
                <a:lnTo>
                  <a:pt x="71" y="67"/>
                </a:lnTo>
                <a:lnTo>
                  <a:pt x="71" y="67"/>
                </a:lnTo>
                <a:lnTo>
                  <a:pt x="71" y="68"/>
                </a:lnTo>
                <a:lnTo>
                  <a:pt x="71" y="68"/>
                </a:lnTo>
                <a:lnTo>
                  <a:pt x="70" y="68"/>
                </a:lnTo>
                <a:lnTo>
                  <a:pt x="70" y="68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69" y="69"/>
                </a:lnTo>
                <a:lnTo>
                  <a:pt x="69" y="69"/>
                </a:lnTo>
                <a:lnTo>
                  <a:pt x="69" y="69"/>
                </a:lnTo>
                <a:lnTo>
                  <a:pt x="68" y="69"/>
                </a:lnTo>
                <a:lnTo>
                  <a:pt x="68" y="70"/>
                </a:lnTo>
                <a:lnTo>
                  <a:pt x="68" y="70"/>
                </a:lnTo>
                <a:lnTo>
                  <a:pt x="68" y="70"/>
                </a:lnTo>
                <a:lnTo>
                  <a:pt x="68" y="69"/>
                </a:lnTo>
                <a:lnTo>
                  <a:pt x="68" y="69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69"/>
                </a:lnTo>
                <a:lnTo>
                  <a:pt x="66" y="69"/>
                </a:lnTo>
                <a:lnTo>
                  <a:pt x="66" y="69"/>
                </a:lnTo>
                <a:lnTo>
                  <a:pt x="66" y="69"/>
                </a:lnTo>
                <a:lnTo>
                  <a:pt x="66" y="70"/>
                </a:lnTo>
                <a:lnTo>
                  <a:pt x="66" y="70"/>
                </a:lnTo>
                <a:lnTo>
                  <a:pt x="66" y="70"/>
                </a:lnTo>
                <a:lnTo>
                  <a:pt x="66" y="70"/>
                </a:lnTo>
                <a:lnTo>
                  <a:pt x="66" y="70"/>
                </a:lnTo>
                <a:lnTo>
                  <a:pt x="66" y="69"/>
                </a:lnTo>
                <a:lnTo>
                  <a:pt x="65" y="69"/>
                </a:lnTo>
                <a:lnTo>
                  <a:pt x="65" y="69"/>
                </a:lnTo>
                <a:lnTo>
                  <a:pt x="64" y="69"/>
                </a:lnTo>
                <a:lnTo>
                  <a:pt x="64" y="69"/>
                </a:lnTo>
                <a:lnTo>
                  <a:pt x="64" y="69"/>
                </a:lnTo>
                <a:lnTo>
                  <a:pt x="64" y="69"/>
                </a:lnTo>
                <a:lnTo>
                  <a:pt x="64" y="69"/>
                </a:lnTo>
                <a:lnTo>
                  <a:pt x="64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1" y="70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0" y="71"/>
                </a:lnTo>
                <a:lnTo>
                  <a:pt x="61" y="72"/>
                </a:lnTo>
                <a:lnTo>
                  <a:pt x="61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1" y="73"/>
                </a:lnTo>
                <a:lnTo>
                  <a:pt x="61" y="73"/>
                </a:lnTo>
                <a:lnTo>
                  <a:pt x="61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1" y="74"/>
                </a:lnTo>
                <a:lnTo>
                  <a:pt x="61" y="74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0" y="76"/>
                </a:lnTo>
                <a:lnTo>
                  <a:pt x="60" y="76"/>
                </a:lnTo>
                <a:lnTo>
                  <a:pt x="60" y="77"/>
                </a:lnTo>
                <a:lnTo>
                  <a:pt x="60" y="77"/>
                </a:lnTo>
                <a:lnTo>
                  <a:pt x="60" y="77"/>
                </a:lnTo>
                <a:lnTo>
                  <a:pt x="60" y="77"/>
                </a:lnTo>
                <a:lnTo>
                  <a:pt x="60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8"/>
                </a:lnTo>
                <a:lnTo>
                  <a:pt x="58" y="78"/>
                </a:lnTo>
                <a:lnTo>
                  <a:pt x="58" y="78"/>
                </a:lnTo>
                <a:lnTo>
                  <a:pt x="58" y="78"/>
                </a:lnTo>
                <a:lnTo>
                  <a:pt x="57" y="77"/>
                </a:lnTo>
                <a:lnTo>
                  <a:pt x="57" y="77"/>
                </a:lnTo>
                <a:lnTo>
                  <a:pt x="57" y="77"/>
                </a:lnTo>
                <a:lnTo>
                  <a:pt x="57" y="77"/>
                </a:lnTo>
                <a:lnTo>
                  <a:pt x="57" y="76"/>
                </a:lnTo>
                <a:lnTo>
                  <a:pt x="57" y="76"/>
                </a:lnTo>
                <a:lnTo>
                  <a:pt x="57" y="76"/>
                </a:lnTo>
                <a:lnTo>
                  <a:pt x="56" y="76"/>
                </a:lnTo>
                <a:lnTo>
                  <a:pt x="57" y="76"/>
                </a:lnTo>
                <a:lnTo>
                  <a:pt x="56" y="76"/>
                </a:lnTo>
                <a:lnTo>
                  <a:pt x="56" y="76"/>
                </a:lnTo>
                <a:lnTo>
                  <a:pt x="56" y="75"/>
                </a:lnTo>
                <a:lnTo>
                  <a:pt x="56" y="76"/>
                </a:lnTo>
                <a:lnTo>
                  <a:pt x="55" y="76"/>
                </a:lnTo>
                <a:lnTo>
                  <a:pt x="55" y="76"/>
                </a:lnTo>
                <a:lnTo>
                  <a:pt x="54" y="76"/>
                </a:lnTo>
                <a:lnTo>
                  <a:pt x="54" y="76"/>
                </a:lnTo>
                <a:lnTo>
                  <a:pt x="54" y="75"/>
                </a:lnTo>
                <a:lnTo>
                  <a:pt x="53" y="75"/>
                </a:lnTo>
                <a:lnTo>
                  <a:pt x="53" y="75"/>
                </a:lnTo>
                <a:lnTo>
                  <a:pt x="53" y="75"/>
                </a:lnTo>
                <a:lnTo>
                  <a:pt x="52" y="75"/>
                </a:lnTo>
                <a:lnTo>
                  <a:pt x="51" y="76"/>
                </a:lnTo>
                <a:lnTo>
                  <a:pt x="51" y="76"/>
                </a:lnTo>
                <a:lnTo>
                  <a:pt x="51" y="75"/>
                </a:lnTo>
                <a:lnTo>
                  <a:pt x="50" y="76"/>
                </a:lnTo>
                <a:lnTo>
                  <a:pt x="50" y="76"/>
                </a:lnTo>
                <a:lnTo>
                  <a:pt x="50" y="76"/>
                </a:lnTo>
                <a:lnTo>
                  <a:pt x="50" y="76"/>
                </a:lnTo>
                <a:lnTo>
                  <a:pt x="49" y="76"/>
                </a:lnTo>
                <a:lnTo>
                  <a:pt x="49" y="76"/>
                </a:lnTo>
                <a:lnTo>
                  <a:pt x="49" y="75"/>
                </a:lnTo>
                <a:lnTo>
                  <a:pt x="49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6" y="75"/>
                </a:lnTo>
                <a:lnTo>
                  <a:pt x="46" y="75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5" y="74"/>
                </a:lnTo>
                <a:lnTo>
                  <a:pt x="45" y="74"/>
                </a:lnTo>
                <a:lnTo>
                  <a:pt x="45" y="73"/>
                </a:lnTo>
                <a:lnTo>
                  <a:pt x="45" y="73"/>
                </a:lnTo>
                <a:lnTo>
                  <a:pt x="44" y="73"/>
                </a:lnTo>
                <a:lnTo>
                  <a:pt x="44" y="73"/>
                </a:lnTo>
                <a:lnTo>
                  <a:pt x="44" y="73"/>
                </a:lnTo>
                <a:lnTo>
                  <a:pt x="43" y="73"/>
                </a:lnTo>
                <a:lnTo>
                  <a:pt x="43" y="73"/>
                </a:lnTo>
                <a:lnTo>
                  <a:pt x="43" y="73"/>
                </a:lnTo>
                <a:lnTo>
                  <a:pt x="43" y="73"/>
                </a:lnTo>
                <a:lnTo>
                  <a:pt x="43" y="73"/>
                </a:lnTo>
                <a:lnTo>
                  <a:pt x="42" y="73"/>
                </a:lnTo>
                <a:lnTo>
                  <a:pt x="42" y="73"/>
                </a:lnTo>
                <a:lnTo>
                  <a:pt x="42" y="73"/>
                </a:lnTo>
                <a:lnTo>
                  <a:pt x="42" y="73"/>
                </a:lnTo>
                <a:lnTo>
                  <a:pt x="42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39" y="73"/>
                </a:lnTo>
                <a:lnTo>
                  <a:pt x="39" y="73"/>
                </a:lnTo>
                <a:lnTo>
                  <a:pt x="39" y="73"/>
                </a:lnTo>
                <a:lnTo>
                  <a:pt x="39" y="73"/>
                </a:lnTo>
                <a:lnTo>
                  <a:pt x="39" y="72"/>
                </a:lnTo>
                <a:lnTo>
                  <a:pt x="38" y="72"/>
                </a:lnTo>
                <a:lnTo>
                  <a:pt x="38" y="72"/>
                </a:lnTo>
                <a:lnTo>
                  <a:pt x="38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0" y="71"/>
                </a:lnTo>
                <a:lnTo>
                  <a:pt x="30" y="71"/>
                </a:lnTo>
                <a:lnTo>
                  <a:pt x="29" y="72"/>
                </a:lnTo>
                <a:lnTo>
                  <a:pt x="29" y="72"/>
                </a:lnTo>
                <a:lnTo>
                  <a:pt x="28" y="72"/>
                </a:lnTo>
                <a:lnTo>
                  <a:pt x="28" y="72"/>
                </a:lnTo>
                <a:lnTo>
                  <a:pt x="28" y="72"/>
                </a:lnTo>
                <a:lnTo>
                  <a:pt x="28" y="72"/>
                </a:lnTo>
                <a:lnTo>
                  <a:pt x="27" y="72"/>
                </a:lnTo>
                <a:lnTo>
                  <a:pt x="27" y="72"/>
                </a:lnTo>
                <a:lnTo>
                  <a:pt x="27" y="71"/>
                </a:lnTo>
                <a:lnTo>
                  <a:pt x="27" y="71"/>
                </a:lnTo>
                <a:lnTo>
                  <a:pt x="27" y="71"/>
                </a:lnTo>
                <a:lnTo>
                  <a:pt x="27" y="71"/>
                </a:lnTo>
                <a:lnTo>
                  <a:pt x="27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5" y="71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4" y="70"/>
                </a:lnTo>
                <a:lnTo>
                  <a:pt x="24" y="69"/>
                </a:lnTo>
                <a:lnTo>
                  <a:pt x="24" y="70"/>
                </a:lnTo>
                <a:lnTo>
                  <a:pt x="24" y="70"/>
                </a:lnTo>
                <a:lnTo>
                  <a:pt x="24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2" y="70"/>
                </a:lnTo>
                <a:lnTo>
                  <a:pt x="22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19" y="70"/>
                </a:lnTo>
                <a:lnTo>
                  <a:pt x="19" y="70"/>
                </a:lnTo>
                <a:lnTo>
                  <a:pt x="19" y="69"/>
                </a:lnTo>
                <a:lnTo>
                  <a:pt x="19" y="70"/>
                </a:lnTo>
                <a:lnTo>
                  <a:pt x="18" y="70"/>
                </a:lnTo>
                <a:lnTo>
                  <a:pt x="18" y="70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8"/>
                </a:lnTo>
                <a:lnTo>
                  <a:pt x="18" y="68"/>
                </a:lnTo>
                <a:lnTo>
                  <a:pt x="17" y="68"/>
                </a:lnTo>
                <a:lnTo>
                  <a:pt x="17" y="68"/>
                </a:lnTo>
                <a:lnTo>
                  <a:pt x="17" y="68"/>
                </a:lnTo>
                <a:lnTo>
                  <a:pt x="17" y="67"/>
                </a:lnTo>
                <a:lnTo>
                  <a:pt x="17" y="67"/>
                </a:lnTo>
                <a:lnTo>
                  <a:pt x="17" y="67"/>
                </a:lnTo>
                <a:lnTo>
                  <a:pt x="16" y="67"/>
                </a:lnTo>
                <a:lnTo>
                  <a:pt x="16" y="67"/>
                </a:lnTo>
                <a:lnTo>
                  <a:pt x="16" y="67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5"/>
                </a:lnTo>
                <a:lnTo>
                  <a:pt x="16" y="66"/>
                </a:lnTo>
                <a:lnTo>
                  <a:pt x="16" y="65"/>
                </a:lnTo>
                <a:lnTo>
                  <a:pt x="16" y="65"/>
                </a:lnTo>
                <a:lnTo>
                  <a:pt x="16" y="65"/>
                </a:lnTo>
                <a:lnTo>
                  <a:pt x="16" y="65"/>
                </a:lnTo>
                <a:lnTo>
                  <a:pt x="16" y="65"/>
                </a:lnTo>
                <a:lnTo>
                  <a:pt x="15" y="65"/>
                </a:lnTo>
                <a:lnTo>
                  <a:pt x="16" y="65"/>
                </a:lnTo>
                <a:lnTo>
                  <a:pt x="15" y="65"/>
                </a:lnTo>
                <a:lnTo>
                  <a:pt x="16" y="65"/>
                </a:lnTo>
                <a:lnTo>
                  <a:pt x="15" y="65"/>
                </a:lnTo>
                <a:lnTo>
                  <a:pt x="15" y="65"/>
                </a:lnTo>
                <a:lnTo>
                  <a:pt x="15" y="65"/>
                </a:lnTo>
                <a:lnTo>
                  <a:pt x="15" y="65"/>
                </a:lnTo>
                <a:lnTo>
                  <a:pt x="15" y="65"/>
                </a:lnTo>
                <a:lnTo>
                  <a:pt x="15" y="64"/>
                </a:lnTo>
                <a:lnTo>
                  <a:pt x="15" y="65"/>
                </a:lnTo>
                <a:lnTo>
                  <a:pt x="15" y="65"/>
                </a:lnTo>
                <a:lnTo>
                  <a:pt x="15" y="64"/>
                </a:lnTo>
                <a:lnTo>
                  <a:pt x="15" y="64"/>
                </a:lnTo>
                <a:lnTo>
                  <a:pt x="14" y="64"/>
                </a:lnTo>
                <a:lnTo>
                  <a:pt x="14" y="64"/>
                </a:lnTo>
                <a:lnTo>
                  <a:pt x="15" y="64"/>
                </a:lnTo>
                <a:lnTo>
                  <a:pt x="14" y="64"/>
                </a:lnTo>
                <a:lnTo>
                  <a:pt x="14" y="63"/>
                </a:lnTo>
                <a:lnTo>
                  <a:pt x="14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4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2"/>
                </a:lnTo>
                <a:lnTo>
                  <a:pt x="15" y="62"/>
                </a:lnTo>
                <a:lnTo>
                  <a:pt x="15" y="62"/>
                </a:lnTo>
                <a:lnTo>
                  <a:pt x="14" y="62"/>
                </a:lnTo>
                <a:lnTo>
                  <a:pt x="15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4" y="61"/>
                </a:lnTo>
                <a:lnTo>
                  <a:pt x="15" y="61"/>
                </a:lnTo>
                <a:lnTo>
                  <a:pt x="15" y="61"/>
                </a:lnTo>
                <a:lnTo>
                  <a:pt x="14" y="61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5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8"/>
                </a:lnTo>
                <a:lnTo>
                  <a:pt x="14" y="58"/>
                </a:lnTo>
                <a:lnTo>
                  <a:pt x="13" y="58"/>
                </a:lnTo>
                <a:lnTo>
                  <a:pt x="14" y="58"/>
                </a:lnTo>
                <a:lnTo>
                  <a:pt x="14" y="58"/>
                </a:lnTo>
                <a:lnTo>
                  <a:pt x="14" y="58"/>
                </a:lnTo>
                <a:lnTo>
                  <a:pt x="14" y="58"/>
                </a:lnTo>
                <a:lnTo>
                  <a:pt x="13" y="58"/>
                </a:lnTo>
                <a:lnTo>
                  <a:pt x="14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7"/>
                </a:lnTo>
                <a:lnTo>
                  <a:pt x="12" y="57"/>
                </a:lnTo>
                <a:lnTo>
                  <a:pt x="12" y="57"/>
                </a:lnTo>
                <a:lnTo>
                  <a:pt x="11" y="57"/>
                </a:lnTo>
                <a:lnTo>
                  <a:pt x="11" y="57"/>
                </a:lnTo>
                <a:lnTo>
                  <a:pt x="11" y="57"/>
                </a:lnTo>
                <a:lnTo>
                  <a:pt x="11" y="57"/>
                </a:lnTo>
                <a:lnTo>
                  <a:pt x="11" y="57"/>
                </a:lnTo>
                <a:lnTo>
                  <a:pt x="10" y="57"/>
                </a:lnTo>
                <a:lnTo>
                  <a:pt x="10" y="57"/>
                </a:lnTo>
                <a:lnTo>
                  <a:pt x="10" y="57"/>
                </a:lnTo>
                <a:lnTo>
                  <a:pt x="10" y="57"/>
                </a:lnTo>
                <a:lnTo>
                  <a:pt x="10" y="58"/>
                </a:lnTo>
                <a:lnTo>
                  <a:pt x="10" y="58"/>
                </a:lnTo>
                <a:lnTo>
                  <a:pt x="10" y="58"/>
                </a:lnTo>
                <a:lnTo>
                  <a:pt x="10" y="57"/>
                </a:lnTo>
                <a:lnTo>
                  <a:pt x="9" y="57"/>
                </a:lnTo>
                <a:lnTo>
                  <a:pt x="9" y="57"/>
                </a:lnTo>
                <a:lnTo>
                  <a:pt x="10" y="56"/>
                </a:lnTo>
                <a:lnTo>
                  <a:pt x="10" y="56"/>
                </a:lnTo>
                <a:lnTo>
                  <a:pt x="10" y="55"/>
                </a:lnTo>
                <a:lnTo>
                  <a:pt x="10" y="55"/>
                </a:lnTo>
                <a:lnTo>
                  <a:pt x="9" y="56"/>
                </a:lnTo>
                <a:lnTo>
                  <a:pt x="9" y="56"/>
                </a:lnTo>
                <a:lnTo>
                  <a:pt x="8" y="56"/>
                </a:lnTo>
                <a:lnTo>
                  <a:pt x="8" y="56"/>
                </a:lnTo>
                <a:lnTo>
                  <a:pt x="8" y="56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6" y="57"/>
                </a:lnTo>
                <a:lnTo>
                  <a:pt x="6" y="57"/>
                </a:lnTo>
                <a:lnTo>
                  <a:pt x="5" y="58"/>
                </a:lnTo>
                <a:lnTo>
                  <a:pt x="5" y="58"/>
                </a:lnTo>
                <a:lnTo>
                  <a:pt x="5" y="57"/>
                </a:lnTo>
                <a:lnTo>
                  <a:pt x="5" y="57"/>
                </a:lnTo>
                <a:lnTo>
                  <a:pt x="5" y="58"/>
                </a:lnTo>
                <a:lnTo>
                  <a:pt x="5" y="58"/>
                </a:lnTo>
                <a:lnTo>
                  <a:pt x="4" y="58"/>
                </a:lnTo>
                <a:lnTo>
                  <a:pt x="4" y="58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7"/>
                </a:lnTo>
                <a:lnTo>
                  <a:pt x="2" y="57"/>
                </a:lnTo>
                <a:lnTo>
                  <a:pt x="2" y="57"/>
                </a:lnTo>
                <a:lnTo>
                  <a:pt x="1" y="57"/>
                </a:lnTo>
                <a:lnTo>
                  <a:pt x="1" y="57"/>
                </a:lnTo>
                <a:lnTo>
                  <a:pt x="1" y="56"/>
                </a:lnTo>
                <a:lnTo>
                  <a:pt x="1" y="56"/>
                </a:lnTo>
                <a:lnTo>
                  <a:pt x="1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1" y="5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5" name="Freeform 27">
            <a:extLst>
              <a:ext uri="{FF2B5EF4-FFF2-40B4-BE49-F238E27FC236}">
                <a16:creationId xmlns="" xmlns:a16="http://schemas.microsoft.com/office/drawing/2014/main" id="{0E77CE08-F142-4F6E-B13E-283EA8EC52B0}"/>
              </a:ext>
            </a:extLst>
          </p:cNvPr>
          <p:cNvSpPr>
            <a:spLocks/>
          </p:cNvSpPr>
          <p:nvPr/>
        </p:nvSpPr>
        <p:spPr bwMode="auto">
          <a:xfrm>
            <a:off x="4141644" y="4214423"/>
            <a:ext cx="1230313" cy="1201739"/>
          </a:xfrm>
          <a:custGeom>
            <a:avLst/>
            <a:gdLst>
              <a:gd name="T0" fmla="*/ 8 w 130"/>
              <a:gd name="T1" fmla="*/ 9 h 127"/>
              <a:gd name="T2" fmla="*/ 9 w 130"/>
              <a:gd name="T3" fmla="*/ 9 h 127"/>
              <a:gd name="T4" fmla="*/ 12 w 130"/>
              <a:gd name="T5" fmla="*/ 12 h 127"/>
              <a:gd name="T6" fmla="*/ 16 w 130"/>
              <a:gd name="T7" fmla="*/ 12 h 127"/>
              <a:gd name="T8" fmla="*/ 21 w 130"/>
              <a:gd name="T9" fmla="*/ 8 h 127"/>
              <a:gd name="T10" fmla="*/ 25 w 130"/>
              <a:gd name="T11" fmla="*/ 4 h 127"/>
              <a:gd name="T12" fmla="*/ 28 w 130"/>
              <a:gd name="T13" fmla="*/ 3 h 127"/>
              <a:gd name="T14" fmla="*/ 32 w 130"/>
              <a:gd name="T15" fmla="*/ 2 h 127"/>
              <a:gd name="T16" fmla="*/ 36 w 130"/>
              <a:gd name="T17" fmla="*/ 0 h 127"/>
              <a:gd name="T18" fmla="*/ 39 w 130"/>
              <a:gd name="T19" fmla="*/ 1 h 127"/>
              <a:gd name="T20" fmla="*/ 43 w 130"/>
              <a:gd name="T21" fmla="*/ 3 h 127"/>
              <a:gd name="T22" fmla="*/ 46 w 130"/>
              <a:gd name="T23" fmla="*/ 4 h 127"/>
              <a:gd name="T24" fmla="*/ 49 w 130"/>
              <a:gd name="T25" fmla="*/ 6 h 127"/>
              <a:gd name="T26" fmla="*/ 52 w 130"/>
              <a:gd name="T27" fmla="*/ 8 h 127"/>
              <a:gd name="T28" fmla="*/ 55 w 130"/>
              <a:gd name="T29" fmla="*/ 8 h 127"/>
              <a:gd name="T30" fmla="*/ 59 w 130"/>
              <a:gd name="T31" fmla="*/ 8 h 127"/>
              <a:gd name="T32" fmla="*/ 65 w 130"/>
              <a:gd name="T33" fmla="*/ 6 h 127"/>
              <a:gd name="T34" fmla="*/ 68 w 130"/>
              <a:gd name="T35" fmla="*/ 9 h 127"/>
              <a:gd name="T36" fmla="*/ 73 w 130"/>
              <a:gd name="T37" fmla="*/ 8 h 127"/>
              <a:gd name="T38" fmla="*/ 78 w 130"/>
              <a:gd name="T39" fmla="*/ 3 h 127"/>
              <a:gd name="T40" fmla="*/ 76 w 130"/>
              <a:gd name="T41" fmla="*/ 11 h 127"/>
              <a:gd name="T42" fmla="*/ 77 w 130"/>
              <a:gd name="T43" fmla="*/ 14 h 127"/>
              <a:gd name="T44" fmla="*/ 81 w 130"/>
              <a:gd name="T45" fmla="*/ 15 h 127"/>
              <a:gd name="T46" fmla="*/ 85 w 130"/>
              <a:gd name="T47" fmla="*/ 15 h 127"/>
              <a:gd name="T48" fmla="*/ 92 w 130"/>
              <a:gd name="T49" fmla="*/ 21 h 127"/>
              <a:gd name="T50" fmla="*/ 94 w 130"/>
              <a:gd name="T51" fmla="*/ 27 h 127"/>
              <a:gd name="T52" fmla="*/ 103 w 130"/>
              <a:gd name="T53" fmla="*/ 29 h 127"/>
              <a:gd name="T54" fmla="*/ 108 w 130"/>
              <a:gd name="T55" fmla="*/ 32 h 127"/>
              <a:gd name="T56" fmla="*/ 111 w 130"/>
              <a:gd name="T57" fmla="*/ 33 h 127"/>
              <a:gd name="T58" fmla="*/ 115 w 130"/>
              <a:gd name="T59" fmla="*/ 35 h 127"/>
              <a:gd name="T60" fmla="*/ 120 w 130"/>
              <a:gd name="T61" fmla="*/ 36 h 127"/>
              <a:gd name="T62" fmla="*/ 124 w 130"/>
              <a:gd name="T63" fmla="*/ 38 h 127"/>
              <a:gd name="T64" fmla="*/ 129 w 130"/>
              <a:gd name="T65" fmla="*/ 42 h 127"/>
              <a:gd name="T66" fmla="*/ 128 w 130"/>
              <a:gd name="T67" fmla="*/ 52 h 127"/>
              <a:gd name="T68" fmla="*/ 118 w 130"/>
              <a:gd name="T69" fmla="*/ 63 h 127"/>
              <a:gd name="T70" fmla="*/ 112 w 130"/>
              <a:gd name="T71" fmla="*/ 74 h 127"/>
              <a:gd name="T72" fmla="*/ 108 w 130"/>
              <a:gd name="T73" fmla="*/ 84 h 127"/>
              <a:gd name="T74" fmla="*/ 96 w 130"/>
              <a:gd name="T75" fmla="*/ 96 h 127"/>
              <a:gd name="T76" fmla="*/ 85 w 130"/>
              <a:gd name="T77" fmla="*/ 104 h 127"/>
              <a:gd name="T78" fmla="*/ 74 w 130"/>
              <a:gd name="T79" fmla="*/ 117 h 127"/>
              <a:gd name="T80" fmla="*/ 67 w 130"/>
              <a:gd name="T81" fmla="*/ 125 h 127"/>
              <a:gd name="T82" fmla="*/ 61 w 130"/>
              <a:gd name="T83" fmla="*/ 123 h 127"/>
              <a:gd name="T84" fmla="*/ 56 w 130"/>
              <a:gd name="T85" fmla="*/ 126 h 127"/>
              <a:gd name="T86" fmla="*/ 50 w 130"/>
              <a:gd name="T87" fmla="*/ 125 h 127"/>
              <a:gd name="T88" fmla="*/ 48 w 130"/>
              <a:gd name="T89" fmla="*/ 119 h 127"/>
              <a:gd name="T90" fmla="*/ 47 w 130"/>
              <a:gd name="T91" fmla="*/ 112 h 127"/>
              <a:gd name="T92" fmla="*/ 45 w 130"/>
              <a:gd name="T93" fmla="*/ 106 h 127"/>
              <a:gd name="T94" fmla="*/ 44 w 130"/>
              <a:gd name="T95" fmla="*/ 100 h 127"/>
              <a:gd name="T96" fmla="*/ 39 w 130"/>
              <a:gd name="T97" fmla="*/ 94 h 127"/>
              <a:gd name="T98" fmla="*/ 34 w 130"/>
              <a:gd name="T99" fmla="*/ 93 h 127"/>
              <a:gd name="T100" fmla="*/ 31 w 130"/>
              <a:gd name="T101" fmla="*/ 91 h 127"/>
              <a:gd name="T102" fmla="*/ 28 w 130"/>
              <a:gd name="T103" fmla="*/ 93 h 127"/>
              <a:gd name="T104" fmla="*/ 25 w 130"/>
              <a:gd name="T105" fmla="*/ 94 h 127"/>
              <a:gd name="T106" fmla="*/ 21 w 130"/>
              <a:gd name="T107" fmla="*/ 93 h 127"/>
              <a:gd name="T108" fmla="*/ 17 w 130"/>
              <a:gd name="T109" fmla="*/ 93 h 127"/>
              <a:gd name="T110" fmla="*/ 14 w 130"/>
              <a:gd name="T111" fmla="*/ 93 h 127"/>
              <a:gd name="T112" fmla="*/ 10 w 130"/>
              <a:gd name="T113" fmla="*/ 91 h 127"/>
              <a:gd name="T114" fmla="*/ 4 w 130"/>
              <a:gd name="T115" fmla="*/ 91 h 127"/>
              <a:gd name="T116" fmla="*/ 4 w 130"/>
              <a:gd name="T117" fmla="*/ 84 h 127"/>
              <a:gd name="T118" fmla="*/ 5 w 130"/>
              <a:gd name="T119" fmla="*/ 73 h 127"/>
              <a:gd name="T120" fmla="*/ 5 w 130"/>
              <a:gd name="T121" fmla="*/ 66 h 127"/>
              <a:gd name="T122" fmla="*/ 1 w 130"/>
              <a:gd name="T123" fmla="*/ 57 h 127"/>
              <a:gd name="T124" fmla="*/ 5 w 130"/>
              <a:gd name="T125" fmla="*/ 52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0" h="127">
                <a:moveTo>
                  <a:pt x="2" y="44"/>
                </a:moveTo>
                <a:lnTo>
                  <a:pt x="5" y="38"/>
                </a:lnTo>
                <a:lnTo>
                  <a:pt x="7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4"/>
                </a:lnTo>
                <a:lnTo>
                  <a:pt x="8" y="33"/>
                </a:lnTo>
                <a:lnTo>
                  <a:pt x="8" y="33"/>
                </a:lnTo>
                <a:lnTo>
                  <a:pt x="8" y="33"/>
                </a:lnTo>
                <a:lnTo>
                  <a:pt x="8" y="32"/>
                </a:lnTo>
                <a:lnTo>
                  <a:pt x="7" y="32"/>
                </a:lnTo>
                <a:lnTo>
                  <a:pt x="11" y="20"/>
                </a:lnTo>
                <a:lnTo>
                  <a:pt x="13" y="19"/>
                </a:lnTo>
                <a:lnTo>
                  <a:pt x="13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2" y="19"/>
                </a:lnTo>
                <a:lnTo>
                  <a:pt x="10" y="18"/>
                </a:lnTo>
                <a:lnTo>
                  <a:pt x="10" y="17"/>
                </a:lnTo>
                <a:lnTo>
                  <a:pt x="10" y="16"/>
                </a:lnTo>
                <a:lnTo>
                  <a:pt x="8" y="12"/>
                </a:lnTo>
                <a:lnTo>
                  <a:pt x="9" y="12"/>
                </a:lnTo>
                <a:lnTo>
                  <a:pt x="9" y="12"/>
                </a:lnTo>
                <a:lnTo>
                  <a:pt x="8" y="11"/>
                </a:lnTo>
                <a:lnTo>
                  <a:pt x="8" y="10"/>
                </a:lnTo>
                <a:lnTo>
                  <a:pt x="8" y="10"/>
                </a:lnTo>
                <a:lnTo>
                  <a:pt x="8" y="10"/>
                </a:lnTo>
                <a:lnTo>
                  <a:pt x="8" y="9"/>
                </a:lnTo>
                <a:lnTo>
                  <a:pt x="7" y="9"/>
                </a:lnTo>
                <a:lnTo>
                  <a:pt x="7" y="9"/>
                </a:lnTo>
                <a:lnTo>
                  <a:pt x="7" y="9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7" y="7"/>
                </a:lnTo>
                <a:lnTo>
                  <a:pt x="7" y="8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8" y="7"/>
                </a:lnTo>
                <a:lnTo>
                  <a:pt x="8" y="6"/>
                </a:lnTo>
                <a:lnTo>
                  <a:pt x="8" y="7"/>
                </a:lnTo>
                <a:lnTo>
                  <a:pt x="8" y="7"/>
                </a:lnTo>
                <a:lnTo>
                  <a:pt x="8" y="7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9" y="10"/>
                </a:lnTo>
                <a:lnTo>
                  <a:pt x="10" y="10"/>
                </a:lnTo>
                <a:lnTo>
                  <a:pt x="10" y="10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1"/>
                </a:lnTo>
                <a:lnTo>
                  <a:pt x="10" y="12"/>
                </a:lnTo>
                <a:lnTo>
                  <a:pt x="10" y="11"/>
                </a:lnTo>
                <a:lnTo>
                  <a:pt x="11" y="12"/>
                </a:lnTo>
                <a:lnTo>
                  <a:pt x="11" y="12"/>
                </a:lnTo>
                <a:lnTo>
                  <a:pt x="11" y="12"/>
                </a:lnTo>
                <a:lnTo>
                  <a:pt x="11" y="12"/>
                </a:lnTo>
                <a:lnTo>
                  <a:pt x="11" y="12"/>
                </a:lnTo>
                <a:lnTo>
                  <a:pt x="12" y="13"/>
                </a:lnTo>
                <a:lnTo>
                  <a:pt x="12" y="12"/>
                </a:lnTo>
                <a:lnTo>
                  <a:pt x="12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3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4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5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6" y="12"/>
                </a:lnTo>
                <a:lnTo>
                  <a:pt x="17" y="12"/>
                </a:lnTo>
                <a:lnTo>
                  <a:pt x="17" y="12"/>
                </a:lnTo>
                <a:lnTo>
                  <a:pt x="16" y="12"/>
                </a:lnTo>
                <a:lnTo>
                  <a:pt x="16" y="11"/>
                </a:lnTo>
                <a:lnTo>
                  <a:pt x="16" y="11"/>
                </a:lnTo>
                <a:lnTo>
                  <a:pt x="17" y="11"/>
                </a:lnTo>
                <a:lnTo>
                  <a:pt x="17" y="11"/>
                </a:lnTo>
                <a:lnTo>
                  <a:pt x="17" y="11"/>
                </a:lnTo>
                <a:lnTo>
                  <a:pt x="17" y="11"/>
                </a:lnTo>
                <a:lnTo>
                  <a:pt x="17" y="11"/>
                </a:lnTo>
                <a:lnTo>
                  <a:pt x="18" y="11"/>
                </a:lnTo>
                <a:lnTo>
                  <a:pt x="18" y="11"/>
                </a:lnTo>
                <a:lnTo>
                  <a:pt x="18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1"/>
                </a:lnTo>
                <a:lnTo>
                  <a:pt x="19" y="10"/>
                </a:lnTo>
                <a:lnTo>
                  <a:pt x="19" y="10"/>
                </a:lnTo>
                <a:lnTo>
                  <a:pt x="20" y="10"/>
                </a:lnTo>
                <a:lnTo>
                  <a:pt x="20" y="10"/>
                </a:lnTo>
                <a:lnTo>
                  <a:pt x="20" y="10"/>
                </a:lnTo>
                <a:lnTo>
                  <a:pt x="20" y="10"/>
                </a:lnTo>
                <a:lnTo>
                  <a:pt x="20" y="9"/>
                </a:lnTo>
                <a:lnTo>
                  <a:pt x="20" y="9"/>
                </a:lnTo>
                <a:lnTo>
                  <a:pt x="20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9"/>
                </a:lnTo>
                <a:lnTo>
                  <a:pt x="21" y="8"/>
                </a:lnTo>
                <a:lnTo>
                  <a:pt x="22" y="8"/>
                </a:lnTo>
                <a:lnTo>
                  <a:pt x="22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8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22" y="7"/>
                </a:lnTo>
                <a:lnTo>
                  <a:pt x="22" y="7"/>
                </a:lnTo>
                <a:lnTo>
                  <a:pt x="22" y="7"/>
                </a:lnTo>
                <a:lnTo>
                  <a:pt x="23" y="7"/>
                </a:lnTo>
                <a:lnTo>
                  <a:pt x="23" y="7"/>
                </a:lnTo>
                <a:lnTo>
                  <a:pt x="23" y="7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4" y="6"/>
                </a:lnTo>
                <a:lnTo>
                  <a:pt x="23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5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4" y="4"/>
                </a:lnTo>
                <a:lnTo>
                  <a:pt x="25" y="4"/>
                </a:lnTo>
                <a:lnTo>
                  <a:pt x="25" y="4"/>
                </a:lnTo>
                <a:lnTo>
                  <a:pt x="25" y="4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5" y="3"/>
                </a:lnTo>
                <a:lnTo>
                  <a:pt x="26" y="3"/>
                </a:lnTo>
                <a:lnTo>
                  <a:pt x="26" y="2"/>
                </a:lnTo>
                <a:lnTo>
                  <a:pt x="26" y="2"/>
                </a:lnTo>
                <a:lnTo>
                  <a:pt x="26" y="3"/>
                </a:lnTo>
                <a:lnTo>
                  <a:pt x="26" y="3"/>
                </a:lnTo>
                <a:lnTo>
                  <a:pt x="26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7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9" y="3"/>
                </a:lnTo>
                <a:lnTo>
                  <a:pt x="29" y="2"/>
                </a:lnTo>
                <a:lnTo>
                  <a:pt x="29" y="3"/>
                </a:lnTo>
                <a:lnTo>
                  <a:pt x="29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2"/>
                </a:lnTo>
                <a:lnTo>
                  <a:pt x="30" y="3"/>
                </a:lnTo>
                <a:lnTo>
                  <a:pt x="31" y="2"/>
                </a:lnTo>
                <a:lnTo>
                  <a:pt x="31" y="3"/>
                </a:lnTo>
                <a:lnTo>
                  <a:pt x="31" y="3"/>
                </a:lnTo>
                <a:lnTo>
                  <a:pt x="31" y="3"/>
                </a:lnTo>
                <a:lnTo>
                  <a:pt x="31" y="2"/>
                </a:lnTo>
                <a:lnTo>
                  <a:pt x="31" y="3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3" y="2"/>
                </a:lnTo>
                <a:lnTo>
                  <a:pt x="33" y="2"/>
                </a:lnTo>
                <a:lnTo>
                  <a:pt x="32" y="2"/>
                </a:lnTo>
                <a:lnTo>
                  <a:pt x="32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4" y="2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4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1"/>
                </a:lnTo>
                <a:lnTo>
                  <a:pt x="35" y="0"/>
                </a:lnTo>
                <a:lnTo>
                  <a:pt x="35" y="1"/>
                </a:lnTo>
                <a:lnTo>
                  <a:pt x="35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9" y="0"/>
                </a:lnTo>
                <a:lnTo>
                  <a:pt x="38" y="0"/>
                </a:lnTo>
                <a:lnTo>
                  <a:pt x="38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39" y="1"/>
                </a:lnTo>
                <a:lnTo>
                  <a:pt x="40" y="1"/>
                </a:lnTo>
                <a:lnTo>
                  <a:pt x="40" y="1"/>
                </a:lnTo>
                <a:lnTo>
                  <a:pt x="40" y="2"/>
                </a:lnTo>
                <a:lnTo>
                  <a:pt x="40" y="2"/>
                </a:lnTo>
                <a:lnTo>
                  <a:pt x="40" y="2"/>
                </a:lnTo>
                <a:lnTo>
                  <a:pt x="40" y="1"/>
                </a:lnTo>
                <a:lnTo>
                  <a:pt x="40" y="2"/>
                </a:lnTo>
                <a:lnTo>
                  <a:pt x="41" y="2"/>
                </a:lnTo>
                <a:lnTo>
                  <a:pt x="41" y="2"/>
                </a:lnTo>
                <a:lnTo>
                  <a:pt x="40" y="2"/>
                </a:lnTo>
                <a:lnTo>
                  <a:pt x="40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1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2" y="2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4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5" y="3"/>
                </a:lnTo>
                <a:lnTo>
                  <a:pt x="46" y="3"/>
                </a:lnTo>
                <a:lnTo>
                  <a:pt x="46" y="3"/>
                </a:lnTo>
                <a:lnTo>
                  <a:pt x="46" y="3"/>
                </a:lnTo>
                <a:lnTo>
                  <a:pt x="46" y="4"/>
                </a:lnTo>
                <a:lnTo>
                  <a:pt x="46" y="3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4"/>
                </a:lnTo>
                <a:lnTo>
                  <a:pt x="46" y="5"/>
                </a:lnTo>
                <a:lnTo>
                  <a:pt x="46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5"/>
                </a:lnTo>
                <a:lnTo>
                  <a:pt x="47" y="6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5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6"/>
                </a:lnTo>
                <a:lnTo>
                  <a:pt x="50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1" y="7"/>
                </a:lnTo>
                <a:lnTo>
                  <a:pt x="52" y="7"/>
                </a:lnTo>
                <a:lnTo>
                  <a:pt x="51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7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2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9"/>
                </a:lnTo>
                <a:lnTo>
                  <a:pt x="54" y="9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5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7" y="8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8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59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8"/>
                </a:lnTo>
                <a:lnTo>
                  <a:pt x="60" y="7"/>
                </a:lnTo>
                <a:lnTo>
                  <a:pt x="60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7"/>
                </a:lnTo>
                <a:lnTo>
                  <a:pt x="61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2" y="6"/>
                </a:lnTo>
                <a:lnTo>
                  <a:pt x="63" y="6"/>
                </a:lnTo>
                <a:lnTo>
                  <a:pt x="63" y="6"/>
                </a:lnTo>
                <a:lnTo>
                  <a:pt x="63" y="6"/>
                </a:lnTo>
                <a:lnTo>
                  <a:pt x="63" y="6"/>
                </a:lnTo>
                <a:lnTo>
                  <a:pt x="64" y="5"/>
                </a:lnTo>
                <a:lnTo>
                  <a:pt x="64" y="5"/>
                </a:lnTo>
                <a:lnTo>
                  <a:pt x="64" y="5"/>
                </a:lnTo>
                <a:lnTo>
                  <a:pt x="64" y="6"/>
                </a:lnTo>
                <a:lnTo>
                  <a:pt x="64" y="5"/>
                </a:lnTo>
                <a:lnTo>
                  <a:pt x="65" y="6"/>
                </a:lnTo>
                <a:lnTo>
                  <a:pt x="65" y="5"/>
                </a:lnTo>
                <a:lnTo>
                  <a:pt x="65" y="5"/>
                </a:lnTo>
                <a:lnTo>
                  <a:pt x="65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7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8" y="7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8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8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69" y="9"/>
                </a:lnTo>
                <a:lnTo>
                  <a:pt x="70" y="9"/>
                </a:lnTo>
                <a:lnTo>
                  <a:pt x="70" y="9"/>
                </a:lnTo>
                <a:lnTo>
                  <a:pt x="70" y="8"/>
                </a:lnTo>
                <a:lnTo>
                  <a:pt x="70" y="8"/>
                </a:lnTo>
                <a:lnTo>
                  <a:pt x="70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1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6"/>
                </a:lnTo>
                <a:lnTo>
                  <a:pt x="74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5" y="5"/>
                </a:lnTo>
                <a:lnTo>
                  <a:pt x="76" y="5"/>
                </a:lnTo>
                <a:lnTo>
                  <a:pt x="76" y="5"/>
                </a:lnTo>
                <a:lnTo>
                  <a:pt x="76" y="4"/>
                </a:lnTo>
                <a:lnTo>
                  <a:pt x="76" y="4"/>
                </a:lnTo>
                <a:lnTo>
                  <a:pt x="77" y="4"/>
                </a:lnTo>
                <a:lnTo>
                  <a:pt x="77" y="4"/>
                </a:lnTo>
                <a:lnTo>
                  <a:pt x="77" y="3"/>
                </a:lnTo>
                <a:lnTo>
                  <a:pt x="78" y="3"/>
                </a:lnTo>
                <a:lnTo>
                  <a:pt x="77" y="3"/>
                </a:lnTo>
                <a:lnTo>
                  <a:pt x="78" y="3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9" y="2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0" y="9"/>
                </a:lnTo>
                <a:lnTo>
                  <a:pt x="80" y="9"/>
                </a:lnTo>
                <a:lnTo>
                  <a:pt x="80" y="9"/>
                </a:lnTo>
                <a:lnTo>
                  <a:pt x="79" y="9"/>
                </a:lnTo>
                <a:lnTo>
                  <a:pt x="79" y="9"/>
                </a:lnTo>
                <a:lnTo>
                  <a:pt x="79" y="9"/>
                </a:lnTo>
                <a:lnTo>
                  <a:pt x="79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8" y="9"/>
                </a:lnTo>
                <a:lnTo>
                  <a:pt x="77" y="9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7" y="10"/>
                </a:lnTo>
                <a:lnTo>
                  <a:pt x="76" y="11"/>
                </a:lnTo>
                <a:lnTo>
                  <a:pt x="76" y="11"/>
                </a:lnTo>
                <a:lnTo>
                  <a:pt x="76" y="11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5" y="12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3"/>
                </a:lnTo>
                <a:lnTo>
                  <a:pt x="75" y="14"/>
                </a:lnTo>
                <a:lnTo>
                  <a:pt x="75" y="14"/>
                </a:lnTo>
                <a:lnTo>
                  <a:pt x="75" y="14"/>
                </a:lnTo>
                <a:lnTo>
                  <a:pt x="76" y="14"/>
                </a:lnTo>
                <a:lnTo>
                  <a:pt x="76" y="13"/>
                </a:lnTo>
                <a:lnTo>
                  <a:pt x="76" y="14"/>
                </a:lnTo>
                <a:lnTo>
                  <a:pt x="76" y="14"/>
                </a:lnTo>
                <a:lnTo>
                  <a:pt x="76" y="14"/>
                </a:lnTo>
                <a:lnTo>
                  <a:pt x="76" y="13"/>
                </a:lnTo>
                <a:lnTo>
                  <a:pt x="76" y="13"/>
                </a:lnTo>
                <a:lnTo>
                  <a:pt x="77" y="13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7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4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8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79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0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1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2" y="15"/>
                </a:lnTo>
                <a:lnTo>
                  <a:pt x="83" y="15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3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6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4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5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6" y="15"/>
                </a:lnTo>
                <a:lnTo>
                  <a:pt x="87" y="15"/>
                </a:lnTo>
                <a:lnTo>
                  <a:pt x="87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8" y="15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89" y="16"/>
                </a:lnTo>
                <a:lnTo>
                  <a:pt x="91" y="16"/>
                </a:lnTo>
                <a:lnTo>
                  <a:pt x="91" y="16"/>
                </a:lnTo>
                <a:lnTo>
                  <a:pt x="91" y="16"/>
                </a:lnTo>
                <a:lnTo>
                  <a:pt x="91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7"/>
                </a:lnTo>
                <a:lnTo>
                  <a:pt x="90" y="17"/>
                </a:lnTo>
                <a:lnTo>
                  <a:pt x="90" y="18"/>
                </a:lnTo>
                <a:lnTo>
                  <a:pt x="90" y="18"/>
                </a:lnTo>
                <a:lnTo>
                  <a:pt x="90" y="19"/>
                </a:lnTo>
                <a:lnTo>
                  <a:pt x="90" y="20"/>
                </a:lnTo>
                <a:lnTo>
                  <a:pt x="91" y="20"/>
                </a:lnTo>
                <a:lnTo>
                  <a:pt x="91" y="21"/>
                </a:lnTo>
                <a:lnTo>
                  <a:pt x="91" y="21"/>
                </a:lnTo>
                <a:lnTo>
                  <a:pt x="92" y="21"/>
                </a:lnTo>
                <a:lnTo>
                  <a:pt x="92" y="22"/>
                </a:lnTo>
                <a:lnTo>
                  <a:pt x="92" y="22"/>
                </a:lnTo>
                <a:lnTo>
                  <a:pt x="92" y="21"/>
                </a:lnTo>
                <a:lnTo>
                  <a:pt x="93" y="21"/>
                </a:lnTo>
                <a:lnTo>
                  <a:pt x="93" y="21"/>
                </a:lnTo>
                <a:lnTo>
                  <a:pt x="94" y="21"/>
                </a:lnTo>
                <a:lnTo>
                  <a:pt x="95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7" y="21"/>
                </a:lnTo>
                <a:lnTo>
                  <a:pt x="97" y="21"/>
                </a:lnTo>
                <a:lnTo>
                  <a:pt x="97" y="22"/>
                </a:lnTo>
                <a:lnTo>
                  <a:pt x="97" y="22"/>
                </a:lnTo>
                <a:lnTo>
                  <a:pt x="96" y="22"/>
                </a:lnTo>
                <a:lnTo>
                  <a:pt x="96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4"/>
                </a:lnTo>
                <a:lnTo>
                  <a:pt x="94" y="24"/>
                </a:lnTo>
                <a:lnTo>
                  <a:pt x="94" y="24"/>
                </a:lnTo>
                <a:lnTo>
                  <a:pt x="94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5"/>
                </a:lnTo>
                <a:lnTo>
                  <a:pt x="93" y="26"/>
                </a:lnTo>
                <a:lnTo>
                  <a:pt x="93" y="26"/>
                </a:lnTo>
                <a:lnTo>
                  <a:pt x="94" y="26"/>
                </a:lnTo>
                <a:lnTo>
                  <a:pt x="93" y="26"/>
                </a:lnTo>
                <a:lnTo>
                  <a:pt x="94" y="26"/>
                </a:lnTo>
                <a:lnTo>
                  <a:pt x="94" y="27"/>
                </a:lnTo>
                <a:lnTo>
                  <a:pt x="94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6" y="28"/>
                </a:lnTo>
                <a:lnTo>
                  <a:pt x="96" y="27"/>
                </a:lnTo>
                <a:lnTo>
                  <a:pt x="96" y="28"/>
                </a:lnTo>
                <a:lnTo>
                  <a:pt x="97" y="28"/>
                </a:lnTo>
                <a:lnTo>
                  <a:pt x="97" y="28"/>
                </a:lnTo>
                <a:lnTo>
                  <a:pt x="97" y="28"/>
                </a:lnTo>
                <a:lnTo>
                  <a:pt x="97" y="28"/>
                </a:lnTo>
                <a:lnTo>
                  <a:pt x="98" y="28"/>
                </a:lnTo>
                <a:lnTo>
                  <a:pt x="98" y="28"/>
                </a:lnTo>
                <a:lnTo>
                  <a:pt x="99" y="28"/>
                </a:lnTo>
                <a:lnTo>
                  <a:pt x="99" y="28"/>
                </a:lnTo>
                <a:lnTo>
                  <a:pt x="99" y="28"/>
                </a:lnTo>
                <a:lnTo>
                  <a:pt x="100" y="28"/>
                </a:lnTo>
                <a:lnTo>
                  <a:pt x="100" y="28"/>
                </a:lnTo>
                <a:lnTo>
                  <a:pt x="100" y="27"/>
                </a:lnTo>
                <a:lnTo>
                  <a:pt x="100" y="27"/>
                </a:lnTo>
                <a:lnTo>
                  <a:pt x="100" y="27"/>
                </a:lnTo>
                <a:lnTo>
                  <a:pt x="101" y="27"/>
                </a:lnTo>
                <a:lnTo>
                  <a:pt x="101" y="27"/>
                </a:lnTo>
                <a:lnTo>
                  <a:pt x="101" y="27"/>
                </a:lnTo>
                <a:lnTo>
                  <a:pt x="101" y="28"/>
                </a:lnTo>
                <a:lnTo>
                  <a:pt x="102" y="28"/>
                </a:lnTo>
                <a:lnTo>
                  <a:pt x="102" y="28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3" y="29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4" y="30"/>
                </a:lnTo>
                <a:lnTo>
                  <a:pt x="105" y="30"/>
                </a:lnTo>
                <a:lnTo>
                  <a:pt x="105" y="31"/>
                </a:lnTo>
                <a:lnTo>
                  <a:pt x="105" y="31"/>
                </a:lnTo>
                <a:lnTo>
                  <a:pt x="105" y="30"/>
                </a:lnTo>
                <a:lnTo>
                  <a:pt x="105" y="30"/>
                </a:lnTo>
                <a:lnTo>
                  <a:pt x="106" y="30"/>
                </a:lnTo>
                <a:lnTo>
                  <a:pt x="106" y="30"/>
                </a:lnTo>
                <a:lnTo>
                  <a:pt x="106" y="31"/>
                </a:lnTo>
                <a:lnTo>
                  <a:pt x="106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7" y="31"/>
                </a:lnTo>
                <a:lnTo>
                  <a:pt x="108" y="31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8" y="32"/>
                </a:lnTo>
                <a:lnTo>
                  <a:pt x="109" y="32"/>
                </a:lnTo>
                <a:lnTo>
                  <a:pt x="108" y="32"/>
                </a:lnTo>
                <a:lnTo>
                  <a:pt x="109" y="32"/>
                </a:lnTo>
                <a:lnTo>
                  <a:pt x="109" y="32"/>
                </a:lnTo>
                <a:lnTo>
                  <a:pt x="109" y="32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09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0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1" y="33"/>
                </a:lnTo>
                <a:lnTo>
                  <a:pt x="112" y="33"/>
                </a:lnTo>
                <a:lnTo>
                  <a:pt x="112" y="33"/>
                </a:lnTo>
                <a:lnTo>
                  <a:pt x="112" y="33"/>
                </a:lnTo>
                <a:lnTo>
                  <a:pt x="112" y="34"/>
                </a:lnTo>
                <a:lnTo>
                  <a:pt x="112" y="34"/>
                </a:lnTo>
                <a:lnTo>
                  <a:pt x="112" y="34"/>
                </a:lnTo>
                <a:lnTo>
                  <a:pt x="112" y="34"/>
                </a:lnTo>
                <a:lnTo>
                  <a:pt x="112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4"/>
                </a:lnTo>
                <a:lnTo>
                  <a:pt x="113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4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5"/>
                </a:lnTo>
                <a:lnTo>
                  <a:pt x="115" y="36"/>
                </a:lnTo>
                <a:lnTo>
                  <a:pt x="115" y="36"/>
                </a:lnTo>
                <a:lnTo>
                  <a:pt x="115" y="35"/>
                </a:lnTo>
                <a:lnTo>
                  <a:pt x="116" y="36"/>
                </a:lnTo>
                <a:lnTo>
                  <a:pt x="115" y="36"/>
                </a:lnTo>
                <a:lnTo>
                  <a:pt x="116" y="36"/>
                </a:lnTo>
                <a:lnTo>
                  <a:pt x="116" y="36"/>
                </a:lnTo>
                <a:lnTo>
                  <a:pt x="116" y="36"/>
                </a:lnTo>
                <a:lnTo>
                  <a:pt x="117" y="36"/>
                </a:lnTo>
                <a:lnTo>
                  <a:pt x="117" y="36"/>
                </a:lnTo>
                <a:lnTo>
                  <a:pt x="117" y="36"/>
                </a:lnTo>
                <a:lnTo>
                  <a:pt x="117" y="36"/>
                </a:lnTo>
                <a:lnTo>
                  <a:pt x="117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6"/>
                </a:lnTo>
                <a:lnTo>
                  <a:pt x="119" y="37"/>
                </a:lnTo>
                <a:lnTo>
                  <a:pt x="120" y="37"/>
                </a:lnTo>
                <a:lnTo>
                  <a:pt x="120" y="36"/>
                </a:lnTo>
                <a:lnTo>
                  <a:pt x="120" y="37"/>
                </a:lnTo>
                <a:lnTo>
                  <a:pt x="120" y="37"/>
                </a:lnTo>
                <a:lnTo>
                  <a:pt x="120" y="37"/>
                </a:lnTo>
                <a:lnTo>
                  <a:pt x="120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1" y="37"/>
                </a:lnTo>
                <a:lnTo>
                  <a:pt x="122" y="37"/>
                </a:lnTo>
                <a:lnTo>
                  <a:pt x="122" y="37"/>
                </a:lnTo>
                <a:lnTo>
                  <a:pt x="122" y="37"/>
                </a:lnTo>
                <a:lnTo>
                  <a:pt x="122" y="38"/>
                </a:lnTo>
                <a:lnTo>
                  <a:pt x="122" y="38"/>
                </a:lnTo>
                <a:lnTo>
                  <a:pt x="122" y="38"/>
                </a:lnTo>
                <a:lnTo>
                  <a:pt x="122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3" y="38"/>
                </a:lnTo>
                <a:lnTo>
                  <a:pt x="124" y="38"/>
                </a:lnTo>
                <a:lnTo>
                  <a:pt x="124" y="39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4" y="38"/>
                </a:lnTo>
                <a:lnTo>
                  <a:pt x="125" y="38"/>
                </a:lnTo>
                <a:lnTo>
                  <a:pt x="125" y="38"/>
                </a:lnTo>
                <a:lnTo>
                  <a:pt x="125" y="38"/>
                </a:lnTo>
                <a:lnTo>
                  <a:pt x="125" y="39"/>
                </a:lnTo>
                <a:lnTo>
                  <a:pt x="125" y="39"/>
                </a:lnTo>
                <a:lnTo>
                  <a:pt x="126" y="39"/>
                </a:lnTo>
                <a:lnTo>
                  <a:pt x="126" y="39"/>
                </a:lnTo>
                <a:lnTo>
                  <a:pt x="126" y="39"/>
                </a:lnTo>
                <a:lnTo>
                  <a:pt x="126" y="39"/>
                </a:lnTo>
                <a:lnTo>
                  <a:pt x="127" y="39"/>
                </a:lnTo>
                <a:lnTo>
                  <a:pt x="127" y="39"/>
                </a:lnTo>
                <a:lnTo>
                  <a:pt x="127" y="39"/>
                </a:lnTo>
                <a:lnTo>
                  <a:pt x="127" y="40"/>
                </a:lnTo>
                <a:lnTo>
                  <a:pt x="127" y="40"/>
                </a:lnTo>
                <a:lnTo>
                  <a:pt x="127" y="40"/>
                </a:lnTo>
                <a:lnTo>
                  <a:pt x="127" y="40"/>
                </a:lnTo>
                <a:lnTo>
                  <a:pt x="128" y="40"/>
                </a:lnTo>
                <a:lnTo>
                  <a:pt x="128" y="40"/>
                </a:lnTo>
                <a:lnTo>
                  <a:pt x="128" y="40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1"/>
                </a:lnTo>
                <a:lnTo>
                  <a:pt x="128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2"/>
                </a:lnTo>
                <a:lnTo>
                  <a:pt x="129" y="43"/>
                </a:lnTo>
                <a:lnTo>
                  <a:pt x="129" y="43"/>
                </a:lnTo>
                <a:lnTo>
                  <a:pt x="129" y="44"/>
                </a:lnTo>
                <a:lnTo>
                  <a:pt x="130" y="44"/>
                </a:lnTo>
                <a:lnTo>
                  <a:pt x="130" y="44"/>
                </a:lnTo>
                <a:lnTo>
                  <a:pt x="130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9" y="44"/>
                </a:lnTo>
                <a:lnTo>
                  <a:pt x="128" y="44"/>
                </a:lnTo>
                <a:lnTo>
                  <a:pt x="128" y="45"/>
                </a:lnTo>
                <a:lnTo>
                  <a:pt x="128" y="46"/>
                </a:lnTo>
                <a:lnTo>
                  <a:pt x="128" y="46"/>
                </a:lnTo>
                <a:lnTo>
                  <a:pt x="128" y="46"/>
                </a:lnTo>
                <a:lnTo>
                  <a:pt x="128" y="47"/>
                </a:lnTo>
                <a:lnTo>
                  <a:pt x="127" y="47"/>
                </a:lnTo>
                <a:lnTo>
                  <a:pt x="127" y="47"/>
                </a:lnTo>
                <a:lnTo>
                  <a:pt x="128" y="47"/>
                </a:lnTo>
                <a:lnTo>
                  <a:pt x="128" y="48"/>
                </a:lnTo>
                <a:lnTo>
                  <a:pt x="128" y="48"/>
                </a:lnTo>
                <a:lnTo>
                  <a:pt x="128" y="48"/>
                </a:lnTo>
                <a:lnTo>
                  <a:pt x="128" y="48"/>
                </a:lnTo>
                <a:lnTo>
                  <a:pt x="128" y="49"/>
                </a:lnTo>
                <a:lnTo>
                  <a:pt x="128" y="50"/>
                </a:lnTo>
                <a:lnTo>
                  <a:pt x="128" y="50"/>
                </a:lnTo>
                <a:lnTo>
                  <a:pt x="128" y="50"/>
                </a:lnTo>
                <a:lnTo>
                  <a:pt x="128" y="50"/>
                </a:lnTo>
                <a:lnTo>
                  <a:pt x="128" y="50"/>
                </a:lnTo>
                <a:lnTo>
                  <a:pt x="128" y="51"/>
                </a:lnTo>
                <a:lnTo>
                  <a:pt x="128" y="51"/>
                </a:lnTo>
                <a:lnTo>
                  <a:pt x="128" y="52"/>
                </a:lnTo>
                <a:lnTo>
                  <a:pt x="128" y="52"/>
                </a:lnTo>
                <a:lnTo>
                  <a:pt x="128" y="53"/>
                </a:lnTo>
                <a:lnTo>
                  <a:pt x="128" y="53"/>
                </a:lnTo>
                <a:lnTo>
                  <a:pt x="128" y="53"/>
                </a:lnTo>
                <a:lnTo>
                  <a:pt x="128" y="54"/>
                </a:lnTo>
                <a:lnTo>
                  <a:pt x="128" y="54"/>
                </a:lnTo>
                <a:lnTo>
                  <a:pt x="128" y="55"/>
                </a:lnTo>
                <a:lnTo>
                  <a:pt x="127" y="56"/>
                </a:lnTo>
                <a:lnTo>
                  <a:pt x="127" y="56"/>
                </a:lnTo>
                <a:lnTo>
                  <a:pt x="127" y="57"/>
                </a:lnTo>
                <a:lnTo>
                  <a:pt x="126" y="57"/>
                </a:lnTo>
                <a:lnTo>
                  <a:pt x="126" y="57"/>
                </a:lnTo>
                <a:lnTo>
                  <a:pt x="126" y="57"/>
                </a:lnTo>
                <a:lnTo>
                  <a:pt x="126" y="58"/>
                </a:lnTo>
                <a:lnTo>
                  <a:pt x="126" y="58"/>
                </a:lnTo>
                <a:lnTo>
                  <a:pt x="125" y="58"/>
                </a:lnTo>
                <a:lnTo>
                  <a:pt x="125" y="58"/>
                </a:lnTo>
                <a:lnTo>
                  <a:pt x="124" y="58"/>
                </a:lnTo>
                <a:lnTo>
                  <a:pt x="123" y="58"/>
                </a:lnTo>
                <a:lnTo>
                  <a:pt x="123" y="58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2" y="59"/>
                </a:lnTo>
                <a:lnTo>
                  <a:pt x="121" y="60"/>
                </a:lnTo>
                <a:lnTo>
                  <a:pt x="121" y="60"/>
                </a:lnTo>
                <a:lnTo>
                  <a:pt x="121" y="61"/>
                </a:lnTo>
                <a:lnTo>
                  <a:pt x="120" y="61"/>
                </a:lnTo>
                <a:lnTo>
                  <a:pt x="120" y="61"/>
                </a:lnTo>
                <a:lnTo>
                  <a:pt x="119" y="62"/>
                </a:lnTo>
                <a:lnTo>
                  <a:pt x="119" y="63"/>
                </a:lnTo>
                <a:lnTo>
                  <a:pt x="119" y="63"/>
                </a:lnTo>
                <a:lnTo>
                  <a:pt x="118" y="63"/>
                </a:lnTo>
                <a:lnTo>
                  <a:pt x="118" y="64"/>
                </a:lnTo>
                <a:lnTo>
                  <a:pt x="118" y="64"/>
                </a:lnTo>
                <a:lnTo>
                  <a:pt x="118" y="64"/>
                </a:lnTo>
                <a:lnTo>
                  <a:pt x="118" y="64"/>
                </a:lnTo>
                <a:lnTo>
                  <a:pt x="118" y="64"/>
                </a:lnTo>
                <a:lnTo>
                  <a:pt x="117" y="65"/>
                </a:lnTo>
                <a:lnTo>
                  <a:pt x="117" y="66"/>
                </a:lnTo>
                <a:lnTo>
                  <a:pt x="117" y="66"/>
                </a:lnTo>
                <a:lnTo>
                  <a:pt x="117" y="66"/>
                </a:lnTo>
                <a:lnTo>
                  <a:pt x="117" y="67"/>
                </a:lnTo>
                <a:lnTo>
                  <a:pt x="117" y="67"/>
                </a:lnTo>
                <a:lnTo>
                  <a:pt x="117" y="68"/>
                </a:lnTo>
                <a:lnTo>
                  <a:pt x="117" y="68"/>
                </a:lnTo>
                <a:lnTo>
                  <a:pt x="117" y="68"/>
                </a:lnTo>
                <a:lnTo>
                  <a:pt x="117" y="69"/>
                </a:lnTo>
                <a:lnTo>
                  <a:pt x="117" y="69"/>
                </a:lnTo>
                <a:lnTo>
                  <a:pt x="116" y="70"/>
                </a:lnTo>
                <a:lnTo>
                  <a:pt x="116" y="70"/>
                </a:lnTo>
                <a:lnTo>
                  <a:pt x="115" y="70"/>
                </a:lnTo>
                <a:lnTo>
                  <a:pt x="115" y="70"/>
                </a:lnTo>
                <a:lnTo>
                  <a:pt x="115" y="71"/>
                </a:lnTo>
                <a:lnTo>
                  <a:pt x="115" y="71"/>
                </a:lnTo>
                <a:lnTo>
                  <a:pt x="114" y="71"/>
                </a:lnTo>
                <a:lnTo>
                  <a:pt x="114" y="72"/>
                </a:lnTo>
                <a:lnTo>
                  <a:pt x="114" y="72"/>
                </a:lnTo>
                <a:lnTo>
                  <a:pt x="114" y="73"/>
                </a:lnTo>
                <a:lnTo>
                  <a:pt x="114" y="73"/>
                </a:lnTo>
                <a:lnTo>
                  <a:pt x="114" y="73"/>
                </a:lnTo>
                <a:lnTo>
                  <a:pt x="113" y="73"/>
                </a:lnTo>
                <a:lnTo>
                  <a:pt x="113" y="73"/>
                </a:lnTo>
                <a:lnTo>
                  <a:pt x="113" y="73"/>
                </a:lnTo>
                <a:lnTo>
                  <a:pt x="112" y="73"/>
                </a:lnTo>
                <a:lnTo>
                  <a:pt x="113" y="74"/>
                </a:lnTo>
                <a:lnTo>
                  <a:pt x="112" y="74"/>
                </a:lnTo>
                <a:lnTo>
                  <a:pt x="113" y="74"/>
                </a:lnTo>
                <a:lnTo>
                  <a:pt x="113" y="75"/>
                </a:lnTo>
                <a:lnTo>
                  <a:pt x="113" y="75"/>
                </a:lnTo>
                <a:lnTo>
                  <a:pt x="113" y="75"/>
                </a:lnTo>
                <a:lnTo>
                  <a:pt x="113" y="76"/>
                </a:lnTo>
                <a:lnTo>
                  <a:pt x="113" y="77"/>
                </a:lnTo>
                <a:lnTo>
                  <a:pt x="113" y="77"/>
                </a:lnTo>
                <a:lnTo>
                  <a:pt x="113" y="77"/>
                </a:lnTo>
                <a:lnTo>
                  <a:pt x="113" y="77"/>
                </a:lnTo>
                <a:lnTo>
                  <a:pt x="113" y="77"/>
                </a:lnTo>
                <a:lnTo>
                  <a:pt x="112" y="78"/>
                </a:lnTo>
                <a:lnTo>
                  <a:pt x="112" y="78"/>
                </a:lnTo>
                <a:lnTo>
                  <a:pt x="112" y="78"/>
                </a:lnTo>
                <a:lnTo>
                  <a:pt x="112" y="79"/>
                </a:lnTo>
                <a:lnTo>
                  <a:pt x="111" y="79"/>
                </a:lnTo>
                <a:lnTo>
                  <a:pt x="111" y="80"/>
                </a:lnTo>
                <a:lnTo>
                  <a:pt x="111" y="80"/>
                </a:lnTo>
                <a:lnTo>
                  <a:pt x="110" y="80"/>
                </a:lnTo>
                <a:lnTo>
                  <a:pt x="110" y="80"/>
                </a:lnTo>
                <a:lnTo>
                  <a:pt x="109" y="80"/>
                </a:lnTo>
                <a:lnTo>
                  <a:pt x="109" y="80"/>
                </a:lnTo>
                <a:lnTo>
                  <a:pt x="109" y="80"/>
                </a:lnTo>
                <a:lnTo>
                  <a:pt x="109" y="80"/>
                </a:lnTo>
                <a:lnTo>
                  <a:pt x="108" y="81"/>
                </a:lnTo>
                <a:lnTo>
                  <a:pt x="109" y="81"/>
                </a:lnTo>
                <a:lnTo>
                  <a:pt x="109" y="82"/>
                </a:lnTo>
                <a:lnTo>
                  <a:pt x="109" y="82"/>
                </a:lnTo>
                <a:lnTo>
                  <a:pt x="109" y="82"/>
                </a:lnTo>
                <a:lnTo>
                  <a:pt x="109" y="83"/>
                </a:lnTo>
                <a:lnTo>
                  <a:pt x="109" y="83"/>
                </a:lnTo>
                <a:lnTo>
                  <a:pt x="109" y="84"/>
                </a:lnTo>
                <a:lnTo>
                  <a:pt x="109" y="84"/>
                </a:lnTo>
                <a:lnTo>
                  <a:pt x="109" y="84"/>
                </a:lnTo>
                <a:lnTo>
                  <a:pt x="108" y="84"/>
                </a:lnTo>
                <a:lnTo>
                  <a:pt x="107" y="85"/>
                </a:lnTo>
                <a:lnTo>
                  <a:pt x="107" y="86"/>
                </a:lnTo>
                <a:lnTo>
                  <a:pt x="107" y="86"/>
                </a:lnTo>
                <a:lnTo>
                  <a:pt x="107" y="86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6" y="87"/>
                </a:lnTo>
                <a:lnTo>
                  <a:pt x="105" y="87"/>
                </a:lnTo>
                <a:lnTo>
                  <a:pt x="105" y="88"/>
                </a:lnTo>
                <a:lnTo>
                  <a:pt x="105" y="88"/>
                </a:lnTo>
                <a:lnTo>
                  <a:pt x="104" y="90"/>
                </a:lnTo>
                <a:lnTo>
                  <a:pt x="104" y="91"/>
                </a:lnTo>
                <a:lnTo>
                  <a:pt x="103" y="91"/>
                </a:lnTo>
                <a:lnTo>
                  <a:pt x="103" y="91"/>
                </a:lnTo>
                <a:lnTo>
                  <a:pt x="103" y="92"/>
                </a:lnTo>
                <a:lnTo>
                  <a:pt x="102" y="92"/>
                </a:lnTo>
                <a:lnTo>
                  <a:pt x="102" y="92"/>
                </a:lnTo>
                <a:lnTo>
                  <a:pt x="102" y="93"/>
                </a:lnTo>
                <a:lnTo>
                  <a:pt x="102" y="93"/>
                </a:lnTo>
                <a:lnTo>
                  <a:pt x="101" y="93"/>
                </a:lnTo>
                <a:lnTo>
                  <a:pt x="101" y="93"/>
                </a:lnTo>
                <a:lnTo>
                  <a:pt x="101" y="93"/>
                </a:lnTo>
                <a:lnTo>
                  <a:pt x="101" y="93"/>
                </a:lnTo>
                <a:lnTo>
                  <a:pt x="100" y="94"/>
                </a:lnTo>
                <a:lnTo>
                  <a:pt x="100" y="94"/>
                </a:lnTo>
                <a:lnTo>
                  <a:pt x="99" y="94"/>
                </a:lnTo>
                <a:lnTo>
                  <a:pt x="99" y="94"/>
                </a:lnTo>
                <a:lnTo>
                  <a:pt x="99" y="95"/>
                </a:lnTo>
                <a:lnTo>
                  <a:pt x="98" y="95"/>
                </a:lnTo>
                <a:lnTo>
                  <a:pt x="97" y="95"/>
                </a:lnTo>
                <a:lnTo>
                  <a:pt x="97" y="95"/>
                </a:lnTo>
                <a:lnTo>
                  <a:pt x="96" y="96"/>
                </a:lnTo>
                <a:lnTo>
                  <a:pt x="96" y="96"/>
                </a:lnTo>
                <a:lnTo>
                  <a:pt x="95" y="97"/>
                </a:lnTo>
                <a:lnTo>
                  <a:pt x="95" y="97"/>
                </a:lnTo>
                <a:lnTo>
                  <a:pt x="95" y="97"/>
                </a:lnTo>
                <a:lnTo>
                  <a:pt x="94" y="97"/>
                </a:lnTo>
                <a:lnTo>
                  <a:pt x="93" y="98"/>
                </a:lnTo>
                <a:lnTo>
                  <a:pt x="93" y="98"/>
                </a:lnTo>
                <a:lnTo>
                  <a:pt x="93" y="98"/>
                </a:lnTo>
                <a:lnTo>
                  <a:pt x="93" y="98"/>
                </a:lnTo>
                <a:lnTo>
                  <a:pt x="92" y="98"/>
                </a:lnTo>
                <a:lnTo>
                  <a:pt x="92" y="99"/>
                </a:lnTo>
                <a:lnTo>
                  <a:pt x="91" y="99"/>
                </a:lnTo>
                <a:lnTo>
                  <a:pt x="91" y="99"/>
                </a:lnTo>
                <a:lnTo>
                  <a:pt x="91" y="99"/>
                </a:lnTo>
                <a:lnTo>
                  <a:pt x="91" y="100"/>
                </a:lnTo>
                <a:lnTo>
                  <a:pt x="90" y="100"/>
                </a:lnTo>
                <a:lnTo>
                  <a:pt x="90" y="100"/>
                </a:lnTo>
                <a:lnTo>
                  <a:pt x="90" y="100"/>
                </a:lnTo>
                <a:lnTo>
                  <a:pt x="91" y="100"/>
                </a:lnTo>
                <a:lnTo>
                  <a:pt x="90" y="101"/>
                </a:lnTo>
                <a:lnTo>
                  <a:pt x="90" y="101"/>
                </a:lnTo>
                <a:lnTo>
                  <a:pt x="89" y="102"/>
                </a:lnTo>
                <a:lnTo>
                  <a:pt x="89" y="102"/>
                </a:lnTo>
                <a:lnTo>
                  <a:pt x="89" y="102"/>
                </a:lnTo>
                <a:lnTo>
                  <a:pt x="88" y="102"/>
                </a:lnTo>
                <a:lnTo>
                  <a:pt x="88" y="102"/>
                </a:lnTo>
                <a:lnTo>
                  <a:pt x="88" y="103"/>
                </a:lnTo>
                <a:lnTo>
                  <a:pt x="88" y="103"/>
                </a:lnTo>
                <a:lnTo>
                  <a:pt x="87" y="103"/>
                </a:lnTo>
                <a:lnTo>
                  <a:pt x="87" y="103"/>
                </a:lnTo>
                <a:lnTo>
                  <a:pt x="86" y="103"/>
                </a:lnTo>
                <a:lnTo>
                  <a:pt x="86" y="103"/>
                </a:lnTo>
                <a:lnTo>
                  <a:pt x="86" y="103"/>
                </a:lnTo>
                <a:lnTo>
                  <a:pt x="86" y="104"/>
                </a:lnTo>
                <a:lnTo>
                  <a:pt x="85" y="104"/>
                </a:lnTo>
                <a:lnTo>
                  <a:pt x="85" y="104"/>
                </a:lnTo>
                <a:lnTo>
                  <a:pt x="85" y="104"/>
                </a:lnTo>
                <a:lnTo>
                  <a:pt x="85" y="104"/>
                </a:lnTo>
                <a:lnTo>
                  <a:pt x="84" y="104"/>
                </a:lnTo>
                <a:lnTo>
                  <a:pt x="84" y="105"/>
                </a:lnTo>
                <a:lnTo>
                  <a:pt x="83" y="105"/>
                </a:lnTo>
                <a:lnTo>
                  <a:pt x="83" y="105"/>
                </a:lnTo>
                <a:lnTo>
                  <a:pt x="83" y="105"/>
                </a:lnTo>
                <a:lnTo>
                  <a:pt x="82" y="106"/>
                </a:lnTo>
                <a:lnTo>
                  <a:pt x="82" y="106"/>
                </a:lnTo>
                <a:lnTo>
                  <a:pt x="82" y="106"/>
                </a:lnTo>
                <a:lnTo>
                  <a:pt x="82" y="106"/>
                </a:lnTo>
                <a:lnTo>
                  <a:pt x="82" y="106"/>
                </a:lnTo>
                <a:lnTo>
                  <a:pt x="81" y="107"/>
                </a:lnTo>
                <a:lnTo>
                  <a:pt x="81" y="107"/>
                </a:lnTo>
                <a:lnTo>
                  <a:pt x="81" y="108"/>
                </a:lnTo>
                <a:lnTo>
                  <a:pt x="81" y="110"/>
                </a:lnTo>
                <a:lnTo>
                  <a:pt x="81" y="110"/>
                </a:lnTo>
                <a:lnTo>
                  <a:pt x="81" y="110"/>
                </a:lnTo>
                <a:lnTo>
                  <a:pt x="80" y="111"/>
                </a:lnTo>
                <a:lnTo>
                  <a:pt x="80" y="112"/>
                </a:lnTo>
                <a:lnTo>
                  <a:pt x="80" y="113"/>
                </a:lnTo>
                <a:lnTo>
                  <a:pt x="80" y="113"/>
                </a:lnTo>
                <a:lnTo>
                  <a:pt x="79" y="113"/>
                </a:lnTo>
                <a:lnTo>
                  <a:pt x="79" y="114"/>
                </a:lnTo>
                <a:lnTo>
                  <a:pt x="79" y="114"/>
                </a:lnTo>
                <a:lnTo>
                  <a:pt x="78" y="114"/>
                </a:lnTo>
                <a:lnTo>
                  <a:pt x="77" y="115"/>
                </a:lnTo>
                <a:lnTo>
                  <a:pt x="76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5" y="116"/>
                </a:lnTo>
                <a:lnTo>
                  <a:pt x="74" y="117"/>
                </a:lnTo>
                <a:lnTo>
                  <a:pt x="74" y="117"/>
                </a:lnTo>
                <a:lnTo>
                  <a:pt x="74" y="118"/>
                </a:lnTo>
                <a:lnTo>
                  <a:pt x="74" y="119"/>
                </a:lnTo>
                <a:lnTo>
                  <a:pt x="74" y="119"/>
                </a:lnTo>
                <a:lnTo>
                  <a:pt x="74" y="120"/>
                </a:lnTo>
                <a:lnTo>
                  <a:pt x="74" y="120"/>
                </a:lnTo>
                <a:lnTo>
                  <a:pt x="74" y="121"/>
                </a:lnTo>
                <a:lnTo>
                  <a:pt x="74" y="121"/>
                </a:lnTo>
                <a:lnTo>
                  <a:pt x="73" y="121"/>
                </a:lnTo>
                <a:lnTo>
                  <a:pt x="73" y="122"/>
                </a:lnTo>
                <a:lnTo>
                  <a:pt x="73" y="123"/>
                </a:lnTo>
                <a:lnTo>
                  <a:pt x="73" y="123"/>
                </a:lnTo>
                <a:lnTo>
                  <a:pt x="73" y="123"/>
                </a:lnTo>
                <a:lnTo>
                  <a:pt x="73" y="123"/>
                </a:lnTo>
                <a:lnTo>
                  <a:pt x="73" y="124"/>
                </a:lnTo>
                <a:lnTo>
                  <a:pt x="73" y="125"/>
                </a:lnTo>
                <a:lnTo>
                  <a:pt x="73" y="125"/>
                </a:lnTo>
                <a:lnTo>
                  <a:pt x="72" y="126"/>
                </a:lnTo>
                <a:lnTo>
                  <a:pt x="71" y="126"/>
                </a:lnTo>
                <a:lnTo>
                  <a:pt x="70" y="127"/>
                </a:lnTo>
                <a:lnTo>
                  <a:pt x="70" y="127"/>
                </a:lnTo>
                <a:lnTo>
                  <a:pt x="70" y="127"/>
                </a:lnTo>
                <a:lnTo>
                  <a:pt x="69" y="127"/>
                </a:lnTo>
                <a:lnTo>
                  <a:pt x="69" y="127"/>
                </a:lnTo>
                <a:lnTo>
                  <a:pt x="69" y="126"/>
                </a:lnTo>
                <a:lnTo>
                  <a:pt x="69" y="126"/>
                </a:lnTo>
                <a:lnTo>
                  <a:pt x="69" y="126"/>
                </a:lnTo>
                <a:lnTo>
                  <a:pt x="68" y="126"/>
                </a:lnTo>
                <a:lnTo>
                  <a:pt x="68" y="126"/>
                </a:lnTo>
                <a:lnTo>
                  <a:pt x="68" y="126"/>
                </a:lnTo>
                <a:lnTo>
                  <a:pt x="68" y="126"/>
                </a:lnTo>
                <a:lnTo>
                  <a:pt x="67" y="125"/>
                </a:lnTo>
                <a:lnTo>
                  <a:pt x="67" y="125"/>
                </a:lnTo>
                <a:lnTo>
                  <a:pt x="67" y="125"/>
                </a:lnTo>
                <a:lnTo>
                  <a:pt x="67" y="124"/>
                </a:lnTo>
                <a:lnTo>
                  <a:pt x="67" y="124"/>
                </a:lnTo>
                <a:lnTo>
                  <a:pt x="67" y="124"/>
                </a:lnTo>
                <a:lnTo>
                  <a:pt x="66" y="124"/>
                </a:lnTo>
                <a:lnTo>
                  <a:pt x="66" y="124"/>
                </a:lnTo>
                <a:lnTo>
                  <a:pt x="66" y="124"/>
                </a:lnTo>
                <a:lnTo>
                  <a:pt x="65" y="124"/>
                </a:lnTo>
                <a:lnTo>
                  <a:pt x="65" y="124"/>
                </a:lnTo>
                <a:lnTo>
                  <a:pt x="65" y="124"/>
                </a:lnTo>
                <a:lnTo>
                  <a:pt x="65" y="124"/>
                </a:lnTo>
                <a:lnTo>
                  <a:pt x="65" y="123"/>
                </a:lnTo>
                <a:lnTo>
                  <a:pt x="64" y="124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4" y="123"/>
                </a:lnTo>
                <a:lnTo>
                  <a:pt x="63" y="123"/>
                </a:lnTo>
                <a:lnTo>
                  <a:pt x="63" y="123"/>
                </a:lnTo>
                <a:lnTo>
                  <a:pt x="63" y="123"/>
                </a:lnTo>
                <a:lnTo>
                  <a:pt x="63" y="123"/>
                </a:lnTo>
                <a:lnTo>
                  <a:pt x="63" y="122"/>
                </a:lnTo>
                <a:lnTo>
                  <a:pt x="63" y="122"/>
                </a:lnTo>
                <a:lnTo>
                  <a:pt x="62" y="122"/>
                </a:lnTo>
                <a:lnTo>
                  <a:pt x="62" y="123"/>
                </a:lnTo>
                <a:lnTo>
                  <a:pt x="62" y="123"/>
                </a:lnTo>
                <a:lnTo>
                  <a:pt x="62" y="123"/>
                </a:lnTo>
                <a:lnTo>
                  <a:pt x="62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1" y="123"/>
                </a:lnTo>
                <a:lnTo>
                  <a:pt x="60" y="123"/>
                </a:lnTo>
                <a:lnTo>
                  <a:pt x="60" y="124"/>
                </a:lnTo>
                <a:lnTo>
                  <a:pt x="60" y="124"/>
                </a:lnTo>
                <a:lnTo>
                  <a:pt x="60" y="124"/>
                </a:lnTo>
                <a:lnTo>
                  <a:pt x="60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9" y="124"/>
                </a:lnTo>
                <a:lnTo>
                  <a:pt x="58" y="124"/>
                </a:lnTo>
                <a:lnTo>
                  <a:pt x="58" y="124"/>
                </a:lnTo>
                <a:lnTo>
                  <a:pt x="58" y="124"/>
                </a:lnTo>
                <a:lnTo>
                  <a:pt x="58" y="124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8" y="125"/>
                </a:lnTo>
                <a:lnTo>
                  <a:pt x="57" y="125"/>
                </a:lnTo>
                <a:lnTo>
                  <a:pt x="57" y="125"/>
                </a:lnTo>
                <a:lnTo>
                  <a:pt x="57" y="125"/>
                </a:lnTo>
                <a:lnTo>
                  <a:pt x="57" y="125"/>
                </a:lnTo>
                <a:lnTo>
                  <a:pt x="57" y="125"/>
                </a:lnTo>
                <a:lnTo>
                  <a:pt x="56" y="125"/>
                </a:lnTo>
                <a:lnTo>
                  <a:pt x="56" y="125"/>
                </a:lnTo>
                <a:lnTo>
                  <a:pt x="56" y="126"/>
                </a:lnTo>
                <a:lnTo>
                  <a:pt x="56" y="126"/>
                </a:lnTo>
                <a:lnTo>
                  <a:pt x="56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6"/>
                </a:lnTo>
                <a:lnTo>
                  <a:pt x="55" y="125"/>
                </a:lnTo>
                <a:lnTo>
                  <a:pt x="55" y="125"/>
                </a:lnTo>
                <a:lnTo>
                  <a:pt x="54" y="125"/>
                </a:lnTo>
                <a:lnTo>
                  <a:pt x="54" y="125"/>
                </a:lnTo>
                <a:lnTo>
                  <a:pt x="54" y="126"/>
                </a:lnTo>
                <a:lnTo>
                  <a:pt x="54" y="126"/>
                </a:lnTo>
                <a:lnTo>
                  <a:pt x="54" y="126"/>
                </a:lnTo>
                <a:lnTo>
                  <a:pt x="54" y="126"/>
                </a:lnTo>
                <a:lnTo>
                  <a:pt x="54" y="126"/>
                </a:lnTo>
                <a:lnTo>
                  <a:pt x="53" y="126"/>
                </a:lnTo>
                <a:lnTo>
                  <a:pt x="53" y="126"/>
                </a:lnTo>
                <a:lnTo>
                  <a:pt x="53" y="126"/>
                </a:lnTo>
                <a:lnTo>
                  <a:pt x="53" y="126"/>
                </a:lnTo>
                <a:lnTo>
                  <a:pt x="53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6"/>
                </a:lnTo>
                <a:lnTo>
                  <a:pt x="52" y="125"/>
                </a:lnTo>
                <a:lnTo>
                  <a:pt x="51" y="125"/>
                </a:lnTo>
                <a:lnTo>
                  <a:pt x="51" y="125"/>
                </a:lnTo>
                <a:lnTo>
                  <a:pt x="51" y="126"/>
                </a:lnTo>
                <a:lnTo>
                  <a:pt x="50" y="126"/>
                </a:lnTo>
                <a:lnTo>
                  <a:pt x="50" y="126"/>
                </a:lnTo>
                <a:lnTo>
                  <a:pt x="50" y="126"/>
                </a:lnTo>
                <a:lnTo>
                  <a:pt x="50" y="126"/>
                </a:lnTo>
                <a:lnTo>
                  <a:pt x="50" y="125"/>
                </a:lnTo>
                <a:lnTo>
                  <a:pt x="50" y="125"/>
                </a:lnTo>
                <a:lnTo>
                  <a:pt x="50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5"/>
                </a:lnTo>
                <a:lnTo>
                  <a:pt x="49" y="124"/>
                </a:lnTo>
                <a:lnTo>
                  <a:pt x="49" y="124"/>
                </a:lnTo>
                <a:lnTo>
                  <a:pt x="49" y="124"/>
                </a:lnTo>
                <a:lnTo>
                  <a:pt x="49" y="123"/>
                </a:lnTo>
                <a:lnTo>
                  <a:pt x="49" y="123"/>
                </a:lnTo>
                <a:lnTo>
                  <a:pt x="49" y="123"/>
                </a:lnTo>
                <a:lnTo>
                  <a:pt x="49" y="122"/>
                </a:lnTo>
                <a:lnTo>
                  <a:pt x="49" y="122"/>
                </a:lnTo>
                <a:lnTo>
                  <a:pt x="49" y="122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9" y="121"/>
                </a:lnTo>
                <a:lnTo>
                  <a:pt x="48" y="121"/>
                </a:lnTo>
                <a:lnTo>
                  <a:pt x="48" y="120"/>
                </a:lnTo>
                <a:lnTo>
                  <a:pt x="48" y="120"/>
                </a:lnTo>
                <a:lnTo>
                  <a:pt x="48" y="120"/>
                </a:lnTo>
                <a:lnTo>
                  <a:pt x="48" y="120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8" y="119"/>
                </a:lnTo>
                <a:lnTo>
                  <a:pt x="47" y="119"/>
                </a:lnTo>
                <a:lnTo>
                  <a:pt x="47" y="119"/>
                </a:lnTo>
                <a:lnTo>
                  <a:pt x="47" y="119"/>
                </a:lnTo>
                <a:lnTo>
                  <a:pt x="47" y="118"/>
                </a:lnTo>
                <a:lnTo>
                  <a:pt x="47" y="118"/>
                </a:lnTo>
                <a:lnTo>
                  <a:pt x="47" y="118"/>
                </a:lnTo>
                <a:lnTo>
                  <a:pt x="47" y="118"/>
                </a:lnTo>
                <a:lnTo>
                  <a:pt x="47" y="118"/>
                </a:lnTo>
                <a:lnTo>
                  <a:pt x="47" y="117"/>
                </a:lnTo>
                <a:lnTo>
                  <a:pt x="47" y="117"/>
                </a:lnTo>
                <a:lnTo>
                  <a:pt x="47" y="117"/>
                </a:lnTo>
                <a:lnTo>
                  <a:pt x="47" y="117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6"/>
                </a:lnTo>
                <a:lnTo>
                  <a:pt x="47" y="115"/>
                </a:lnTo>
                <a:lnTo>
                  <a:pt x="48" y="114"/>
                </a:lnTo>
                <a:lnTo>
                  <a:pt x="47" y="114"/>
                </a:lnTo>
                <a:lnTo>
                  <a:pt x="47" y="114"/>
                </a:lnTo>
                <a:lnTo>
                  <a:pt x="47" y="114"/>
                </a:lnTo>
                <a:lnTo>
                  <a:pt x="47" y="113"/>
                </a:lnTo>
                <a:lnTo>
                  <a:pt x="47" y="113"/>
                </a:lnTo>
                <a:lnTo>
                  <a:pt x="47" y="113"/>
                </a:lnTo>
                <a:lnTo>
                  <a:pt x="47" y="113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2"/>
                </a:lnTo>
                <a:lnTo>
                  <a:pt x="47" y="111"/>
                </a:lnTo>
                <a:lnTo>
                  <a:pt x="47" y="111"/>
                </a:lnTo>
                <a:lnTo>
                  <a:pt x="47" y="111"/>
                </a:lnTo>
                <a:lnTo>
                  <a:pt x="47" y="111"/>
                </a:lnTo>
                <a:lnTo>
                  <a:pt x="47" y="111"/>
                </a:lnTo>
                <a:lnTo>
                  <a:pt x="47" y="110"/>
                </a:lnTo>
                <a:lnTo>
                  <a:pt x="47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10"/>
                </a:lnTo>
                <a:lnTo>
                  <a:pt x="46" y="109"/>
                </a:lnTo>
                <a:lnTo>
                  <a:pt x="46" y="109"/>
                </a:lnTo>
                <a:lnTo>
                  <a:pt x="46" y="109"/>
                </a:lnTo>
                <a:lnTo>
                  <a:pt x="46" y="108"/>
                </a:lnTo>
                <a:lnTo>
                  <a:pt x="46" y="108"/>
                </a:lnTo>
                <a:lnTo>
                  <a:pt x="46" y="108"/>
                </a:lnTo>
                <a:lnTo>
                  <a:pt x="46" y="108"/>
                </a:lnTo>
                <a:lnTo>
                  <a:pt x="45" y="108"/>
                </a:lnTo>
                <a:lnTo>
                  <a:pt x="45" y="108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7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6"/>
                </a:lnTo>
                <a:lnTo>
                  <a:pt x="45" y="105"/>
                </a:lnTo>
                <a:lnTo>
                  <a:pt x="45" y="105"/>
                </a:lnTo>
                <a:lnTo>
                  <a:pt x="45" y="105"/>
                </a:lnTo>
                <a:lnTo>
                  <a:pt x="45" y="105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4"/>
                </a:lnTo>
                <a:lnTo>
                  <a:pt x="45" y="103"/>
                </a:lnTo>
                <a:lnTo>
                  <a:pt x="45" y="103"/>
                </a:lnTo>
                <a:lnTo>
                  <a:pt x="45" y="103"/>
                </a:lnTo>
                <a:lnTo>
                  <a:pt x="46" y="103"/>
                </a:lnTo>
                <a:lnTo>
                  <a:pt x="46" y="103"/>
                </a:lnTo>
                <a:lnTo>
                  <a:pt x="45" y="103"/>
                </a:lnTo>
                <a:lnTo>
                  <a:pt x="45" y="103"/>
                </a:lnTo>
                <a:lnTo>
                  <a:pt x="46" y="103"/>
                </a:lnTo>
                <a:lnTo>
                  <a:pt x="46" y="103"/>
                </a:lnTo>
                <a:lnTo>
                  <a:pt x="46" y="102"/>
                </a:lnTo>
                <a:lnTo>
                  <a:pt x="46" y="102"/>
                </a:lnTo>
                <a:lnTo>
                  <a:pt x="46" y="102"/>
                </a:lnTo>
                <a:lnTo>
                  <a:pt x="46" y="101"/>
                </a:lnTo>
                <a:lnTo>
                  <a:pt x="46" y="101"/>
                </a:lnTo>
                <a:lnTo>
                  <a:pt x="45" y="101"/>
                </a:lnTo>
                <a:lnTo>
                  <a:pt x="45" y="101"/>
                </a:lnTo>
                <a:lnTo>
                  <a:pt x="45" y="100"/>
                </a:lnTo>
                <a:lnTo>
                  <a:pt x="45" y="100"/>
                </a:lnTo>
                <a:lnTo>
                  <a:pt x="45" y="100"/>
                </a:lnTo>
                <a:lnTo>
                  <a:pt x="44" y="100"/>
                </a:lnTo>
                <a:lnTo>
                  <a:pt x="44" y="100"/>
                </a:lnTo>
                <a:lnTo>
                  <a:pt x="44" y="99"/>
                </a:lnTo>
                <a:lnTo>
                  <a:pt x="44" y="99"/>
                </a:lnTo>
                <a:lnTo>
                  <a:pt x="43" y="98"/>
                </a:lnTo>
                <a:lnTo>
                  <a:pt x="43" y="98"/>
                </a:lnTo>
                <a:lnTo>
                  <a:pt x="43" y="98"/>
                </a:lnTo>
                <a:lnTo>
                  <a:pt x="43" y="97"/>
                </a:lnTo>
                <a:lnTo>
                  <a:pt x="43" y="97"/>
                </a:lnTo>
                <a:lnTo>
                  <a:pt x="43" y="97"/>
                </a:lnTo>
                <a:lnTo>
                  <a:pt x="44" y="97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3" y="96"/>
                </a:lnTo>
                <a:lnTo>
                  <a:pt x="42" y="96"/>
                </a:lnTo>
                <a:lnTo>
                  <a:pt x="42" y="96"/>
                </a:lnTo>
                <a:lnTo>
                  <a:pt x="42" y="96"/>
                </a:lnTo>
                <a:lnTo>
                  <a:pt x="42" y="95"/>
                </a:lnTo>
                <a:lnTo>
                  <a:pt x="42" y="95"/>
                </a:lnTo>
                <a:lnTo>
                  <a:pt x="42" y="95"/>
                </a:lnTo>
                <a:lnTo>
                  <a:pt x="42" y="94"/>
                </a:lnTo>
                <a:lnTo>
                  <a:pt x="41" y="94"/>
                </a:lnTo>
                <a:lnTo>
                  <a:pt x="41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40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9" y="94"/>
                </a:lnTo>
                <a:lnTo>
                  <a:pt x="38" y="94"/>
                </a:lnTo>
                <a:lnTo>
                  <a:pt x="38" y="94"/>
                </a:lnTo>
                <a:lnTo>
                  <a:pt x="38" y="94"/>
                </a:lnTo>
                <a:lnTo>
                  <a:pt x="38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7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4"/>
                </a:lnTo>
                <a:lnTo>
                  <a:pt x="35" y="93"/>
                </a:lnTo>
                <a:lnTo>
                  <a:pt x="34" y="93"/>
                </a:lnTo>
                <a:lnTo>
                  <a:pt x="34" y="93"/>
                </a:lnTo>
                <a:lnTo>
                  <a:pt x="34" y="93"/>
                </a:lnTo>
                <a:lnTo>
                  <a:pt x="34" y="93"/>
                </a:lnTo>
                <a:lnTo>
                  <a:pt x="34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3"/>
                </a:lnTo>
                <a:lnTo>
                  <a:pt x="33" y="92"/>
                </a:lnTo>
                <a:lnTo>
                  <a:pt x="33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2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1"/>
                </a:lnTo>
                <a:lnTo>
                  <a:pt x="32" y="90"/>
                </a:lnTo>
                <a:lnTo>
                  <a:pt x="32" y="90"/>
                </a:lnTo>
                <a:lnTo>
                  <a:pt x="32" y="90"/>
                </a:lnTo>
                <a:lnTo>
                  <a:pt x="31" y="90"/>
                </a:lnTo>
                <a:lnTo>
                  <a:pt x="31" y="91"/>
                </a:lnTo>
                <a:lnTo>
                  <a:pt x="31" y="90"/>
                </a:lnTo>
                <a:lnTo>
                  <a:pt x="31" y="91"/>
                </a:lnTo>
                <a:lnTo>
                  <a:pt x="31" y="90"/>
                </a:lnTo>
                <a:lnTo>
                  <a:pt x="31" y="91"/>
                </a:lnTo>
                <a:lnTo>
                  <a:pt x="31" y="90"/>
                </a:lnTo>
                <a:lnTo>
                  <a:pt x="31" y="91"/>
                </a:lnTo>
                <a:lnTo>
                  <a:pt x="31" y="91"/>
                </a:lnTo>
                <a:lnTo>
                  <a:pt x="31" y="90"/>
                </a:lnTo>
                <a:lnTo>
                  <a:pt x="30" y="90"/>
                </a:lnTo>
                <a:lnTo>
                  <a:pt x="30" y="91"/>
                </a:lnTo>
                <a:lnTo>
                  <a:pt x="30" y="90"/>
                </a:lnTo>
                <a:lnTo>
                  <a:pt x="30" y="91"/>
                </a:lnTo>
                <a:lnTo>
                  <a:pt x="30" y="91"/>
                </a:lnTo>
                <a:lnTo>
                  <a:pt x="30" y="91"/>
                </a:lnTo>
                <a:lnTo>
                  <a:pt x="30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1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3"/>
                </a:lnTo>
                <a:lnTo>
                  <a:pt x="29" y="93"/>
                </a:lnTo>
                <a:lnTo>
                  <a:pt x="29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8" y="93"/>
                </a:lnTo>
                <a:lnTo>
                  <a:pt x="27" y="93"/>
                </a:lnTo>
                <a:lnTo>
                  <a:pt x="27" y="93"/>
                </a:lnTo>
                <a:lnTo>
                  <a:pt x="27" y="93"/>
                </a:lnTo>
                <a:lnTo>
                  <a:pt x="27" y="94"/>
                </a:lnTo>
                <a:lnTo>
                  <a:pt x="27" y="94"/>
                </a:lnTo>
                <a:lnTo>
                  <a:pt x="27" y="94"/>
                </a:lnTo>
                <a:lnTo>
                  <a:pt x="27" y="94"/>
                </a:lnTo>
                <a:lnTo>
                  <a:pt x="27" y="93"/>
                </a:lnTo>
                <a:lnTo>
                  <a:pt x="27" y="93"/>
                </a:lnTo>
                <a:lnTo>
                  <a:pt x="27" y="93"/>
                </a:lnTo>
                <a:lnTo>
                  <a:pt x="27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3"/>
                </a:lnTo>
                <a:lnTo>
                  <a:pt x="26" y="94"/>
                </a:lnTo>
                <a:lnTo>
                  <a:pt x="26" y="94"/>
                </a:lnTo>
                <a:lnTo>
                  <a:pt x="26" y="94"/>
                </a:lnTo>
                <a:lnTo>
                  <a:pt x="26" y="94"/>
                </a:lnTo>
                <a:lnTo>
                  <a:pt x="26" y="93"/>
                </a:lnTo>
                <a:lnTo>
                  <a:pt x="25" y="93"/>
                </a:lnTo>
                <a:lnTo>
                  <a:pt x="25" y="93"/>
                </a:lnTo>
                <a:lnTo>
                  <a:pt x="25" y="93"/>
                </a:lnTo>
                <a:lnTo>
                  <a:pt x="25" y="93"/>
                </a:lnTo>
                <a:lnTo>
                  <a:pt x="25" y="94"/>
                </a:lnTo>
                <a:lnTo>
                  <a:pt x="25" y="94"/>
                </a:lnTo>
                <a:lnTo>
                  <a:pt x="25" y="94"/>
                </a:lnTo>
                <a:lnTo>
                  <a:pt x="25" y="94"/>
                </a:lnTo>
                <a:lnTo>
                  <a:pt x="25" y="94"/>
                </a:lnTo>
                <a:lnTo>
                  <a:pt x="25" y="93"/>
                </a:lnTo>
                <a:lnTo>
                  <a:pt x="25" y="93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4"/>
                </a:lnTo>
                <a:lnTo>
                  <a:pt x="24" y="95"/>
                </a:lnTo>
                <a:lnTo>
                  <a:pt x="24" y="95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3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4"/>
                </a:lnTo>
                <a:lnTo>
                  <a:pt x="22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1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20" y="93"/>
                </a:lnTo>
                <a:lnTo>
                  <a:pt x="19" y="93"/>
                </a:lnTo>
                <a:lnTo>
                  <a:pt x="19" y="94"/>
                </a:lnTo>
                <a:lnTo>
                  <a:pt x="19" y="93"/>
                </a:lnTo>
                <a:lnTo>
                  <a:pt x="19" y="94"/>
                </a:lnTo>
                <a:lnTo>
                  <a:pt x="19" y="94"/>
                </a:lnTo>
                <a:lnTo>
                  <a:pt x="19" y="93"/>
                </a:lnTo>
                <a:lnTo>
                  <a:pt x="19" y="93"/>
                </a:lnTo>
                <a:lnTo>
                  <a:pt x="19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8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3"/>
                </a:lnTo>
                <a:lnTo>
                  <a:pt x="17" y="94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6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5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4" y="93"/>
                </a:lnTo>
                <a:lnTo>
                  <a:pt x="13" y="93"/>
                </a:lnTo>
                <a:lnTo>
                  <a:pt x="13" y="93"/>
                </a:lnTo>
                <a:lnTo>
                  <a:pt x="13" y="93"/>
                </a:lnTo>
                <a:lnTo>
                  <a:pt x="13" y="93"/>
                </a:lnTo>
                <a:lnTo>
                  <a:pt x="13" y="92"/>
                </a:lnTo>
                <a:lnTo>
                  <a:pt x="13" y="92"/>
                </a:lnTo>
                <a:lnTo>
                  <a:pt x="13" y="93"/>
                </a:lnTo>
                <a:lnTo>
                  <a:pt x="13" y="92"/>
                </a:lnTo>
                <a:lnTo>
                  <a:pt x="13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2" y="92"/>
                </a:lnTo>
                <a:lnTo>
                  <a:pt x="11" y="92"/>
                </a:lnTo>
                <a:lnTo>
                  <a:pt x="11" y="92"/>
                </a:lnTo>
                <a:lnTo>
                  <a:pt x="11" y="92"/>
                </a:lnTo>
                <a:lnTo>
                  <a:pt x="11" y="92"/>
                </a:lnTo>
                <a:lnTo>
                  <a:pt x="10" y="92"/>
                </a:lnTo>
                <a:lnTo>
                  <a:pt x="10" y="92"/>
                </a:lnTo>
                <a:lnTo>
                  <a:pt x="10" y="92"/>
                </a:lnTo>
                <a:lnTo>
                  <a:pt x="10" y="91"/>
                </a:lnTo>
                <a:lnTo>
                  <a:pt x="10" y="92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10" y="91"/>
                </a:lnTo>
                <a:lnTo>
                  <a:pt x="9" y="91"/>
                </a:lnTo>
                <a:lnTo>
                  <a:pt x="9" y="91"/>
                </a:lnTo>
                <a:lnTo>
                  <a:pt x="9" y="91"/>
                </a:lnTo>
                <a:lnTo>
                  <a:pt x="9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8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7" y="91"/>
                </a:lnTo>
                <a:lnTo>
                  <a:pt x="7" y="92"/>
                </a:lnTo>
                <a:lnTo>
                  <a:pt x="6" y="92"/>
                </a:lnTo>
                <a:lnTo>
                  <a:pt x="6" y="91"/>
                </a:lnTo>
                <a:lnTo>
                  <a:pt x="6" y="91"/>
                </a:lnTo>
                <a:lnTo>
                  <a:pt x="6" y="91"/>
                </a:lnTo>
                <a:lnTo>
                  <a:pt x="6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5" y="91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90"/>
                </a:lnTo>
                <a:lnTo>
                  <a:pt x="4" y="91"/>
                </a:lnTo>
                <a:lnTo>
                  <a:pt x="3" y="91"/>
                </a:lnTo>
                <a:lnTo>
                  <a:pt x="3" y="91"/>
                </a:lnTo>
                <a:lnTo>
                  <a:pt x="3" y="91"/>
                </a:lnTo>
                <a:lnTo>
                  <a:pt x="3" y="90"/>
                </a:lnTo>
                <a:lnTo>
                  <a:pt x="3" y="90"/>
                </a:lnTo>
                <a:lnTo>
                  <a:pt x="3" y="90"/>
                </a:lnTo>
                <a:lnTo>
                  <a:pt x="3" y="90"/>
                </a:lnTo>
                <a:lnTo>
                  <a:pt x="3" y="89"/>
                </a:lnTo>
                <a:lnTo>
                  <a:pt x="4" y="89"/>
                </a:lnTo>
                <a:lnTo>
                  <a:pt x="4" y="89"/>
                </a:lnTo>
                <a:lnTo>
                  <a:pt x="4" y="89"/>
                </a:lnTo>
                <a:lnTo>
                  <a:pt x="4" y="88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4" y="87"/>
                </a:lnTo>
                <a:lnTo>
                  <a:pt x="5" y="87"/>
                </a:lnTo>
                <a:lnTo>
                  <a:pt x="4" y="87"/>
                </a:lnTo>
                <a:lnTo>
                  <a:pt x="3" y="86"/>
                </a:lnTo>
                <a:lnTo>
                  <a:pt x="3" y="86"/>
                </a:lnTo>
                <a:lnTo>
                  <a:pt x="4" y="86"/>
                </a:lnTo>
                <a:lnTo>
                  <a:pt x="4" y="86"/>
                </a:lnTo>
                <a:lnTo>
                  <a:pt x="5" y="85"/>
                </a:lnTo>
                <a:lnTo>
                  <a:pt x="5" y="85"/>
                </a:lnTo>
                <a:lnTo>
                  <a:pt x="4" y="85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4" y="84"/>
                </a:lnTo>
                <a:lnTo>
                  <a:pt x="5" y="83"/>
                </a:lnTo>
                <a:lnTo>
                  <a:pt x="5" y="83"/>
                </a:lnTo>
                <a:lnTo>
                  <a:pt x="5" y="83"/>
                </a:lnTo>
                <a:lnTo>
                  <a:pt x="4" y="83"/>
                </a:lnTo>
                <a:lnTo>
                  <a:pt x="4" y="82"/>
                </a:lnTo>
                <a:lnTo>
                  <a:pt x="4" y="82"/>
                </a:lnTo>
                <a:lnTo>
                  <a:pt x="4" y="82"/>
                </a:lnTo>
                <a:lnTo>
                  <a:pt x="5" y="82"/>
                </a:lnTo>
                <a:lnTo>
                  <a:pt x="5" y="81"/>
                </a:lnTo>
                <a:lnTo>
                  <a:pt x="4" y="81"/>
                </a:lnTo>
                <a:lnTo>
                  <a:pt x="4" y="81"/>
                </a:lnTo>
                <a:lnTo>
                  <a:pt x="4" y="81"/>
                </a:lnTo>
                <a:lnTo>
                  <a:pt x="4" y="80"/>
                </a:lnTo>
                <a:lnTo>
                  <a:pt x="4" y="80"/>
                </a:lnTo>
                <a:lnTo>
                  <a:pt x="4" y="80"/>
                </a:lnTo>
                <a:lnTo>
                  <a:pt x="4" y="79"/>
                </a:lnTo>
                <a:lnTo>
                  <a:pt x="4" y="79"/>
                </a:lnTo>
                <a:lnTo>
                  <a:pt x="4" y="79"/>
                </a:lnTo>
                <a:lnTo>
                  <a:pt x="5" y="78"/>
                </a:lnTo>
                <a:lnTo>
                  <a:pt x="5" y="78"/>
                </a:lnTo>
                <a:lnTo>
                  <a:pt x="5" y="77"/>
                </a:lnTo>
                <a:lnTo>
                  <a:pt x="5" y="77"/>
                </a:lnTo>
                <a:lnTo>
                  <a:pt x="6" y="76"/>
                </a:lnTo>
                <a:lnTo>
                  <a:pt x="5" y="76"/>
                </a:lnTo>
                <a:lnTo>
                  <a:pt x="5" y="76"/>
                </a:lnTo>
                <a:lnTo>
                  <a:pt x="5" y="76"/>
                </a:lnTo>
                <a:lnTo>
                  <a:pt x="4" y="76"/>
                </a:lnTo>
                <a:lnTo>
                  <a:pt x="4" y="76"/>
                </a:lnTo>
                <a:lnTo>
                  <a:pt x="5" y="75"/>
                </a:lnTo>
                <a:lnTo>
                  <a:pt x="6" y="75"/>
                </a:lnTo>
                <a:lnTo>
                  <a:pt x="6" y="74"/>
                </a:lnTo>
                <a:lnTo>
                  <a:pt x="5" y="73"/>
                </a:lnTo>
                <a:lnTo>
                  <a:pt x="5" y="73"/>
                </a:lnTo>
                <a:lnTo>
                  <a:pt x="6" y="72"/>
                </a:lnTo>
                <a:lnTo>
                  <a:pt x="5" y="72"/>
                </a:lnTo>
                <a:lnTo>
                  <a:pt x="5" y="71"/>
                </a:lnTo>
                <a:lnTo>
                  <a:pt x="6" y="71"/>
                </a:lnTo>
                <a:lnTo>
                  <a:pt x="6" y="70"/>
                </a:lnTo>
                <a:lnTo>
                  <a:pt x="6" y="70"/>
                </a:lnTo>
                <a:lnTo>
                  <a:pt x="6" y="70"/>
                </a:lnTo>
                <a:lnTo>
                  <a:pt x="6" y="69"/>
                </a:lnTo>
                <a:lnTo>
                  <a:pt x="6" y="69"/>
                </a:lnTo>
                <a:lnTo>
                  <a:pt x="6" y="69"/>
                </a:lnTo>
                <a:lnTo>
                  <a:pt x="6" y="69"/>
                </a:lnTo>
                <a:lnTo>
                  <a:pt x="5" y="69"/>
                </a:lnTo>
                <a:lnTo>
                  <a:pt x="5" y="69"/>
                </a:lnTo>
                <a:lnTo>
                  <a:pt x="5" y="69"/>
                </a:lnTo>
                <a:lnTo>
                  <a:pt x="5" y="69"/>
                </a:lnTo>
                <a:lnTo>
                  <a:pt x="5" y="69"/>
                </a:lnTo>
                <a:lnTo>
                  <a:pt x="4" y="69"/>
                </a:lnTo>
                <a:lnTo>
                  <a:pt x="4" y="69"/>
                </a:lnTo>
                <a:lnTo>
                  <a:pt x="4" y="68"/>
                </a:lnTo>
                <a:lnTo>
                  <a:pt x="5" y="68"/>
                </a:lnTo>
                <a:lnTo>
                  <a:pt x="5" y="68"/>
                </a:lnTo>
                <a:lnTo>
                  <a:pt x="5" y="67"/>
                </a:lnTo>
                <a:lnTo>
                  <a:pt x="5" y="67"/>
                </a:lnTo>
                <a:lnTo>
                  <a:pt x="5" y="67"/>
                </a:lnTo>
                <a:lnTo>
                  <a:pt x="5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4" y="66"/>
                </a:lnTo>
                <a:lnTo>
                  <a:pt x="4" y="66"/>
                </a:lnTo>
                <a:lnTo>
                  <a:pt x="4" y="66"/>
                </a:lnTo>
                <a:lnTo>
                  <a:pt x="5" y="66"/>
                </a:lnTo>
                <a:lnTo>
                  <a:pt x="5" y="66"/>
                </a:lnTo>
                <a:lnTo>
                  <a:pt x="5" y="66"/>
                </a:lnTo>
                <a:lnTo>
                  <a:pt x="5" y="65"/>
                </a:lnTo>
                <a:lnTo>
                  <a:pt x="5" y="65"/>
                </a:lnTo>
                <a:lnTo>
                  <a:pt x="5" y="65"/>
                </a:lnTo>
                <a:lnTo>
                  <a:pt x="5" y="64"/>
                </a:lnTo>
                <a:lnTo>
                  <a:pt x="4" y="64"/>
                </a:lnTo>
                <a:lnTo>
                  <a:pt x="4" y="64"/>
                </a:lnTo>
                <a:lnTo>
                  <a:pt x="4" y="64"/>
                </a:lnTo>
                <a:lnTo>
                  <a:pt x="4" y="65"/>
                </a:lnTo>
                <a:lnTo>
                  <a:pt x="3" y="65"/>
                </a:lnTo>
                <a:lnTo>
                  <a:pt x="3" y="65"/>
                </a:lnTo>
                <a:lnTo>
                  <a:pt x="3" y="65"/>
                </a:lnTo>
                <a:lnTo>
                  <a:pt x="3" y="64"/>
                </a:lnTo>
                <a:lnTo>
                  <a:pt x="3" y="64"/>
                </a:lnTo>
                <a:lnTo>
                  <a:pt x="3" y="64"/>
                </a:lnTo>
                <a:lnTo>
                  <a:pt x="3" y="64"/>
                </a:lnTo>
                <a:lnTo>
                  <a:pt x="3" y="63"/>
                </a:lnTo>
                <a:lnTo>
                  <a:pt x="3" y="63"/>
                </a:lnTo>
                <a:lnTo>
                  <a:pt x="3" y="63"/>
                </a:lnTo>
                <a:lnTo>
                  <a:pt x="3" y="61"/>
                </a:lnTo>
                <a:lnTo>
                  <a:pt x="3" y="61"/>
                </a:lnTo>
                <a:lnTo>
                  <a:pt x="3" y="60"/>
                </a:lnTo>
                <a:lnTo>
                  <a:pt x="3" y="60"/>
                </a:lnTo>
                <a:lnTo>
                  <a:pt x="3" y="59"/>
                </a:lnTo>
                <a:lnTo>
                  <a:pt x="2" y="59"/>
                </a:lnTo>
                <a:lnTo>
                  <a:pt x="1" y="59"/>
                </a:lnTo>
                <a:lnTo>
                  <a:pt x="1" y="58"/>
                </a:lnTo>
                <a:lnTo>
                  <a:pt x="1" y="58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1" y="57"/>
                </a:lnTo>
                <a:lnTo>
                  <a:pt x="0" y="57"/>
                </a:lnTo>
                <a:lnTo>
                  <a:pt x="0" y="57"/>
                </a:lnTo>
                <a:lnTo>
                  <a:pt x="0" y="57"/>
                </a:lnTo>
                <a:lnTo>
                  <a:pt x="0" y="56"/>
                </a:lnTo>
                <a:lnTo>
                  <a:pt x="0" y="56"/>
                </a:lnTo>
                <a:lnTo>
                  <a:pt x="0" y="56"/>
                </a:lnTo>
                <a:lnTo>
                  <a:pt x="1" y="56"/>
                </a:lnTo>
                <a:lnTo>
                  <a:pt x="1" y="56"/>
                </a:lnTo>
                <a:lnTo>
                  <a:pt x="1" y="56"/>
                </a:lnTo>
                <a:lnTo>
                  <a:pt x="1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1" y="55"/>
                </a:lnTo>
                <a:lnTo>
                  <a:pt x="1" y="55"/>
                </a:lnTo>
                <a:lnTo>
                  <a:pt x="1" y="54"/>
                </a:lnTo>
                <a:lnTo>
                  <a:pt x="1" y="54"/>
                </a:lnTo>
                <a:lnTo>
                  <a:pt x="2" y="54"/>
                </a:lnTo>
                <a:lnTo>
                  <a:pt x="2" y="54"/>
                </a:lnTo>
                <a:lnTo>
                  <a:pt x="2" y="53"/>
                </a:lnTo>
                <a:lnTo>
                  <a:pt x="3" y="53"/>
                </a:lnTo>
                <a:lnTo>
                  <a:pt x="3" y="53"/>
                </a:lnTo>
                <a:lnTo>
                  <a:pt x="3" y="53"/>
                </a:lnTo>
                <a:lnTo>
                  <a:pt x="3" y="53"/>
                </a:lnTo>
                <a:lnTo>
                  <a:pt x="4" y="52"/>
                </a:lnTo>
                <a:lnTo>
                  <a:pt x="4" y="52"/>
                </a:lnTo>
                <a:lnTo>
                  <a:pt x="4" y="52"/>
                </a:lnTo>
                <a:lnTo>
                  <a:pt x="4" y="52"/>
                </a:lnTo>
                <a:lnTo>
                  <a:pt x="5" y="53"/>
                </a:lnTo>
                <a:lnTo>
                  <a:pt x="5" y="52"/>
                </a:lnTo>
                <a:lnTo>
                  <a:pt x="5" y="52"/>
                </a:lnTo>
                <a:lnTo>
                  <a:pt x="5" y="51"/>
                </a:lnTo>
                <a:lnTo>
                  <a:pt x="1" y="48"/>
                </a:lnTo>
                <a:lnTo>
                  <a:pt x="2" y="44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6" name="Freeform 26">
            <a:extLst>
              <a:ext uri="{FF2B5EF4-FFF2-40B4-BE49-F238E27FC236}">
                <a16:creationId xmlns="" xmlns:a16="http://schemas.microsoft.com/office/drawing/2014/main" id="{CC2BBDDD-29A4-473D-A97E-35842E5F34E4}"/>
              </a:ext>
            </a:extLst>
          </p:cNvPr>
          <p:cNvSpPr>
            <a:spLocks/>
          </p:cNvSpPr>
          <p:nvPr/>
        </p:nvSpPr>
        <p:spPr bwMode="auto">
          <a:xfrm>
            <a:off x="3554269" y="2501510"/>
            <a:ext cx="1931989" cy="1863727"/>
          </a:xfrm>
          <a:custGeom>
            <a:avLst/>
            <a:gdLst>
              <a:gd name="T0" fmla="*/ 14 w 204"/>
              <a:gd name="T1" fmla="*/ 26 h 197"/>
              <a:gd name="T2" fmla="*/ 59 w 204"/>
              <a:gd name="T3" fmla="*/ 18 h 197"/>
              <a:gd name="T4" fmla="*/ 62 w 204"/>
              <a:gd name="T5" fmla="*/ 0 h 197"/>
              <a:gd name="T6" fmla="*/ 71 w 204"/>
              <a:gd name="T7" fmla="*/ 20 h 197"/>
              <a:gd name="T8" fmla="*/ 81 w 204"/>
              <a:gd name="T9" fmla="*/ 30 h 197"/>
              <a:gd name="T10" fmla="*/ 119 w 204"/>
              <a:gd name="T11" fmla="*/ 39 h 197"/>
              <a:gd name="T12" fmla="*/ 199 w 204"/>
              <a:gd name="T13" fmla="*/ 57 h 197"/>
              <a:gd name="T14" fmla="*/ 197 w 204"/>
              <a:gd name="T15" fmla="*/ 69 h 197"/>
              <a:gd name="T16" fmla="*/ 195 w 204"/>
              <a:gd name="T17" fmla="*/ 81 h 197"/>
              <a:gd name="T18" fmla="*/ 197 w 204"/>
              <a:gd name="T19" fmla="*/ 94 h 197"/>
              <a:gd name="T20" fmla="*/ 199 w 204"/>
              <a:gd name="T21" fmla="*/ 102 h 197"/>
              <a:gd name="T22" fmla="*/ 194 w 204"/>
              <a:gd name="T23" fmla="*/ 115 h 197"/>
              <a:gd name="T24" fmla="*/ 190 w 204"/>
              <a:gd name="T25" fmla="*/ 129 h 197"/>
              <a:gd name="T26" fmla="*/ 184 w 204"/>
              <a:gd name="T27" fmla="*/ 140 h 197"/>
              <a:gd name="T28" fmla="*/ 177 w 204"/>
              <a:gd name="T29" fmla="*/ 150 h 197"/>
              <a:gd name="T30" fmla="*/ 168 w 204"/>
              <a:gd name="T31" fmla="*/ 158 h 197"/>
              <a:gd name="T32" fmla="*/ 161 w 204"/>
              <a:gd name="T33" fmla="*/ 164 h 197"/>
              <a:gd name="T34" fmla="*/ 160 w 204"/>
              <a:gd name="T35" fmla="*/ 169 h 197"/>
              <a:gd name="T36" fmla="*/ 157 w 204"/>
              <a:gd name="T37" fmla="*/ 173 h 197"/>
              <a:gd name="T38" fmla="*/ 154 w 204"/>
              <a:gd name="T39" fmla="*/ 176 h 197"/>
              <a:gd name="T40" fmla="*/ 153 w 204"/>
              <a:gd name="T41" fmla="*/ 179 h 197"/>
              <a:gd name="T42" fmla="*/ 151 w 204"/>
              <a:gd name="T43" fmla="*/ 184 h 197"/>
              <a:gd name="T44" fmla="*/ 150 w 204"/>
              <a:gd name="T45" fmla="*/ 188 h 197"/>
              <a:gd name="T46" fmla="*/ 152 w 204"/>
              <a:gd name="T47" fmla="*/ 195 h 197"/>
              <a:gd name="T48" fmla="*/ 145 w 204"/>
              <a:gd name="T49" fmla="*/ 197 h 197"/>
              <a:gd name="T50" fmla="*/ 140 w 204"/>
              <a:gd name="T51" fmla="*/ 195 h 197"/>
              <a:gd name="T52" fmla="*/ 139 w 204"/>
              <a:gd name="T53" fmla="*/ 191 h 197"/>
              <a:gd name="T54" fmla="*/ 137 w 204"/>
              <a:gd name="T55" fmla="*/ 186 h 197"/>
              <a:gd name="T56" fmla="*/ 131 w 204"/>
              <a:gd name="T57" fmla="*/ 190 h 197"/>
              <a:gd name="T58" fmla="*/ 127 w 204"/>
              <a:gd name="T59" fmla="*/ 187 h 197"/>
              <a:gd name="T60" fmla="*/ 119 w 204"/>
              <a:gd name="T61" fmla="*/ 189 h 197"/>
              <a:gd name="T62" fmla="*/ 115 w 204"/>
              <a:gd name="T63" fmla="*/ 189 h 197"/>
              <a:gd name="T64" fmla="*/ 112 w 204"/>
              <a:gd name="T65" fmla="*/ 187 h 197"/>
              <a:gd name="T66" fmla="*/ 108 w 204"/>
              <a:gd name="T67" fmla="*/ 185 h 197"/>
              <a:gd name="T68" fmla="*/ 104 w 204"/>
              <a:gd name="T69" fmla="*/ 183 h 197"/>
              <a:gd name="T70" fmla="*/ 100 w 204"/>
              <a:gd name="T71" fmla="*/ 181 h 197"/>
              <a:gd name="T72" fmla="*/ 95 w 204"/>
              <a:gd name="T73" fmla="*/ 183 h 197"/>
              <a:gd name="T74" fmla="*/ 90 w 204"/>
              <a:gd name="T75" fmla="*/ 184 h 197"/>
              <a:gd name="T76" fmla="*/ 86 w 204"/>
              <a:gd name="T77" fmla="*/ 186 h 197"/>
              <a:gd name="T78" fmla="*/ 81 w 204"/>
              <a:gd name="T79" fmla="*/ 192 h 197"/>
              <a:gd name="T80" fmla="*/ 75 w 204"/>
              <a:gd name="T81" fmla="*/ 194 h 197"/>
              <a:gd name="T82" fmla="*/ 70 w 204"/>
              <a:gd name="T83" fmla="*/ 189 h 197"/>
              <a:gd name="T84" fmla="*/ 60 w 204"/>
              <a:gd name="T85" fmla="*/ 184 h 197"/>
              <a:gd name="T86" fmla="*/ 57 w 204"/>
              <a:gd name="T87" fmla="*/ 177 h 197"/>
              <a:gd name="T88" fmla="*/ 59 w 204"/>
              <a:gd name="T89" fmla="*/ 167 h 197"/>
              <a:gd name="T90" fmla="*/ 23 w 204"/>
              <a:gd name="T91" fmla="*/ 131 h 197"/>
              <a:gd name="T92" fmla="*/ 21 w 204"/>
              <a:gd name="T93" fmla="*/ 127 h 197"/>
              <a:gd name="T94" fmla="*/ 22 w 204"/>
              <a:gd name="T95" fmla="*/ 121 h 197"/>
              <a:gd name="T96" fmla="*/ 20 w 204"/>
              <a:gd name="T97" fmla="*/ 118 h 197"/>
              <a:gd name="T98" fmla="*/ 17 w 204"/>
              <a:gd name="T99" fmla="*/ 116 h 197"/>
              <a:gd name="T100" fmla="*/ 22 w 204"/>
              <a:gd name="T101" fmla="*/ 111 h 197"/>
              <a:gd name="T102" fmla="*/ 25 w 204"/>
              <a:gd name="T103" fmla="*/ 104 h 197"/>
              <a:gd name="T104" fmla="*/ 31 w 204"/>
              <a:gd name="T105" fmla="*/ 94 h 197"/>
              <a:gd name="T106" fmla="*/ 30 w 204"/>
              <a:gd name="T107" fmla="*/ 86 h 197"/>
              <a:gd name="T108" fmla="*/ 27 w 204"/>
              <a:gd name="T109" fmla="*/ 82 h 197"/>
              <a:gd name="T110" fmla="*/ 28 w 204"/>
              <a:gd name="T111" fmla="*/ 77 h 197"/>
              <a:gd name="T112" fmla="*/ 29 w 204"/>
              <a:gd name="T113" fmla="*/ 70 h 197"/>
              <a:gd name="T114" fmla="*/ 24 w 204"/>
              <a:gd name="T115" fmla="*/ 68 h 197"/>
              <a:gd name="T116" fmla="*/ 2 w 204"/>
              <a:gd name="T117" fmla="*/ 65 h 197"/>
              <a:gd name="T118" fmla="*/ 3 w 204"/>
              <a:gd name="T119" fmla="*/ 57 h 197"/>
              <a:gd name="T120" fmla="*/ 2 w 204"/>
              <a:gd name="T121" fmla="*/ 48 h 197"/>
              <a:gd name="T122" fmla="*/ 2 w 204"/>
              <a:gd name="T123" fmla="*/ 4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4" h="197">
                <a:moveTo>
                  <a:pt x="0" y="35"/>
                </a:moveTo>
                <a:lnTo>
                  <a:pt x="0" y="35"/>
                </a:lnTo>
                <a:lnTo>
                  <a:pt x="0" y="35"/>
                </a:lnTo>
                <a:lnTo>
                  <a:pt x="1" y="35"/>
                </a:lnTo>
                <a:lnTo>
                  <a:pt x="1" y="35"/>
                </a:lnTo>
                <a:lnTo>
                  <a:pt x="1" y="34"/>
                </a:lnTo>
                <a:lnTo>
                  <a:pt x="1" y="34"/>
                </a:lnTo>
                <a:lnTo>
                  <a:pt x="2" y="35"/>
                </a:lnTo>
                <a:lnTo>
                  <a:pt x="2" y="35"/>
                </a:lnTo>
                <a:lnTo>
                  <a:pt x="2" y="35"/>
                </a:lnTo>
                <a:lnTo>
                  <a:pt x="2" y="34"/>
                </a:lnTo>
                <a:lnTo>
                  <a:pt x="2" y="34"/>
                </a:lnTo>
                <a:lnTo>
                  <a:pt x="2" y="34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2" y="33"/>
                </a:lnTo>
                <a:lnTo>
                  <a:pt x="1" y="32"/>
                </a:lnTo>
                <a:lnTo>
                  <a:pt x="1" y="32"/>
                </a:lnTo>
                <a:lnTo>
                  <a:pt x="1" y="32"/>
                </a:lnTo>
                <a:lnTo>
                  <a:pt x="1" y="32"/>
                </a:lnTo>
                <a:lnTo>
                  <a:pt x="1" y="31"/>
                </a:lnTo>
                <a:lnTo>
                  <a:pt x="2" y="31"/>
                </a:lnTo>
                <a:lnTo>
                  <a:pt x="2" y="31"/>
                </a:lnTo>
                <a:lnTo>
                  <a:pt x="2" y="31"/>
                </a:lnTo>
                <a:lnTo>
                  <a:pt x="2" y="30"/>
                </a:lnTo>
                <a:lnTo>
                  <a:pt x="2" y="30"/>
                </a:lnTo>
                <a:lnTo>
                  <a:pt x="2" y="29"/>
                </a:lnTo>
                <a:lnTo>
                  <a:pt x="2" y="29"/>
                </a:lnTo>
                <a:lnTo>
                  <a:pt x="3" y="28"/>
                </a:lnTo>
                <a:lnTo>
                  <a:pt x="3" y="28"/>
                </a:lnTo>
                <a:lnTo>
                  <a:pt x="2" y="28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2" y="27"/>
                </a:lnTo>
                <a:lnTo>
                  <a:pt x="1" y="26"/>
                </a:lnTo>
                <a:lnTo>
                  <a:pt x="1" y="26"/>
                </a:lnTo>
                <a:lnTo>
                  <a:pt x="1" y="26"/>
                </a:lnTo>
                <a:lnTo>
                  <a:pt x="14" y="26"/>
                </a:lnTo>
                <a:lnTo>
                  <a:pt x="14" y="26"/>
                </a:lnTo>
                <a:lnTo>
                  <a:pt x="16" y="26"/>
                </a:lnTo>
                <a:lnTo>
                  <a:pt x="22" y="26"/>
                </a:lnTo>
                <a:lnTo>
                  <a:pt x="32" y="26"/>
                </a:lnTo>
                <a:lnTo>
                  <a:pt x="45" y="26"/>
                </a:lnTo>
                <a:lnTo>
                  <a:pt x="45" y="26"/>
                </a:lnTo>
                <a:lnTo>
                  <a:pt x="56" y="26"/>
                </a:lnTo>
                <a:lnTo>
                  <a:pt x="57" y="26"/>
                </a:lnTo>
                <a:lnTo>
                  <a:pt x="57" y="26"/>
                </a:lnTo>
                <a:lnTo>
                  <a:pt x="57" y="26"/>
                </a:lnTo>
                <a:lnTo>
                  <a:pt x="58" y="26"/>
                </a:lnTo>
                <a:lnTo>
                  <a:pt x="58" y="26"/>
                </a:lnTo>
                <a:lnTo>
                  <a:pt x="58" y="26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5"/>
                </a:lnTo>
                <a:lnTo>
                  <a:pt x="59" y="24"/>
                </a:lnTo>
                <a:lnTo>
                  <a:pt x="58" y="25"/>
                </a:lnTo>
                <a:lnTo>
                  <a:pt x="58" y="25"/>
                </a:lnTo>
                <a:lnTo>
                  <a:pt x="58" y="25"/>
                </a:lnTo>
                <a:lnTo>
                  <a:pt x="57" y="25"/>
                </a:lnTo>
                <a:lnTo>
                  <a:pt x="57" y="25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3"/>
                </a:lnTo>
                <a:lnTo>
                  <a:pt x="58" y="22"/>
                </a:lnTo>
                <a:lnTo>
                  <a:pt x="58" y="22"/>
                </a:lnTo>
                <a:lnTo>
                  <a:pt x="58" y="22"/>
                </a:lnTo>
                <a:lnTo>
                  <a:pt x="58" y="21"/>
                </a:lnTo>
                <a:lnTo>
                  <a:pt x="58" y="21"/>
                </a:lnTo>
                <a:lnTo>
                  <a:pt x="57" y="21"/>
                </a:lnTo>
                <a:lnTo>
                  <a:pt x="58" y="20"/>
                </a:lnTo>
                <a:lnTo>
                  <a:pt x="58" y="20"/>
                </a:lnTo>
                <a:lnTo>
                  <a:pt x="58" y="20"/>
                </a:lnTo>
                <a:lnTo>
                  <a:pt x="58" y="19"/>
                </a:lnTo>
                <a:lnTo>
                  <a:pt x="59" y="19"/>
                </a:lnTo>
                <a:lnTo>
                  <a:pt x="59" y="19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8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7"/>
                </a:lnTo>
                <a:lnTo>
                  <a:pt x="59" y="16"/>
                </a:lnTo>
                <a:lnTo>
                  <a:pt x="59" y="15"/>
                </a:lnTo>
                <a:lnTo>
                  <a:pt x="59" y="15"/>
                </a:lnTo>
                <a:lnTo>
                  <a:pt x="59" y="14"/>
                </a:lnTo>
                <a:lnTo>
                  <a:pt x="60" y="14"/>
                </a:lnTo>
                <a:lnTo>
                  <a:pt x="60" y="14"/>
                </a:lnTo>
                <a:lnTo>
                  <a:pt x="60" y="14"/>
                </a:lnTo>
                <a:lnTo>
                  <a:pt x="60" y="13"/>
                </a:lnTo>
                <a:lnTo>
                  <a:pt x="60" y="13"/>
                </a:lnTo>
                <a:lnTo>
                  <a:pt x="59" y="12"/>
                </a:lnTo>
                <a:lnTo>
                  <a:pt x="59" y="12"/>
                </a:lnTo>
                <a:lnTo>
                  <a:pt x="59" y="11"/>
                </a:lnTo>
                <a:lnTo>
                  <a:pt x="59" y="11"/>
                </a:lnTo>
                <a:lnTo>
                  <a:pt x="59" y="10"/>
                </a:lnTo>
                <a:lnTo>
                  <a:pt x="58" y="10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9"/>
                </a:lnTo>
                <a:lnTo>
                  <a:pt x="58" y="8"/>
                </a:lnTo>
                <a:lnTo>
                  <a:pt x="59" y="8"/>
                </a:lnTo>
                <a:lnTo>
                  <a:pt x="60" y="7"/>
                </a:lnTo>
                <a:lnTo>
                  <a:pt x="60" y="7"/>
                </a:lnTo>
                <a:lnTo>
                  <a:pt x="60" y="7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1" y="5"/>
                </a:lnTo>
                <a:lnTo>
                  <a:pt x="61" y="5"/>
                </a:lnTo>
                <a:lnTo>
                  <a:pt x="61" y="4"/>
                </a:lnTo>
                <a:lnTo>
                  <a:pt x="61" y="4"/>
                </a:lnTo>
                <a:lnTo>
                  <a:pt x="61" y="3"/>
                </a:lnTo>
                <a:lnTo>
                  <a:pt x="61" y="3"/>
                </a:lnTo>
                <a:lnTo>
                  <a:pt x="61" y="2"/>
                </a:lnTo>
                <a:lnTo>
                  <a:pt x="61" y="2"/>
                </a:lnTo>
                <a:lnTo>
                  <a:pt x="62" y="0"/>
                </a:lnTo>
                <a:lnTo>
                  <a:pt x="62" y="0"/>
                </a:lnTo>
                <a:lnTo>
                  <a:pt x="63" y="0"/>
                </a:lnTo>
                <a:lnTo>
                  <a:pt x="63" y="0"/>
                </a:lnTo>
                <a:lnTo>
                  <a:pt x="63" y="0"/>
                </a:lnTo>
                <a:lnTo>
                  <a:pt x="64" y="0"/>
                </a:lnTo>
                <a:lnTo>
                  <a:pt x="64" y="1"/>
                </a:lnTo>
                <a:lnTo>
                  <a:pt x="64" y="1"/>
                </a:lnTo>
                <a:lnTo>
                  <a:pt x="65" y="2"/>
                </a:lnTo>
                <a:lnTo>
                  <a:pt x="65" y="3"/>
                </a:lnTo>
                <a:lnTo>
                  <a:pt x="66" y="4"/>
                </a:lnTo>
                <a:lnTo>
                  <a:pt x="66" y="4"/>
                </a:lnTo>
                <a:lnTo>
                  <a:pt x="66" y="5"/>
                </a:lnTo>
                <a:lnTo>
                  <a:pt x="66" y="5"/>
                </a:lnTo>
                <a:lnTo>
                  <a:pt x="66" y="5"/>
                </a:lnTo>
                <a:lnTo>
                  <a:pt x="67" y="5"/>
                </a:lnTo>
                <a:lnTo>
                  <a:pt x="67" y="6"/>
                </a:lnTo>
                <a:lnTo>
                  <a:pt x="67" y="7"/>
                </a:lnTo>
                <a:lnTo>
                  <a:pt x="67" y="8"/>
                </a:lnTo>
                <a:lnTo>
                  <a:pt x="68" y="9"/>
                </a:lnTo>
                <a:lnTo>
                  <a:pt x="68" y="9"/>
                </a:lnTo>
                <a:lnTo>
                  <a:pt x="68" y="11"/>
                </a:lnTo>
                <a:lnTo>
                  <a:pt x="68" y="11"/>
                </a:lnTo>
                <a:lnTo>
                  <a:pt x="68" y="12"/>
                </a:lnTo>
                <a:lnTo>
                  <a:pt x="69" y="13"/>
                </a:lnTo>
                <a:lnTo>
                  <a:pt x="70" y="13"/>
                </a:lnTo>
                <a:lnTo>
                  <a:pt x="70" y="14"/>
                </a:lnTo>
                <a:lnTo>
                  <a:pt x="70" y="14"/>
                </a:lnTo>
                <a:lnTo>
                  <a:pt x="70" y="15"/>
                </a:lnTo>
                <a:lnTo>
                  <a:pt x="71" y="15"/>
                </a:lnTo>
                <a:lnTo>
                  <a:pt x="71" y="15"/>
                </a:lnTo>
                <a:lnTo>
                  <a:pt x="71" y="15"/>
                </a:lnTo>
                <a:lnTo>
                  <a:pt x="71" y="16"/>
                </a:lnTo>
                <a:lnTo>
                  <a:pt x="71" y="16"/>
                </a:lnTo>
                <a:lnTo>
                  <a:pt x="71" y="16"/>
                </a:lnTo>
                <a:lnTo>
                  <a:pt x="71" y="17"/>
                </a:lnTo>
                <a:lnTo>
                  <a:pt x="71" y="17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8"/>
                </a:lnTo>
                <a:lnTo>
                  <a:pt x="71" y="19"/>
                </a:lnTo>
                <a:lnTo>
                  <a:pt x="71" y="19"/>
                </a:lnTo>
                <a:lnTo>
                  <a:pt x="71" y="20"/>
                </a:lnTo>
                <a:lnTo>
                  <a:pt x="71" y="20"/>
                </a:lnTo>
                <a:lnTo>
                  <a:pt x="71" y="20"/>
                </a:lnTo>
                <a:lnTo>
                  <a:pt x="71" y="21"/>
                </a:lnTo>
                <a:lnTo>
                  <a:pt x="71" y="21"/>
                </a:lnTo>
                <a:lnTo>
                  <a:pt x="71" y="21"/>
                </a:lnTo>
                <a:lnTo>
                  <a:pt x="72" y="21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1" y="22"/>
                </a:lnTo>
                <a:lnTo>
                  <a:pt x="72" y="22"/>
                </a:lnTo>
                <a:lnTo>
                  <a:pt x="72" y="23"/>
                </a:lnTo>
                <a:lnTo>
                  <a:pt x="72" y="23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5"/>
                </a:lnTo>
                <a:lnTo>
                  <a:pt x="72" y="26"/>
                </a:lnTo>
                <a:lnTo>
                  <a:pt x="73" y="26"/>
                </a:lnTo>
                <a:lnTo>
                  <a:pt x="73" y="25"/>
                </a:lnTo>
                <a:lnTo>
                  <a:pt x="74" y="26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6"/>
                </a:lnTo>
                <a:lnTo>
                  <a:pt x="75" y="27"/>
                </a:lnTo>
                <a:lnTo>
                  <a:pt x="75" y="27"/>
                </a:lnTo>
                <a:lnTo>
                  <a:pt x="75" y="27"/>
                </a:lnTo>
                <a:lnTo>
                  <a:pt x="76" y="27"/>
                </a:lnTo>
                <a:lnTo>
                  <a:pt x="76" y="28"/>
                </a:lnTo>
                <a:lnTo>
                  <a:pt x="77" y="28"/>
                </a:lnTo>
                <a:lnTo>
                  <a:pt x="77" y="28"/>
                </a:lnTo>
                <a:lnTo>
                  <a:pt x="77" y="28"/>
                </a:lnTo>
                <a:lnTo>
                  <a:pt x="77" y="28"/>
                </a:lnTo>
                <a:lnTo>
                  <a:pt x="78" y="28"/>
                </a:lnTo>
                <a:lnTo>
                  <a:pt x="78" y="28"/>
                </a:lnTo>
                <a:lnTo>
                  <a:pt x="78" y="28"/>
                </a:lnTo>
                <a:lnTo>
                  <a:pt x="79" y="28"/>
                </a:lnTo>
                <a:lnTo>
                  <a:pt x="79" y="28"/>
                </a:lnTo>
                <a:lnTo>
                  <a:pt x="79" y="29"/>
                </a:lnTo>
                <a:lnTo>
                  <a:pt x="79" y="29"/>
                </a:lnTo>
                <a:lnTo>
                  <a:pt x="80" y="30"/>
                </a:lnTo>
                <a:lnTo>
                  <a:pt x="81" y="30"/>
                </a:lnTo>
                <a:lnTo>
                  <a:pt x="81" y="31"/>
                </a:lnTo>
                <a:lnTo>
                  <a:pt x="81" y="31"/>
                </a:lnTo>
                <a:lnTo>
                  <a:pt x="82" y="31"/>
                </a:lnTo>
                <a:lnTo>
                  <a:pt x="82" y="32"/>
                </a:lnTo>
                <a:lnTo>
                  <a:pt x="82" y="32"/>
                </a:lnTo>
                <a:lnTo>
                  <a:pt x="82" y="32"/>
                </a:lnTo>
                <a:lnTo>
                  <a:pt x="82" y="32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3"/>
                </a:lnTo>
                <a:lnTo>
                  <a:pt x="82" y="34"/>
                </a:lnTo>
                <a:lnTo>
                  <a:pt x="82" y="34"/>
                </a:lnTo>
                <a:lnTo>
                  <a:pt x="82" y="34"/>
                </a:lnTo>
                <a:lnTo>
                  <a:pt x="83" y="34"/>
                </a:lnTo>
                <a:lnTo>
                  <a:pt x="83" y="34"/>
                </a:lnTo>
                <a:lnTo>
                  <a:pt x="84" y="34"/>
                </a:lnTo>
                <a:lnTo>
                  <a:pt x="84" y="34"/>
                </a:lnTo>
                <a:lnTo>
                  <a:pt x="85" y="34"/>
                </a:lnTo>
                <a:lnTo>
                  <a:pt x="85" y="34"/>
                </a:lnTo>
                <a:lnTo>
                  <a:pt x="85" y="34"/>
                </a:lnTo>
                <a:lnTo>
                  <a:pt x="86" y="34"/>
                </a:lnTo>
                <a:lnTo>
                  <a:pt x="86" y="35"/>
                </a:lnTo>
                <a:lnTo>
                  <a:pt x="86" y="35"/>
                </a:lnTo>
                <a:lnTo>
                  <a:pt x="87" y="36"/>
                </a:lnTo>
                <a:lnTo>
                  <a:pt x="87" y="36"/>
                </a:lnTo>
                <a:lnTo>
                  <a:pt x="87" y="36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7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8" y="37"/>
                </a:lnTo>
                <a:lnTo>
                  <a:pt x="89" y="37"/>
                </a:lnTo>
                <a:lnTo>
                  <a:pt x="96" y="37"/>
                </a:lnTo>
                <a:lnTo>
                  <a:pt x="98" y="38"/>
                </a:lnTo>
                <a:lnTo>
                  <a:pt x="104" y="38"/>
                </a:lnTo>
                <a:lnTo>
                  <a:pt x="119" y="39"/>
                </a:lnTo>
                <a:lnTo>
                  <a:pt x="123" y="40"/>
                </a:lnTo>
                <a:lnTo>
                  <a:pt x="126" y="40"/>
                </a:lnTo>
                <a:lnTo>
                  <a:pt x="135" y="41"/>
                </a:lnTo>
                <a:lnTo>
                  <a:pt x="144" y="41"/>
                </a:lnTo>
                <a:lnTo>
                  <a:pt x="152" y="42"/>
                </a:lnTo>
                <a:lnTo>
                  <a:pt x="160" y="43"/>
                </a:lnTo>
                <a:lnTo>
                  <a:pt x="161" y="43"/>
                </a:lnTo>
                <a:lnTo>
                  <a:pt x="168" y="43"/>
                </a:lnTo>
                <a:lnTo>
                  <a:pt x="182" y="44"/>
                </a:lnTo>
                <a:lnTo>
                  <a:pt x="185" y="44"/>
                </a:lnTo>
                <a:lnTo>
                  <a:pt x="189" y="45"/>
                </a:lnTo>
                <a:lnTo>
                  <a:pt x="193" y="45"/>
                </a:lnTo>
                <a:lnTo>
                  <a:pt x="204" y="45"/>
                </a:lnTo>
                <a:lnTo>
                  <a:pt x="204" y="46"/>
                </a:lnTo>
                <a:lnTo>
                  <a:pt x="204" y="46"/>
                </a:lnTo>
                <a:lnTo>
                  <a:pt x="204" y="46"/>
                </a:lnTo>
                <a:lnTo>
                  <a:pt x="203" y="47"/>
                </a:lnTo>
                <a:lnTo>
                  <a:pt x="203" y="47"/>
                </a:lnTo>
                <a:lnTo>
                  <a:pt x="203" y="48"/>
                </a:lnTo>
                <a:lnTo>
                  <a:pt x="203" y="48"/>
                </a:lnTo>
                <a:lnTo>
                  <a:pt x="203" y="48"/>
                </a:lnTo>
                <a:lnTo>
                  <a:pt x="203" y="49"/>
                </a:lnTo>
                <a:lnTo>
                  <a:pt x="203" y="49"/>
                </a:lnTo>
                <a:lnTo>
                  <a:pt x="203" y="49"/>
                </a:lnTo>
                <a:lnTo>
                  <a:pt x="202" y="50"/>
                </a:lnTo>
                <a:lnTo>
                  <a:pt x="202" y="50"/>
                </a:lnTo>
                <a:lnTo>
                  <a:pt x="202" y="50"/>
                </a:lnTo>
                <a:lnTo>
                  <a:pt x="201" y="50"/>
                </a:lnTo>
                <a:lnTo>
                  <a:pt x="201" y="51"/>
                </a:lnTo>
                <a:lnTo>
                  <a:pt x="201" y="52"/>
                </a:lnTo>
                <a:lnTo>
                  <a:pt x="201" y="52"/>
                </a:lnTo>
                <a:lnTo>
                  <a:pt x="201" y="52"/>
                </a:lnTo>
                <a:lnTo>
                  <a:pt x="201" y="53"/>
                </a:lnTo>
                <a:lnTo>
                  <a:pt x="201" y="53"/>
                </a:lnTo>
                <a:lnTo>
                  <a:pt x="201" y="54"/>
                </a:lnTo>
                <a:lnTo>
                  <a:pt x="201" y="55"/>
                </a:lnTo>
                <a:lnTo>
                  <a:pt x="201" y="55"/>
                </a:lnTo>
                <a:lnTo>
                  <a:pt x="201" y="55"/>
                </a:lnTo>
                <a:lnTo>
                  <a:pt x="201" y="55"/>
                </a:lnTo>
                <a:lnTo>
                  <a:pt x="200" y="55"/>
                </a:lnTo>
                <a:lnTo>
                  <a:pt x="200" y="56"/>
                </a:lnTo>
                <a:lnTo>
                  <a:pt x="200" y="56"/>
                </a:lnTo>
                <a:lnTo>
                  <a:pt x="199" y="57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8"/>
                </a:lnTo>
                <a:lnTo>
                  <a:pt x="199" y="59"/>
                </a:lnTo>
                <a:lnTo>
                  <a:pt x="199" y="59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8" y="60"/>
                </a:lnTo>
                <a:lnTo>
                  <a:pt x="197" y="61"/>
                </a:lnTo>
                <a:lnTo>
                  <a:pt x="197" y="61"/>
                </a:lnTo>
                <a:lnTo>
                  <a:pt x="198" y="61"/>
                </a:lnTo>
                <a:lnTo>
                  <a:pt x="198" y="62"/>
                </a:lnTo>
                <a:lnTo>
                  <a:pt x="198" y="62"/>
                </a:lnTo>
                <a:lnTo>
                  <a:pt x="198" y="62"/>
                </a:lnTo>
                <a:lnTo>
                  <a:pt x="198" y="62"/>
                </a:lnTo>
                <a:lnTo>
                  <a:pt x="198" y="63"/>
                </a:lnTo>
                <a:lnTo>
                  <a:pt x="198" y="63"/>
                </a:lnTo>
                <a:lnTo>
                  <a:pt x="198" y="63"/>
                </a:lnTo>
                <a:lnTo>
                  <a:pt x="197" y="63"/>
                </a:lnTo>
                <a:lnTo>
                  <a:pt x="197" y="63"/>
                </a:lnTo>
                <a:lnTo>
                  <a:pt x="197" y="64"/>
                </a:lnTo>
                <a:lnTo>
                  <a:pt x="197" y="64"/>
                </a:lnTo>
                <a:lnTo>
                  <a:pt x="197" y="64"/>
                </a:lnTo>
                <a:lnTo>
                  <a:pt x="197" y="64"/>
                </a:lnTo>
                <a:lnTo>
                  <a:pt x="197" y="65"/>
                </a:lnTo>
                <a:lnTo>
                  <a:pt x="197" y="65"/>
                </a:lnTo>
                <a:lnTo>
                  <a:pt x="197" y="65"/>
                </a:lnTo>
                <a:lnTo>
                  <a:pt x="197" y="65"/>
                </a:lnTo>
                <a:lnTo>
                  <a:pt x="197" y="66"/>
                </a:lnTo>
                <a:lnTo>
                  <a:pt x="197" y="66"/>
                </a:lnTo>
                <a:lnTo>
                  <a:pt x="197" y="67"/>
                </a:lnTo>
                <a:lnTo>
                  <a:pt x="197" y="67"/>
                </a:lnTo>
                <a:lnTo>
                  <a:pt x="197" y="67"/>
                </a:lnTo>
                <a:lnTo>
                  <a:pt x="197" y="68"/>
                </a:lnTo>
                <a:lnTo>
                  <a:pt x="197" y="68"/>
                </a:lnTo>
                <a:lnTo>
                  <a:pt x="197" y="68"/>
                </a:lnTo>
                <a:lnTo>
                  <a:pt x="197" y="69"/>
                </a:lnTo>
                <a:lnTo>
                  <a:pt x="197" y="69"/>
                </a:lnTo>
                <a:lnTo>
                  <a:pt x="197" y="69"/>
                </a:lnTo>
                <a:lnTo>
                  <a:pt x="196" y="69"/>
                </a:lnTo>
                <a:lnTo>
                  <a:pt x="196" y="70"/>
                </a:lnTo>
                <a:lnTo>
                  <a:pt x="196" y="70"/>
                </a:lnTo>
                <a:lnTo>
                  <a:pt x="196" y="70"/>
                </a:lnTo>
                <a:lnTo>
                  <a:pt x="196" y="71"/>
                </a:lnTo>
                <a:lnTo>
                  <a:pt x="196" y="71"/>
                </a:lnTo>
                <a:lnTo>
                  <a:pt x="196" y="71"/>
                </a:lnTo>
                <a:lnTo>
                  <a:pt x="196" y="72"/>
                </a:lnTo>
                <a:lnTo>
                  <a:pt x="196" y="72"/>
                </a:lnTo>
                <a:lnTo>
                  <a:pt x="196" y="73"/>
                </a:lnTo>
                <a:lnTo>
                  <a:pt x="196" y="73"/>
                </a:lnTo>
                <a:lnTo>
                  <a:pt x="195" y="73"/>
                </a:lnTo>
                <a:lnTo>
                  <a:pt x="195" y="73"/>
                </a:lnTo>
                <a:lnTo>
                  <a:pt x="195" y="74"/>
                </a:lnTo>
                <a:lnTo>
                  <a:pt x="195" y="74"/>
                </a:lnTo>
                <a:lnTo>
                  <a:pt x="195" y="75"/>
                </a:lnTo>
                <a:lnTo>
                  <a:pt x="195" y="75"/>
                </a:lnTo>
                <a:lnTo>
                  <a:pt x="195" y="75"/>
                </a:lnTo>
                <a:lnTo>
                  <a:pt x="195" y="76"/>
                </a:lnTo>
                <a:lnTo>
                  <a:pt x="195" y="76"/>
                </a:lnTo>
                <a:lnTo>
                  <a:pt x="195" y="76"/>
                </a:lnTo>
                <a:lnTo>
                  <a:pt x="195" y="77"/>
                </a:lnTo>
                <a:lnTo>
                  <a:pt x="195" y="78"/>
                </a:lnTo>
                <a:lnTo>
                  <a:pt x="195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8"/>
                </a:lnTo>
                <a:lnTo>
                  <a:pt x="196" y="79"/>
                </a:lnTo>
                <a:lnTo>
                  <a:pt x="196" y="79"/>
                </a:lnTo>
                <a:lnTo>
                  <a:pt x="196" y="79"/>
                </a:lnTo>
                <a:lnTo>
                  <a:pt x="196" y="80"/>
                </a:lnTo>
                <a:lnTo>
                  <a:pt x="196" y="80"/>
                </a:lnTo>
                <a:lnTo>
                  <a:pt x="196" y="80"/>
                </a:lnTo>
                <a:lnTo>
                  <a:pt x="196" y="80"/>
                </a:lnTo>
                <a:lnTo>
                  <a:pt x="195" y="80"/>
                </a:lnTo>
                <a:lnTo>
                  <a:pt x="195" y="81"/>
                </a:lnTo>
                <a:lnTo>
                  <a:pt x="195" y="81"/>
                </a:lnTo>
                <a:lnTo>
                  <a:pt x="195" y="81"/>
                </a:lnTo>
                <a:lnTo>
                  <a:pt x="196" y="82"/>
                </a:lnTo>
                <a:lnTo>
                  <a:pt x="196" y="82"/>
                </a:lnTo>
                <a:lnTo>
                  <a:pt x="196" y="82"/>
                </a:lnTo>
                <a:lnTo>
                  <a:pt x="196" y="83"/>
                </a:lnTo>
                <a:lnTo>
                  <a:pt x="196" y="83"/>
                </a:lnTo>
                <a:lnTo>
                  <a:pt x="196" y="83"/>
                </a:lnTo>
                <a:lnTo>
                  <a:pt x="197" y="83"/>
                </a:lnTo>
                <a:lnTo>
                  <a:pt x="197" y="84"/>
                </a:lnTo>
                <a:lnTo>
                  <a:pt x="196" y="84"/>
                </a:lnTo>
                <a:lnTo>
                  <a:pt x="196" y="84"/>
                </a:lnTo>
                <a:lnTo>
                  <a:pt x="196" y="84"/>
                </a:lnTo>
                <a:lnTo>
                  <a:pt x="196" y="85"/>
                </a:lnTo>
                <a:lnTo>
                  <a:pt x="196" y="85"/>
                </a:lnTo>
                <a:lnTo>
                  <a:pt x="196" y="85"/>
                </a:lnTo>
                <a:lnTo>
                  <a:pt x="196" y="86"/>
                </a:lnTo>
                <a:lnTo>
                  <a:pt x="196" y="86"/>
                </a:lnTo>
                <a:lnTo>
                  <a:pt x="196" y="86"/>
                </a:lnTo>
                <a:lnTo>
                  <a:pt x="196" y="86"/>
                </a:lnTo>
                <a:lnTo>
                  <a:pt x="196" y="87"/>
                </a:lnTo>
                <a:lnTo>
                  <a:pt x="196" y="87"/>
                </a:lnTo>
                <a:lnTo>
                  <a:pt x="196" y="88"/>
                </a:lnTo>
                <a:lnTo>
                  <a:pt x="196" y="88"/>
                </a:lnTo>
                <a:lnTo>
                  <a:pt x="196" y="88"/>
                </a:lnTo>
                <a:lnTo>
                  <a:pt x="196" y="89"/>
                </a:lnTo>
                <a:lnTo>
                  <a:pt x="196" y="89"/>
                </a:lnTo>
                <a:lnTo>
                  <a:pt x="196" y="89"/>
                </a:lnTo>
                <a:lnTo>
                  <a:pt x="196" y="89"/>
                </a:lnTo>
                <a:lnTo>
                  <a:pt x="197" y="89"/>
                </a:lnTo>
                <a:lnTo>
                  <a:pt x="197" y="90"/>
                </a:lnTo>
                <a:lnTo>
                  <a:pt x="197" y="90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1"/>
                </a:lnTo>
                <a:lnTo>
                  <a:pt x="197" y="92"/>
                </a:lnTo>
                <a:lnTo>
                  <a:pt x="197" y="92"/>
                </a:lnTo>
                <a:lnTo>
                  <a:pt x="197" y="93"/>
                </a:lnTo>
                <a:lnTo>
                  <a:pt x="197" y="93"/>
                </a:lnTo>
                <a:lnTo>
                  <a:pt x="197" y="93"/>
                </a:lnTo>
                <a:lnTo>
                  <a:pt x="197" y="94"/>
                </a:lnTo>
                <a:lnTo>
                  <a:pt x="197" y="94"/>
                </a:lnTo>
                <a:lnTo>
                  <a:pt x="197" y="94"/>
                </a:lnTo>
                <a:lnTo>
                  <a:pt x="196" y="94"/>
                </a:lnTo>
                <a:lnTo>
                  <a:pt x="197" y="94"/>
                </a:lnTo>
                <a:lnTo>
                  <a:pt x="196" y="95"/>
                </a:lnTo>
                <a:lnTo>
                  <a:pt x="196" y="95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6" y="96"/>
                </a:lnTo>
                <a:lnTo>
                  <a:pt x="195" y="97"/>
                </a:lnTo>
                <a:lnTo>
                  <a:pt x="196" y="97"/>
                </a:lnTo>
                <a:lnTo>
                  <a:pt x="196" y="97"/>
                </a:lnTo>
                <a:lnTo>
                  <a:pt x="196" y="97"/>
                </a:lnTo>
                <a:lnTo>
                  <a:pt x="197" y="97"/>
                </a:lnTo>
                <a:lnTo>
                  <a:pt x="197" y="98"/>
                </a:lnTo>
                <a:lnTo>
                  <a:pt x="196" y="98"/>
                </a:lnTo>
                <a:lnTo>
                  <a:pt x="197" y="98"/>
                </a:lnTo>
                <a:lnTo>
                  <a:pt x="197" y="98"/>
                </a:lnTo>
                <a:lnTo>
                  <a:pt x="197" y="99"/>
                </a:lnTo>
                <a:lnTo>
                  <a:pt x="197" y="99"/>
                </a:lnTo>
                <a:lnTo>
                  <a:pt x="197" y="99"/>
                </a:lnTo>
                <a:lnTo>
                  <a:pt x="197" y="100"/>
                </a:lnTo>
                <a:lnTo>
                  <a:pt x="197" y="100"/>
                </a:lnTo>
                <a:lnTo>
                  <a:pt x="197" y="100"/>
                </a:lnTo>
                <a:lnTo>
                  <a:pt x="197" y="100"/>
                </a:lnTo>
                <a:lnTo>
                  <a:pt x="197" y="101"/>
                </a:lnTo>
                <a:lnTo>
                  <a:pt x="197" y="101"/>
                </a:lnTo>
                <a:lnTo>
                  <a:pt x="197" y="100"/>
                </a:lnTo>
                <a:lnTo>
                  <a:pt x="198" y="100"/>
                </a:lnTo>
                <a:lnTo>
                  <a:pt x="198" y="100"/>
                </a:lnTo>
                <a:lnTo>
                  <a:pt x="198" y="100"/>
                </a:lnTo>
                <a:lnTo>
                  <a:pt x="197" y="101"/>
                </a:lnTo>
                <a:lnTo>
                  <a:pt x="197" y="101"/>
                </a:lnTo>
                <a:lnTo>
                  <a:pt x="198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1"/>
                </a:lnTo>
                <a:lnTo>
                  <a:pt x="199" y="102"/>
                </a:lnTo>
                <a:lnTo>
                  <a:pt x="199" y="102"/>
                </a:lnTo>
                <a:lnTo>
                  <a:pt x="199" y="102"/>
                </a:lnTo>
                <a:lnTo>
                  <a:pt x="199" y="103"/>
                </a:lnTo>
                <a:lnTo>
                  <a:pt x="199" y="103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4"/>
                </a:lnTo>
                <a:lnTo>
                  <a:pt x="198" y="105"/>
                </a:lnTo>
                <a:lnTo>
                  <a:pt x="198" y="105"/>
                </a:lnTo>
                <a:lnTo>
                  <a:pt x="197" y="105"/>
                </a:lnTo>
                <a:lnTo>
                  <a:pt x="197" y="105"/>
                </a:lnTo>
                <a:lnTo>
                  <a:pt x="197" y="106"/>
                </a:lnTo>
                <a:lnTo>
                  <a:pt x="198" y="106"/>
                </a:lnTo>
                <a:lnTo>
                  <a:pt x="198" y="106"/>
                </a:lnTo>
                <a:lnTo>
                  <a:pt x="197" y="106"/>
                </a:lnTo>
                <a:lnTo>
                  <a:pt x="198" y="107"/>
                </a:lnTo>
                <a:lnTo>
                  <a:pt x="197" y="107"/>
                </a:lnTo>
                <a:lnTo>
                  <a:pt x="197" y="107"/>
                </a:lnTo>
                <a:lnTo>
                  <a:pt x="197" y="107"/>
                </a:lnTo>
                <a:lnTo>
                  <a:pt x="198" y="108"/>
                </a:lnTo>
                <a:lnTo>
                  <a:pt x="198" y="108"/>
                </a:lnTo>
                <a:lnTo>
                  <a:pt x="198" y="108"/>
                </a:lnTo>
                <a:lnTo>
                  <a:pt x="197" y="109"/>
                </a:lnTo>
                <a:lnTo>
                  <a:pt x="197" y="109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7" y="110"/>
                </a:lnTo>
                <a:lnTo>
                  <a:pt x="196" y="111"/>
                </a:lnTo>
                <a:lnTo>
                  <a:pt x="196" y="111"/>
                </a:lnTo>
                <a:lnTo>
                  <a:pt x="196" y="112"/>
                </a:lnTo>
                <a:lnTo>
                  <a:pt x="196" y="112"/>
                </a:lnTo>
                <a:lnTo>
                  <a:pt x="196" y="112"/>
                </a:lnTo>
                <a:lnTo>
                  <a:pt x="196" y="113"/>
                </a:lnTo>
                <a:lnTo>
                  <a:pt x="195" y="113"/>
                </a:lnTo>
                <a:lnTo>
                  <a:pt x="195" y="113"/>
                </a:lnTo>
                <a:lnTo>
                  <a:pt x="194" y="114"/>
                </a:lnTo>
                <a:lnTo>
                  <a:pt x="194" y="115"/>
                </a:lnTo>
                <a:lnTo>
                  <a:pt x="194" y="115"/>
                </a:lnTo>
                <a:lnTo>
                  <a:pt x="194" y="116"/>
                </a:lnTo>
                <a:lnTo>
                  <a:pt x="194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7"/>
                </a:lnTo>
                <a:lnTo>
                  <a:pt x="193" y="118"/>
                </a:lnTo>
                <a:lnTo>
                  <a:pt x="193" y="119"/>
                </a:lnTo>
                <a:lnTo>
                  <a:pt x="193" y="119"/>
                </a:lnTo>
                <a:lnTo>
                  <a:pt x="193" y="119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0"/>
                </a:lnTo>
                <a:lnTo>
                  <a:pt x="193" y="121"/>
                </a:lnTo>
                <a:lnTo>
                  <a:pt x="193" y="121"/>
                </a:lnTo>
                <a:lnTo>
                  <a:pt x="193" y="122"/>
                </a:lnTo>
                <a:lnTo>
                  <a:pt x="193" y="122"/>
                </a:lnTo>
                <a:lnTo>
                  <a:pt x="193" y="122"/>
                </a:lnTo>
                <a:lnTo>
                  <a:pt x="193" y="123"/>
                </a:lnTo>
                <a:lnTo>
                  <a:pt x="193" y="124"/>
                </a:lnTo>
                <a:lnTo>
                  <a:pt x="193" y="124"/>
                </a:lnTo>
                <a:lnTo>
                  <a:pt x="193" y="124"/>
                </a:lnTo>
                <a:lnTo>
                  <a:pt x="193" y="125"/>
                </a:lnTo>
                <a:lnTo>
                  <a:pt x="192" y="125"/>
                </a:lnTo>
                <a:lnTo>
                  <a:pt x="192" y="124"/>
                </a:lnTo>
                <a:lnTo>
                  <a:pt x="192" y="124"/>
                </a:lnTo>
                <a:lnTo>
                  <a:pt x="192" y="124"/>
                </a:lnTo>
                <a:lnTo>
                  <a:pt x="192" y="125"/>
                </a:lnTo>
                <a:lnTo>
                  <a:pt x="192" y="125"/>
                </a:lnTo>
                <a:lnTo>
                  <a:pt x="192" y="125"/>
                </a:lnTo>
                <a:lnTo>
                  <a:pt x="192" y="126"/>
                </a:lnTo>
                <a:lnTo>
                  <a:pt x="191" y="126"/>
                </a:lnTo>
                <a:lnTo>
                  <a:pt x="191" y="127"/>
                </a:lnTo>
                <a:lnTo>
                  <a:pt x="191" y="128"/>
                </a:lnTo>
                <a:lnTo>
                  <a:pt x="191" y="128"/>
                </a:lnTo>
                <a:lnTo>
                  <a:pt x="191" y="128"/>
                </a:lnTo>
                <a:lnTo>
                  <a:pt x="191" y="129"/>
                </a:lnTo>
                <a:lnTo>
                  <a:pt x="190" y="129"/>
                </a:lnTo>
                <a:lnTo>
                  <a:pt x="190" y="129"/>
                </a:lnTo>
                <a:lnTo>
                  <a:pt x="190" y="130"/>
                </a:lnTo>
                <a:lnTo>
                  <a:pt x="190" y="130"/>
                </a:lnTo>
                <a:lnTo>
                  <a:pt x="190" y="130"/>
                </a:lnTo>
                <a:lnTo>
                  <a:pt x="190" y="130"/>
                </a:lnTo>
                <a:lnTo>
                  <a:pt x="190" y="131"/>
                </a:lnTo>
                <a:lnTo>
                  <a:pt x="191" y="131"/>
                </a:lnTo>
                <a:lnTo>
                  <a:pt x="191" y="131"/>
                </a:lnTo>
                <a:lnTo>
                  <a:pt x="191" y="132"/>
                </a:lnTo>
                <a:lnTo>
                  <a:pt x="191" y="132"/>
                </a:lnTo>
                <a:lnTo>
                  <a:pt x="190" y="133"/>
                </a:lnTo>
                <a:lnTo>
                  <a:pt x="190" y="134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5"/>
                </a:lnTo>
                <a:lnTo>
                  <a:pt x="190" y="136"/>
                </a:lnTo>
                <a:lnTo>
                  <a:pt x="190" y="136"/>
                </a:lnTo>
                <a:lnTo>
                  <a:pt x="189" y="136"/>
                </a:lnTo>
                <a:lnTo>
                  <a:pt x="189" y="136"/>
                </a:lnTo>
                <a:lnTo>
                  <a:pt x="189" y="136"/>
                </a:lnTo>
                <a:lnTo>
                  <a:pt x="190" y="137"/>
                </a:lnTo>
                <a:lnTo>
                  <a:pt x="189" y="137"/>
                </a:lnTo>
                <a:lnTo>
                  <a:pt x="189" y="137"/>
                </a:lnTo>
                <a:lnTo>
                  <a:pt x="189" y="138"/>
                </a:lnTo>
                <a:lnTo>
                  <a:pt x="189" y="138"/>
                </a:lnTo>
                <a:lnTo>
                  <a:pt x="189" y="138"/>
                </a:lnTo>
                <a:lnTo>
                  <a:pt x="189" y="139"/>
                </a:lnTo>
                <a:lnTo>
                  <a:pt x="189" y="139"/>
                </a:lnTo>
                <a:lnTo>
                  <a:pt x="189" y="139"/>
                </a:lnTo>
                <a:lnTo>
                  <a:pt x="189" y="139"/>
                </a:lnTo>
                <a:lnTo>
                  <a:pt x="188" y="140"/>
                </a:lnTo>
                <a:lnTo>
                  <a:pt x="188" y="140"/>
                </a:lnTo>
                <a:lnTo>
                  <a:pt x="188" y="140"/>
                </a:lnTo>
                <a:lnTo>
                  <a:pt x="188" y="140"/>
                </a:lnTo>
                <a:lnTo>
                  <a:pt x="187" y="141"/>
                </a:lnTo>
                <a:lnTo>
                  <a:pt x="186" y="141"/>
                </a:lnTo>
                <a:lnTo>
                  <a:pt x="185" y="141"/>
                </a:lnTo>
                <a:lnTo>
                  <a:pt x="185" y="141"/>
                </a:lnTo>
                <a:lnTo>
                  <a:pt x="185" y="141"/>
                </a:lnTo>
                <a:lnTo>
                  <a:pt x="185" y="141"/>
                </a:lnTo>
                <a:lnTo>
                  <a:pt x="184" y="140"/>
                </a:lnTo>
                <a:lnTo>
                  <a:pt x="184" y="140"/>
                </a:lnTo>
                <a:lnTo>
                  <a:pt x="184" y="141"/>
                </a:lnTo>
                <a:lnTo>
                  <a:pt x="184" y="141"/>
                </a:lnTo>
                <a:lnTo>
                  <a:pt x="183" y="141"/>
                </a:lnTo>
                <a:lnTo>
                  <a:pt x="183" y="141"/>
                </a:lnTo>
                <a:lnTo>
                  <a:pt x="183" y="141"/>
                </a:lnTo>
                <a:lnTo>
                  <a:pt x="182" y="141"/>
                </a:lnTo>
                <a:lnTo>
                  <a:pt x="182" y="141"/>
                </a:lnTo>
                <a:lnTo>
                  <a:pt x="182" y="142"/>
                </a:lnTo>
                <a:lnTo>
                  <a:pt x="182" y="142"/>
                </a:lnTo>
                <a:lnTo>
                  <a:pt x="181" y="142"/>
                </a:lnTo>
                <a:lnTo>
                  <a:pt x="181" y="142"/>
                </a:lnTo>
                <a:lnTo>
                  <a:pt x="181" y="142"/>
                </a:lnTo>
                <a:lnTo>
                  <a:pt x="180" y="143"/>
                </a:lnTo>
                <a:lnTo>
                  <a:pt x="180" y="143"/>
                </a:lnTo>
                <a:lnTo>
                  <a:pt x="180" y="144"/>
                </a:lnTo>
                <a:lnTo>
                  <a:pt x="179" y="144"/>
                </a:lnTo>
                <a:lnTo>
                  <a:pt x="179" y="144"/>
                </a:lnTo>
                <a:lnTo>
                  <a:pt x="179" y="144"/>
                </a:lnTo>
                <a:lnTo>
                  <a:pt x="179" y="145"/>
                </a:lnTo>
                <a:lnTo>
                  <a:pt x="178" y="145"/>
                </a:lnTo>
                <a:lnTo>
                  <a:pt x="178" y="145"/>
                </a:lnTo>
                <a:lnTo>
                  <a:pt x="178" y="145"/>
                </a:lnTo>
                <a:lnTo>
                  <a:pt x="179" y="146"/>
                </a:lnTo>
                <a:lnTo>
                  <a:pt x="179" y="146"/>
                </a:lnTo>
                <a:lnTo>
                  <a:pt x="178" y="146"/>
                </a:lnTo>
                <a:lnTo>
                  <a:pt x="178" y="146"/>
                </a:lnTo>
                <a:lnTo>
                  <a:pt x="178" y="146"/>
                </a:lnTo>
                <a:lnTo>
                  <a:pt x="178" y="147"/>
                </a:lnTo>
                <a:lnTo>
                  <a:pt x="178" y="147"/>
                </a:lnTo>
                <a:lnTo>
                  <a:pt x="178" y="148"/>
                </a:lnTo>
                <a:lnTo>
                  <a:pt x="178" y="148"/>
                </a:lnTo>
                <a:lnTo>
                  <a:pt x="178" y="148"/>
                </a:lnTo>
                <a:lnTo>
                  <a:pt x="178" y="149"/>
                </a:lnTo>
                <a:lnTo>
                  <a:pt x="178" y="149"/>
                </a:lnTo>
                <a:lnTo>
                  <a:pt x="178" y="149"/>
                </a:lnTo>
                <a:lnTo>
                  <a:pt x="178" y="149"/>
                </a:lnTo>
                <a:lnTo>
                  <a:pt x="178" y="150"/>
                </a:lnTo>
                <a:lnTo>
                  <a:pt x="178" y="150"/>
                </a:lnTo>
                <a:lnTo>
                  <a:pt x="178" y="150"/>
                </a:lnTo>
                <a:lnTo>
                  <a:pt x="177" y="150"/>
                </a:lnTo>
                <a:lnTo>
                  <a:pt x="177" y="150"/>
                </a:lnTo>
                <a:lnTo>
                  <a:pt x="177" y="150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7" y="151"/>
                </a:lnTo>
                <a:lnTo>
                  <a:pt x="176" y="151"/>
                </a:lnTo>
                <a:lnTo>
                  <a:pt x="176" y="151"/>
                </a:lnTo>
                <a:lnTo>
                  <a:pt x="176" y="151"/>
                </a:lnTo>
                <a:lnTo>
                  <a:pt x="176" y="151"/>
                </a:lnTo>
                <a:lnTo>
                  <a:pt x="177" y="152"/>
                </a:lnTo>
                <a:lnTo>
                  <a:pt x="177" y="152"/>
                </a:lnTo>
                <a:lnTo>
                  <a:pt x="177" y="153"/>
                </a:lnTo>
                <a:lnTo>
                  <a:pt x="176" y="153"/>
                </a:lnTo>
                <a:lnTo>
                  <a:pt x="176" y="154"/>
                </a:lnTo>
                <a:lnTo>
                  <a:pt x="176" y="154"/>
                </a:lnTo>
                <a:lnTo>
                  <a:pt x="175" y="154"/>
                </a:lnTo>
                <a:lnTo>
                  <a:pt x="175" y="155"/>
                </a:lnTo>
                <a:lnTo>
                  <a:pt x="175" y="155"/>
                </a:lnTo>
                <a:lnTo>
                  <a:pt x="175" y="156"/>
                </a:lnTo>
                <a:lnTo>
                  <a:pt x="174" y="156"/>
                </a:lnTo>
                <a:lnTo>
                  <a:pt x="174" y="156"/>
                </a:lnTo>
                <a:lnTo>
                  <a:pt x="174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3" y="156"/>
                </a:lnTo>
                <a:lnTo>
                  <a:pt x="172" y="157"/>
                </a:lnTo>
                <a:lnTo>
                  <a:pt x="172" y="157"/>
                </a:lnTo>
                <a:lnTo>
                  <a:pt x="171" y="157"/>
                </a:lnTo>
                <a:lnTo>
                  <a:pt x="171" y="157"/>
                </a:lnTo>
                <a:lnTo>
                  <a:pt x="171" y="157"/>
                </a:lnTo>
                <a:lnTo>
                  <a:pt x="171" y="157"/>
                </a:lnTo>
                <a:lnTo>
                  <a:pt x="170" y="157"/>
                </a:lnTo>
                <a:lnTo>
                  <a:pt x="170" y="157"/>
                </a:lnTo>
                <a:lnTo>
                  <a:pt x="169" y="157"/>
                </a:lnTo>
                <a:lnTo>
                  <a:pt x="169" y="157"/>
                </a:lnTo>
                <a:lnTo>
                  <a:pt x="168" y="157"/>
                </a:lnTo>
                <a:lnTo>
                  <a:pt x="168" y="157"/>
                </a:lnTo>
                <a:lnTo>
                  <a:pt x="168" y="158"/>
                </a:lnTo>
                <a:lnTo>
                  <a:pt x="168" y="158"/>
                </a:lnTo>
                <a:lnTo>
                  <a:pt x="168" y="158"/>
                </a:lnTo>
                <a:lnTo>
                  <a:pt x="168" y="158"/>
                </a:lnTo>
                <a:lnTo>
                  <a:pt x="167" y="159"/>
                </a:lnTo>
                <a:lnTo>
                  <a:pt x="167" y="159"/>
                </a:lnTo>
                <a:lnTo>
                  <a:pt x="167" y="159"/>
                </a:lnTo>
                <a:lnTo>
                  <a:pt x="167" y="159"/>
                </a:lnTo>
                <a:lnTo>
                  <a:pt x="167" y="160"/>
                </a:lnTo>
                <a:lnTo>
                  <a:pt x="167" y="160"/>
                </a:lnTo>
                <a:lnTo>
                  <a:pt x="167" y="160"/>
                </a:lnTo>
                <a:lnTo>
                  <a:pt x="166" y="160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6" y="161"/>
                </a:lnTo>
                <a:lnTo>
                  <a:pt x="165" y="161"/>
                </a:lnTo>
                <a:lnTo>
                  <a:pt x="164" y="161"/>
                </a:lnTo>
                <a:lnTo>
                  <a:pt x="164" y="162"/>
                </a:lnTo>
                <a:lnTo>
                  <a:pt x="164" y="162"/>
                </a:lnTo>
                <a:lnTo>
                  <a:pt x="164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2"/>
                </a:lnTo>
                <a:lnTo>
                  <a:pt x="163" y="163"/>
                </a:lnTo>
                <a:lnTo>
                  <a:pt x="163" y="163"/>
                </a:lnTo>
                <a:lnTo>
                  <a:pt x="163" y="163"/>
                </a:lnTo>
                <a:lnTo>
                  <a:pt x="162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4"/>
                </a:lnTo>
                <a:lnTo>
                  <a:pt x="163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2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1" y="164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5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6"/>
                </a:lnTo>
                <a:lnTo>
                  <a:pt x="160" y="167"/>
                </a:lnTo>
                <a:lnTo>
                  <a:pt x="160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7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2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8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69"/>
                </a:lnTo>
                <a:lnTo>
                  <a:pt x="161" y="170"/>
                </a:lnTo>
                <a:lnTo>
                  <a:pt x="160" y="169"/>
                </a:lnTo>
                <a:lnTo>
                  <a:pt x="160" y="169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0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1"/>
                </a:lnTo>
                <a:lnTo>
                  <a:pt x="159" y="172"/>
                </a:lnTo>
                <a:lnTo>
                  <a:pt x="159" y="172"/>
                </a:lnTo>
                <a:lnTo>
                  <a:pt x="159" y="172"/>
                </a:lnTo>
                <a:lnTo>
                  <a:pt x="159" y="172"/>
                </a:lnTo>
                <a:lnTo>
                  <a:pt x="158" y="172"/>
                </a:lnTo>
                <a:lnTo>
                  <a:pt x="158" y="172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8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3"/>
                </a:lnTo>
                <a:lnTo>
                  <a:pt x="157" y="174"/>
                </a:lnTo>
                <a:lnTo>
                  <a:pt x="157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6" y="174"/>
                </a:lnTo>
                <a:lnTo>
                  <a:pt x="155" y="174"/>
                </a:lnTo>
                <a:lnTo>
                  <a:pt x="156" y="174"/>
                </a:lnTo>
                <a:lnTo>
                  <a:pt x="156" y="175"/>
                </a:lnTo>
                <a:lnTo>
                  <a:pt x="156" y="175"/>
                </a:lnTo>
                <a:lnTo>
                  <a:pt x="156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5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5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6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4" y="177"/>
                </a:lnTo>
                <a:lnTo>
                  <a:pt x="153" y="177"/>
                </a:lnTo>
                <a:lnTo>
                  <a:pt x="153" y="177"/>
                </a:lnTo>
                <a:lnTo>
                  <a:pt x="154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8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79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3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0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2" y="181"/>
                </a:lnTo>
                <a:lnTo>
                  <a:pt x="151" y="181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2"/>
                </a:lnTo>
                <a:lnTo>
                  <a:pt x="151" y="183"/>
                </a:lnTo>
                <a:lnTo>
                  <a:pt x="151" y="183"/>
                </a:lnTo>
                <a:lnTo>
                  <a:pt x="151" y="183"/>
                </a:lnTo>
                <a:lnTo>
                  <a:pt x="150" y="183"/>
                </a:lnTo>
                <a:lnTo>
                  <a:pt x="150" y="183"/>
                </a:lnTo>
                <a:lnTo>
                  <a:pt x="150" y="183"/>
                </a:lnTo>
                <a:lnTo>
                  <a:pt x="151" y="183"/>
                </a:lnTo>
                <a:lnTo>
                  <a:pt x="151" y="183"/>
                </a:lnTo>
                <a:lnTo>
                  <a:pt x="151" y="183"/>
                </a:lnTo>
                <a:lnTo>
                  <a:pt x="151" y="184"/>
                </a:lnTo>
                <a:lnTo>
                  <a:pt x="151" y="184"/>
                </a:lnTo>
                <a:lnTo>
                  <a:pt x="150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4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1" y="185"/>
                </a:lnTo>
                <a:lnTo>
                  <a:pt x="150" y="185"/>
                </a:lnTo>
                <a:lnTo>
                  <a:pt x="150" y="185"/>
                </a:lnTo>
                <a:lnTo>
                  <a:pt x="150" y="185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6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7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8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89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0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0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1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1" y="192"/>
                </a:lnTo>
                <a:lnTo>
                  <a:pt x="152" y="192"/>
                </a:lnTo>
                <a:lnTo>
                  <a:pt x="151" y="192"/>
                </a:lnTo>
                <a:lnTo>
                  <a:pt x="152" y="193"/>
                </a:lnTo>
                <a:lnTo>
                  <a:pt x="152" y="193"/>
                </a:lnTo>
                <a:lnTo>
                  <a:pt x="152" y="193"/>
                </a:lnTo>
                <a:lnTo>
                  <a:pt x="152" y="193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4"/>
                </a:lnTo>
                <a:lnTo>
                  <a:pt x="152" y="195"/>
                </a:lnTo>
                <a:lnTo>
                  <a:pt x="153" y="195"/>
                </a:lnTo>
                <a:lnTo>
                  <a:pt x="153" y="195"/>
                </a:lnTo>
                <a:lnTo>
                  <a:pt x="153" y="196"/>
                </a:lnTo>
                <a:lnTo>
                  <a:pt x="153" y="196"/>
                </a:lnTo>
                <a:lnTo>
                  <a:pt x="153" y="197"/>
                </a:lnTo>
                <a:lnTo>
                  <a:pt x="151" y="197"/>
                </a:lnTo>
                <a:lnTo>
                  <a:pt x="151" y="197"/>
                </a:lnTo>
                <a:lnTo>
                  <a:pt x="151" y="197"/>
                </a:lnTo>
                <a:lnTo>
                  <a:pt x="151" y="197"/>
                </a:lnTo>
                <a:lnTo>
                  <a:pt x="150" y="196"/>
                </a:lnTo>
                <a:lnTo>
                  <a:pt x="150" y="196"/>
                </a:lnTo>
                <a:lnTo>
                  <a:pt x="150" y="196"/>
                </a:lnTo>
                <a:lnTo>
                  <a:pt x="150" y="196"/>
                </a:lnTo>
                <a:lnTo>
                  <a:pt x="149" y="196"/>
                </a:lnTo>
                <a:lnTo>
                  <a:pt x="149" y="196"/>
                </a:lnTo>
                <a:lnTo>
                  <a:pt x="148" y="196"/>
                </a:lnTo>
                <a:lnTo>
                  <a:pt x="148" y="196"/>
                </a:lnTo>
                <a:lnTo>
                  <a:pt x="148" y="196"/>
                </a:lnTo>
                <a:lnTo>
                  <a:pt x="148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7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6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6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7"/>
                </a:lnTo>
                <a:lnTo>
                  <a:pt x="145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4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3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2" y="196"/>
                </a:lnTo>
                <a:lnTo>
                  <a:pt x="141" y="196"/>
                </a:lnTo>
                <a:lnTo>
                  <a:pt x="141" y="196"/>
                </a:lnTo>
                <a:lnTo>
                  <a:pt x="141" y="196"/>
                </a:lnTo>
                <a:lnTo>
                  <a:pt x="141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6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40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5"/>
                </a:lnTo>
                <a:lnTo>
                  <a:pt x="139" y="194"/>
                </a:lnTo>
                <a:lnTo>
                  <a:pt x="138" y="194"/>
                </a:lnTo>
                <a:lnTo>
                  <a:pt x="138" y="194"/>
                </a:lnTo>
                <a:lnTo>
                  <a:pt x="138" y="195"/>
                </a:lnTo>
                <a:lnTo>
                  <a:pt x="138" y="195"/>
                </a:lnTo>
                <a:lnTo>
                  <a:pt x="138" y="195"/>
                </a:lnTo>
                <a:lnTo>
                  <a:pt x="138" y="194"/>
                </a:lnTo>
                <a:lnTo>
                  <a:pt x="138" y="195"/>
                </a:lnTo>
                <a:lnTo>
                  <a:pt x="137" y="195"/>
                </a:lnTo>
                <a:lnTo>
                  <a:pt x="137" y="195"/>
                </a:lnTo>
                <a:lnTo>
                  <a:pt x="137" y="195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4"/>
                </a:lnTo>
                <a:lnTo>
                  <a:pt x="137" y="193"/>
                </a:lnTo>
                <a:lnTo>
                  <a:pt x="138" y="193"/>
                </a:lnTo>
                <a:lnTo>
                  <a:pt x="138" y="193"/>
                </a:lnTo>
                <a:lnTo>
                  <a:pt x="138" y="193"/>
                </a:lnTo>
                <a:lnTo>
                  <a:pt x="138" y="192"/>
                </a:lnTo>
                <a:lnTo>
                  <a:pt x="138" y="192"/>
                </a:lnTo>
                <a:lnTo>
                  <a:pt x="138" y="192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1"/>
                </a:lnTo>
                <a:lnTo>
                  <a:pt x="139" y="190"/>
                </a:lnTo>
                <a:lnTo>
                  <a:pt x="140" y="190"/>
                </a:lnTo>
                <a:lnTo>
                  <a:pt x="140" y="190"/>
                </a:lnTo>
                <a:lnTo>
                  <a:pt x="140" y="190"/>
                </a:lnTo>
                <a:lnTo>
                  <a:pt x="140" y="190"/>
                </a:lnTo>
                <a:lnTo>
                  <a:pt x="141" y="190"/>
                </a:lnTo>
                <a:lnTo>
                  <a:pt x="141" y="190"/>
                </a:lnTo>
                <a:lnTo>
                  <a:pt x="141" y="190"/>
                </a:lnTo>
                <a:lnTo>
                  <a:pt x="141" y="190"/>
                </a:lnTo>
                <a:lnTo>
                  <a:pt x="142" y="190"/>
                </a:lnTo>
                <a:lnTo>
                  <a:pt x="142" y="190"/>
                </a:lnTo>
                <a:lnTo>
                  <a:pt x="142" y="190"/>
                </a:lnTo>
                <a:lnTo>
                  <a:pt x="142" y="182"/>
                </a:lnTo>
                <a:lnTo>
                  <a:pt x="142" y="182"/>
                </a:lnTo>
                <a:lnTo>
                  <a:pt x="142" y="182"/>
                </a:lnTo>
                <a:lnTo>
                  <a:pt x="142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2"/>
                </a:lnTo>
                <a:lnTo>
                  <a:pt x="141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3"/>
                </a:lnTo>
                <a:lnTo>
                  <a:pt x="140" y="184"/>
                </a:lnTo>
                <a:lnTo>
                  <a:pt x="139" y="184"/>
                </a:lnTo>
                <a:lnTo>
                  <a:pt x="140" y="184"/>
                </a:lnTo>
                <a:lnTo>
                  <a:pt x="139" y="184"/>
                </a:lnTo>
                <a:lnTo>
                  <a:pt x="139" y="185"/>
                </a:lnTo>
                <a:lnTo>
                  <a:pt x="139" y="185"/>
                </a:lnTo>
                <a:lnTo>
                  <a:pt x="138" y="185"/>
                </a:lnTo>
                <a:lnTo>
                  <a:pt x="138" y="185"/>
                </a:lnTo>
                <a:lnTo>
                  <a:pt x="138" y="186"/>
                </a:lnTo>
                <a:lnTo>
                  <a:pt x="138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7" y="186"/>
                </a:lnTo>
                <a:lnTo>
                  <a:pt x="136" y="186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7"/>
                </a:lnTo>
                <a:lnTo>
                  <a:pt x="136" y="188"/>
                </a:lnTo>
                <a:lnTo>
                  <a:pt x="136" y="188"/>
                </a:lnTo>
                <a:lnTo>
                  <a:pt x="136" y="188"/>
                </a:lnTo>
                <a:lnTo>
                  <a:pt x="136" y="188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5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4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3" y="189"/>
                </a:lnTo>
                <a:lnTo>
                  <a:pt x="132" y="189"/>
                </a:lnTo>
                <a:lnTo>
                  <a:pt x="132" y="189"/>
                </a:lnTo>
                <a:lnTo>
                  <a:pt x="132" y="189"/>
                </a:lnTo>
                <a:lnTo>
                  <a:pt x="132" y="190"/>
                </a:lnTo>
                <a:lnTo>
                  <a:pt x="132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1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90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9"/>
                </a:lnTo>
                <a:lnTo>
                  <a:pt x="130" y="188"/>
                </a:lnTo>
                <a:lnTo>
                  <a:pt x="130" y="188"/>
                </a:lnTo>
                <a:lnTo>
                  <a:pt x="130" y="188"/>
                </a:lnTo>
                <a:lnTo>
                  <a:pt x="130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9" y="188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8" y="187"/>
                </a:lnTo>
                <a:lnTo>
                  <a:pt x="127" y="187"/>
                </a:lnTo>
                <a:lnTo>
                  <a:pt x="127" y="186"/>
                </a:lnTo>
                <a:lnTo>
                  <a:pt x="127" y="186"/>
                </a:lnTo>
                <a:lnTo>
                  <a:pt x="127" y="187"/>
                </a:lnTo>
                <a:lnTo>
                  <a:pt x="126" y="186"/>
                </a:lnTo>
                <a:lnTo>
                  <a:pt x="126" y="187"/>
                </a:lnTo>
                <a:lnTo>
                  <a:pt x="126" y="186"/>
                </a:lnTo>
                <a:lnTo>
                  <a:pt x="126" y="186"/>
                </a:lnTo>
                <a:lnTo>
                  <a:pt x="126" y="186"/>
                </a:lnTo>
                <a:lnTo>
                  <a:pt x="125" y="187"/>
                </a:lnTo>
                <a:lnTo>
                  <a:pt x="125" y="187"/>
                </a:lnTo>
                <a:lnTo>
                  <a:pt x="125" y="187"/>
                </a:lnTo>
                <a:lnTo>
                  <a:pt x="125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4" y="187"/>
                </a:lnTo>
                <a:lnTo>
                  <a:pt x="123" y="187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3" y="188"/>
                </a:lnTo>
                <a:lnTo>
                  <a:pt x="122" y="188"/>
                </a:lnTo>
                <a:lnTo>
                  <a:pt x="122" y="188"/>
                </a:lnTo>
                <a:lnTo>
                  <a:pt x="122" y="189"/>
                </a:lnTo>
                <a:lnTo>
                  <a:pt x="122" y="189"/>
                </a:lnTo>
                <a:lnTo>
                  <a:pt x="122" y="189"/>
                </a:lnTo>
                <a:lnTo>
                  <a:pt x="122" y="189"/>
                </a:lnTo>
                <a:lnTo>
                  <a:pt x="121" y="189"/>
                </a:lnTo>
                <a:lnTo>
                  <a:pt x="121" y="189"/>
                </a:lnTo>
                <a:lnTo>
                  <a:pt x="121" y="189"/>
                </a:lnTo>
                <a:lnTo>
                  <a:pt x="121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20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9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8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7" y="189"/>
                </a:lnTo>
                <a:lnTo>
                  <a:pt x="116" y="190"/>
                </a:lnTo>
                <a:lnTo>
                  <a:pt x="116" y="190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6" y="189"/>
                </a:lnTo>
                <a:lnTo>
                  <a:pt x="115" y="189"/>
                </a:lnTo>
                <a:lnTo>
                  <a:pt x="116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5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9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4" y="188"/>
                </a:lnTo>
                <a:lnTo>
                  <a:pt x="113" y="188"/>
                </a:lnTo>
                <a:lnTo>
                  <a:pt x="114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3" y="188"/>
                </a:lnTo>
                <a:lnTo>
                  <a:pt x="112" y="188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2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1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6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10" y="187"/>
                </a:lnTo>
                <a:lnTo>
                  <a:pt x="109" y="187"/>
                </a:lnTo>
                <a:lnTo>
                  <a:pt x="109" y="187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9" y="186"/>
                </a:lnTo>
                <a:lnTo>
                  <a:pt x="108" y="186"/>
                </a:lnTo>
                <a:lnTo>
                  <a:pt x="108" y="186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5"/>
                </a:lnTo>
                <a:lnTo>
                  <a:pt x="108" y="184"/>
                </a:lnTo>
                <a:lnTo>
                  <a:pt x="108" y="185"/>
                </a:lnTo>
                <a:lnTo>
                  <a:pt x="108" y="184"/>
                </a:lnTo>
                <a:lnTo>
                  <a:pt x="108" y="184"/>
                </a:lnTo>
                <a:lnTo>
                  <a:pt x="108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7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6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5" y="184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4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3" y="183"/>
                </a:lnTo>
                <a:lnTo>
                  <a:pt x="102" y="183"/>
                </a:lnTo>
                <a:lnTo>
                  <a:pt x="102" y="183"/>
                </a:lnTo>
                <a:lnTo>
                  <a:pt x="103" y="183"/>
                </a:lnTo>
                <a:lnTo>
                  <a:pt x="103" y="183"/>
                </a:lnTo>
                <a:lnTo>
                  <a:pt x="102" y="183"/>
                </a:lnTo>
                <a:lnTo>
                  <a:pt x="102" y="182"/>
                </a:lnTo>
                <a:lnTo>
                  <a:pt x="102" y="183"/>
                </a:lnTo>
                <a:lnTo>
                  <a:pt x="102" y="183"/>
                </a:lnTo>
                <a:lnTo>
                  <a:pt x="102" y="183"/>
                </a:lnTo>
                <a:lnTo>
                  <a:pt x="102" y="182"/>
                </a:lnTo>
                <a:lnTo>
                  <a:pt x="102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1" y="182"/>
                </a:lnTo>
                <a:lnTo>
                  <a:pt x="100" y="182"/>
                </a:lnTo>
                <a:lnTo>
                  <a:pt x="100" y="181"/>
                </a:lnTo>
                <a:lnTo>
                  <a:pt x="101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100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9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8" y="181"/>
                </a:lnTo>
                <a:lnTo>
                  <a:pt x="97" y="181"/>
                </a:lnTo>
                <a:lnTo>
                  <a:pt x="97" y="182"/>
                </a:lnTo>
                <a:lnTo>
                  <a:pt x="97" y="181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7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2"/>
                </a:lnTo>
                <a:lnTo>
                  <a:pt x="96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5" y="183"/>
                </a:lnTo>
                <a:lnTo>
                  <a:pt x="94" y="183"/>
                </a:lnTo>
                <a:lnTo>
                  <a:pt x="94" y="183"/>
                </a:lnTo>
                <a:lnTo>
                  <a:pt x="95" y="183"/>
                </a:lnTo>
                <a:lnTo>
                  <a:pt x="95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4" y="183"/>
                </a:lnTo>
                <a:lnTo>
                  <a:pt x="93" y="183"/>
                </a:lnTo>
                <a:lnTo>
                  <a:pt x="93" y="184"/>
                </a:lnTo>
                <a:lnTo>
                  <a:pt x="93" y="183"/>
                </a:lnTo>
                <a:lnTo>
                  <a:pt x="93" y="184"/>
                </a:lnTo>
                <a:lnTo>
                  <a:pt x="93" y="184"/>
                </a:lnTo>
                <a:lnTo>
                  <a:pt x="93" y="184"/>
                </a:lnTo>
                <a:lnTo>
                  <a:pt x="93" y="183"/>
                </a:lnTo>
                <a:lnTo>
                  <a:pt x="92" y="184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2" y="183"/>
                </a:lnTo>
                <a:lnTo>
                  <a:pt x="91" y="183"/>
                </a:lnTo>
                <a:lnTo>
                  <a:pt x="91" y="184"/>
                </a:lnTo>
                <a:lnTo>
                  <a:pt x="91" y="183"/>
                </a:lnTo>
                <a:lnTo>
                  <a:pt x="91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90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9" y="184"/>
                </a:lnTo>
                <a:lnTo>
                  <a:pt x="88" y="184"/>
                </a:lnTo>
                <a:lnTo>
                  <a:pt x="88" y="184"/>
                </a:lnTo>
                <a:lnTo>
                  <a:pt x="88" y="184"/>
                </a:lnTo>
                <a:lnTo>
                  <a:pt x="88" y="183"/>
                </a:lnTo>
                <a:lnTo>
                  <a:pt x="88" y="183"/>
                </a:lnTo>
                <a:lnTo>
                  <a:pt x="88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4"/>
                </a:lnTo>
                <a:lnTo>
                  <a:pt x="87" y="185"/>
                </a:lnTo>
                <a:lnTo>
                  <a:pt x="87" y="185"/>
                </a:lnTo>
                <a:lnTo>
                  <a:pt x="87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5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6" y="186"/>
                </a:lnTo>
                <a:lnTo>
                  <a:pt x="85" y="186"/>
                </a:lnTo>
                <a:lnTo>
                  <a:pt x="86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7"/>
                </a:lnTo>
                <a:lnTo>
                  <a:pt x="85" y="188"/>
                </a:lnTo>
                <a:lnTo>
                  <a:pt x="85" y="188"/>
                </a:lnTo>
                <a:lnTo>
                  <a:pt x="85" y="188"/>
                </a:lnTo>
                <a:lnTo>
                  <a:pt x="84" y="188"/>
                </a:lnTo>
                <a:lnTo>
                  <a:pt x="84" y="188"/>
                </a:lnTo>
                <a:lnTo>
                  <a:pt x="84" y="188"/>
                </a:lnTo>
                <a:lnTo>
                  <a:pt x="83" y="188"/>
                </a:lnTo>
                <a:lnTo>
                  <a:pt x="83" y="188"/>
                </a:lnTo>
                <a:lnTo>
                  <a:pt x="83" y="188"/>
                </a:lnTo>
                <a:lnTo>
                  <a:pt x="83" y="189"/>
                </a:lnTo>
                <a:lnTo>
                  <a:pt x="83" y="189"/>
                </a:lnTo>
                <a:lnTo>
                  <a:pt x="83" y="189"/>
                </a:lnTo>
                <a:lnTo>
                  <a:pt x="83" y="189"/>
                </a:lnTo>
                <a:lnTo>
                  <a:pt x="84" y="189"/>
                </a:lnTo>
                <a:lnTo>
                  <a:pt x="84" y="189"/>
                </a:lnTo>
                <a:lnTo>
                  <a:pt x="83" y="189"/>
                </a:lnTo>
                <a:lnTo>
                  <a:pt x="83" y="190"/>
                </a:lnTo>
                <a:lnTo>
                  <a:pt x="83" y="190"/>
                </a:lnTo>
                <a:lnTo>
                  <a:pt x="83" y="190"/>
                </a:lnTo>
                <a:lnTo>
                  <a:pt x="83" y="190"/>
                </a:lnTo>
                <a:lnTo>
                  <a:pt x="82" y="190"/>
                </a:lnTo>
                <a:lnTo>
                  <a:pt x="82" y="190"/>
                </a:lnTo>
                <a:lnTo>
                  <a:pt x="82" y="190"/>
                </a:lnTo>
                <a:lnTo>
                  <a:pt x="82" y="191"/>
                </a:lnTo>
                <a:lnTo>
                  <a:pt x="82" y="191"/>
                </a:lnTo>
                <a:lnTo>
                  <a:pt x="82" y="191"/>
                </a:lnTo>
                <a:lnTo>
                  <a:pt x="82" y="191"/>
                </a:lnTo>
                <a:lnTo>
                  <a:pt x="81" y="191"/>
                </a:lnTo>
                <a:lnTo>
                  <a:pt x="81" y="191"/>
                </a:lnTo>
                <a:lnTo>
                  <a:pt x="81" y="192"/>
                </a:lnTo>
                <a:lnTo>
                  <a:pt x="81" y="192"/>
                </a:lnTo>
                <a:lnTo>
                  <a:pt x="81" y="192"/>
                </a:lnTo>
                <a:lnTo>
                  <a:pt x="81" y="192"/>
                </a:lnTo>
                <a:lnTo>
                  <a:pt x="80" y="192"/>
                </a:lnTo>
                <a:lnTo>
                  <a:pt x="80" y="192"/>
                </a:lnTo>
                <a:lnTo>
                  <a:pt x="80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9" y="192"/>
                </a:lnTo>
                <a:lnTo>
                  <a:pt x="78" y="192"/>
                </a:lnTo>
                <a:lnTo>
                  <a:pt x="78" y="192"/>
                </a:lnTo>
                <a:lnTo>
                  <a:pt x="78" y="193"/>
                </a:lnTo>
                <a:lnTo>
                  <a:pt x="79" y="193"/>
                </a:lnTo>
                <a:lnTo>
                  <a:pt x="79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8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7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6" y="193"/>
                </a:lnTo>
                <a:lnTo>
                  <a:pt x="75" y="193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5" y="194"/>
                </a:lnTo>
                <a:lnTo>
                  <a:pt x="74" y="194"/>
                </a:lnTo>
                <a:lnTo>
                  <a:pt x="74" y="193"/>
                </a:lnTo>
                <a:lnTo>
                  <a:pt x="74" y="194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3" y="193"/>
                </a:lnTo>
                <a:lnTo>
                  <a:pt x="72" y="192"/>
                </a:lnTo>
                <a:lnTo>
                  <a:pt x="72" y="193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2"/>
                </a:lnTo>
                <a:lnTo>
                  <a:pt x="72" y="191"/>
                </a:lnTo>
                <a:lnTo>
                  <a:pt x="72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1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90"/>
                </a:lnTo>
                <a:lnTo>
                  <a:pt x="71" y="189"/>
                </a:lnTo>
                <a:lnTo>
                  <a:pt x="71" y="189"/>
                </a:lnTo>
                <a:lnTo>
                  <a:pt x="71" y="189"/>
                </a:lnTo>
                <a:lnTo>
                  <a:pt x="70" y="189"/>
                </a:lnTo>
                <a:lnTo>
                  <a:pt x="70" y="189"/>
                </a:lnTo>
                <a:lnTo>
                  <a:pt x="70" y="189"/>
                </a:lnTo>
                <a:lnTo>
                  <a:pt x="70" y="188"/>
                </a:lnTo>
                <a:lnTo>
                  <a:pt x="70" y="188"/>
                </a:lnTo>
                <a:lnTo>
                  <a:pt x="70" y="188"/>
                </a:lnTo>
                <a:lnTo>
                  <a:pt x="70" y="187"/>
                </a:lnTo>
                <a:lnTo>
                  <a:pt x="70" y="188"/>
                </a:lnTo>
                <a:lnTo>
                  <a:pt x="69" y="188"/>
                </a:lnTo>
                <a:lnTo>
                  <a:pt x="67" y="186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5" y="187"/>
                </a:lnTo>
                <a:lnTo>
                  <a:pt x="64" y="187"/>
                </a:lnTo>
                <a:lnTo>
                  <a:pt x="64" y="187"/>
                </a:lnTo>
                <a:lnTo>
                  <a:pt x="64" y="187"/>
                </a:lnTo>
                <a:lnTo>
                  <a:pt x="64" y="186"/>
                </a:lnTo>
                <a:lnTo>
                  <a:pt x="64" y="186"/>
                </a:lnTo>
                <a:lnTo>
                  <a:pt x="64" y="186"/>
                </a:lnTo>
                <a:lnTo>
                  <a:pt x="63" y="186"/>
                </a:lnTo>
                <a:lnTo>
                  <a:pt x="63" y="186"/>
                </a:lnTo>
                <a:lnTo>
                  <a:pt x="63" y="185"/>
                </a:lnTo>
                <a:lnTo>
                  <a:pt x="63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2" y="185"/>
                </a:lnTo>
                <a:lnTo>
                  <a:pt x="61" y="185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1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4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60" y="183"/>
                </a:lnTo>
                <a:lnTo>
                  <a:pt x="59" y="183"/>
                </a:lnTo>
                <a:lnTo>
                  <a:pt x="59" y="183"/>
                </a:lnTo>
                <a:lnTo>
                  <a:pt x="59" y="183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9" y="182"/>
                </a:lnTo>
                <a:lnTo>
                  <a:pt x="58" y="182"/>
                </a:lnTo>
                <a:lnTo>
                  <a:pt x="58" y="182"/>
                </a:lnTo>
                <a:lnTo>
                  <a:pt x="58" y="181"/>
                </a:lnTo>
                <a:lnTo>
                  <a:pt x="58" y="181"/>
                </a:lnTo>
                <a:lnTo>
                  <a:pt x="58" y="181"/>
                </a:lnTo>
                <a:lnTo>
                  <a:pt x="58" y="180"/>
                </a:lnTo>
                <a:lnTo>
                  <a:pt x="58" y="180"/>
                </a:lnTo>
                <a:lnTo>
                  <a:pt x="58" y="180"/>
                </a:lnTo>
                <a:lnTo>
                  <a:pt x="58" y="180"/>
                </a:lnTo>
                <a:lnTo>
                  <a:pt x="57" y="180"/>
                </a:lnTo>
                <a:lnTo>
                  <a:pt x="57" y="180"/>
                </a:lnTo>
                <a:lnTo>
                  <a:pt x="57" y="180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9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8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7"/>
                </a:lnTo>
                <a:lnTo>
                  <a:pt x="57" y="176"/>
                </a:lnTo>
                <a:lnTo>
                  <a:pt x="57" y="177"/>
                </a:lnTo>
                <a:lnTo>
                  <a:pt x="56" y="176"/>
                </a:lnTo>
                <a:lnTo>
                  <a:pt x="57" y="176"/>
                </a:lnTo>
                <a:lnTo>
                  <a:pt x="56" y="176"/>
                </a:lnTo>
                <a:lnTo>
                  <a:pt x="57" y="176"/>
                </a:lnTo>
                <a:lnTo>
                  <a:pt x="57" y="176"/>
                </a:lnTo>
                <a:lnTo>
                  <a:pt x="57" y="176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7" y="175"/>
                </a:lnTo>
                <a:lnTo>
                  <a:pt x="56" y="174"/>
                </a:lnTo>
                <a:lnTo>
                  <a:pt x="56" y="174"/>
                </a:lnTo>
                <a:lnTo>
                  <a:pt x="56" y="174"/>
                </a:lnTo>
                <a:lnTo>
                  <a:pt x="57" y="174"/>
                </a:lnTo>
                <a:lnTo>
                  <a:pt x="57" y="174"/>
                </a:lnTo>
                <a:lnTo>
                  <a:pt x="57" y="174"/>
                </a:lnTo>
                <a:lnTo>
                  <a:pt x="57" y="173"/>
                </a:lnTo>
                <a:lnTo>
                  <a:pt x="56" y="173"/>
                </a:lnTo>
                <a:lnTo>
                  <a:pt x="57" y="172"/>
                </a:lnTo>
                <a:lnTo>
                  <a:pt x="57" y="172"/>
                </a:lnTo>
                <a:lnTo>
                  <a:pt x="57" y="171"/>
                </a:lnTo>
                <a:lnTo>
                  <a:pt x="57" y="171"/>
                </a:lnTo>
                <a:lnTo>
                  <a:pt x="57" y="170"/>
                </a:lnTo>
                <a:lnTo>
                  <a:pt x="57" y="170"/>
                </a:lnTo>
                <a:lnTo>
                  <a:pt x="57" y="170"/>
                </a:lnTo>
                <a:lnTo>
                  <a:pt x="58" y="170"/>
                </a:lnTo>
                <a:lnTo>
                  <a:pt x="58" y="169"/>
                </a:lnTo>
                <a:lnTo>
                  <a:pt x="58" y="169"/>
                </a:lnTo>
                <a:lnTo>
                  <a:pt x="59" y="169"/>
                </a:lnTo>
                <a:lnTo>
                  <a:pt x="59" y="168"/>
                </a:lnTo>
                <a:lnTo>
                  <a:pt x="59" y="168"/>
                </a:lnTo>
                <a:lnTo>
                  <a:pt x="59" y="168"/>
                </a:lnTo>
                <a:lnTo>
                  <a:pt x="58" y="167"/>
                </a:lnTo>
                <a:lnTo>
                  <a:pt x="59" y="167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6"/>
                </a:lnTo>
                <a:lnTo>
                  <a:pt x="59" y="165"/>
                </a:lnTo>
                <a:lnTo>
                  <a:pt x="59" y="165"/>
                </a:lnTo>
                <a:lnTo>
                  <a:pt x="59" y="165"/>
                </a:lnTo>
                <a:lnTo>
                  <a:pt x="59" y="164"/>
                </a:lnTo>
                <a:lnTo>
                  <a:pt x="59" y="164"/>
                </a:lnTo>
                <a:lnTo>
                  <a:pt x="59" y="164"/>
                </a:lnTo>
                <a:lnTo>
                  <a:pt x="59" y="164"/>
                </a:lnTo>
                <a:lnTo>
                  <a:pt x="58" y="164"/>
                </a:lnTo>
                <a:lnTo>
                  <a:pt x="58" y="164"/>
                </a:lnTo>
                <a:lnTo>
                  <a:pt x="58" y="165"/>
                </a:lnTo>
                <a:lnTo>
                  <a:pt x="58" y="165"/>
                </a:lnTo>
                <a:lnTo>
                  <a:pt x="57" y="165"/>
                </a:lnTo>
                <a:lnTo>
                  <a:pt x="51" y="165"/>
                </a:lnTo>
                <a:lnTo>
                  <a:pt x="39" y="164"/>
                </a:lnTo>
                <a:lnTo>
                  <a:pt x="26" y="164"/>
                </a:lnTo>
                <a:lnTo>
                  <a:pt x="25" y="157"/>
                </a:lnTo>
                <a:lnTo>
                  <a:pt x="25" y="150"/>
                </a:lnTo>
                <a:lnTo>
                  <a:pt x="19" y="143"/>
                </a:lnTo>
                <a:lnTo>
                  <a:pt x="20" y="143"/>
                </a:lnTo>
                <a:lnTo>
                  <a:pt x="25" y="143"/>
                </a:lnTo>
                <a:lnTo>
                  <a:pt x="24" y="134"/>
                </a:lnTo>
                <a:lnTo>
                  <a:pt x="24" y="134"/>
                </a:lnTo>
                <a:lnTo>
                  <a:pt x="23" y="134"/>
                </a:lnTo>
                <a:lnTo>
                  <a:pt x="23" y="133"/>
                </a:lnTo>
                <a:lnTo>
                  <a:pt x="23" y="133"/>
                </a:lnTo>
                <a:lnTo>
                  <a:pt x="23" y="133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2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3" y="131"/>
                </a:lnTo>
                <a:lnTo>
                  <a:pt x="22" y="131"/>
                </a:lnTo>
                <a:lnTo>
                  <a:pt x="22" y="131"/>
                </a:lnTo>
                <a:lnTo>
                  <a:pt x="22" y="131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30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2" y="129"/>
                </a:lnTo>
                <a:lnTo>
                  <a:pt x="21" y="129"/>
                </a:lnTo>
                <a:lnTo>
                  <a:pt x="22" y="129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8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7"/>
                </a:lnTo>
                <a:lnTo>
                  <a:pt x="21" y="126"/>
                </a:lnTo>
                <a:lnTo>
                  <a:pt x="21" y="126"/>
                </a:lnTo>
                <a:lnTo>
                  <a:pt x="21" y="126"/>
                </a:lnTo>
                <a:lnTo>
                  <a:pt x="21" y="126"/>
                </a:lnTo>
                <a:lnTo>
                  <a:pt x="20" y="126"/>
                </a:lnTo>
                <a:lnTo>
                  <a:pt x="20" y="126"/>
                </a:lnTo>
                <a:lnTo>
                  <a:pt x="20" y="126"/>
                </a:lnTo>
                <a:lnTo>
                  <a:pt x="20" y="125"/>
                </a:lnTo>
                <a:lnTo>
                  <a:pt x="20" y="125"/>
                </a:lnTo>
                <a:lnTo>
                  <a:pt x="21" y="125"/>
                </a:lnTo>
                <a:lnTo>
                  <a:pt x="21" y="125"/>
                </a:lnTo>
                <a:lnTo>
                  <a:pt x="20" y="125"/>
                </a:lnTo>
                <a:lnTo>
                  <a:pt x="21" y="125"/>
                </a:lnTo>
                <a:lnTo>
                  <a:pt x="20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4"/>
                </a:lnTo>
                <a:lnTo>
                  <a:pt x="21" y="123"/>
                </a:lnTo>
                <a:lnTo>
                  <a:pt x="21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3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2" y="122"/>
                </a:lnTo>
                <a:lnTo>
                  <a:pt x="21" y="122"/>
                </a:lnTo>
                <a:lnTo>
                  <a:pt x="22" y="122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2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1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1" y="120"/>
                </a:lnTo>
                <a:lnTo>
                  <a:pt x="20" y="120"/>
                </a:lnTo>
                <a:lnTo>
                  <a:pt x="20" y="120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0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1" y="119"/>
                </a:lnTo>
                <a:lnTo>
                  <a:pt x="20" y="119"/>
                </a:lnTo>
                <a:lnTo>
                  <a:pt x="20" y="118"/>
                </a:lnTo>
                <a:lnTo>
                  <a:pt x="20" y="119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20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9" y="118"/>
                </a:lnTo>
                <a:lnTo>
                  <a:pt x="18" y="118"/>
                </a:lnTo>
                <a:lnTo>
                  <a:pt x="18" y="118"/>
                </a:lnTo>
                <a:lnTo>
                  <a:pt x="18" y="117"/>
                </a:lnTo>
                <a:lnTo>
                  <a:pt x="18" y="118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8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7" y="117"/>
                </a:lnTo>
                <a:lnTo>
                  <a:pt x="16" y="117"/>
                </a:lnTo>
                <a:lnTo>
                  <a:pt x="16" y="117"/>
                </a:lnTo>
                <a:lnTo>
                  <a:pt x="16" y="116"/>
                </a:lnTo>
                <a:lnTo>
                  <a:pt x="16" y="116"/>
                </a:lnTo>
                <a:lnTo>
                  <a:pt x="16" y="116"/>
                </a:lnTo>
                <a:lnTo>
                  <a:pt x="16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6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7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5"/>
                </a:lnTo>
                <a:lnTo>
                  <a:pt x="18" y="114"/>
                </a:lnTo>
                <a:lnTo>
                  <a:pt x="18" y="114"/>
                </a:lnTo>
                <a:lnTo>
                  <a:pt x="18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19" y="114"/>
                </a:lnTo>
                <a:lnTo>
                  <a:pt x="20" y="114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0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1" y="113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2"/>
                </a:lnTo>
                <a:lnTo>
                  <a:pt x="22" y="111"/>
                </a:lnTo>
                <a:lnTo>
                  <a:pt x="23" y="111"/>
                </a:lnTo>
                <a:lnTo>
                  <a:pt x="22" y="111"/>
                </a:lnTo>
                <a:lnTo>
                  <a:pt x="22" y="111"/>
                </a:lnTo>
                <a:lnTo>
                  <a:pt x="22" y="111"/>
                </a:lnTo>
                <a:lnTo>
                  <a:pt x="22" y="111"/>
                </a:lnTo>
                <a:lnTo>
                  <a:pt x="23" y="111"/>
                </a:lnTo>
                <a:lnTo>
                  <a:pt x="23" y="110"/>
                </a:lnTo>
                <a:lnTo>
                  <a:pt x="23" y="110"/>
                </a:lnTo>
                <a:lnTo>
                  <a:pt x="23" y="110"/>
                </a:lnTo>
                <a:lnTo>
                  <a:pt x="23" y="110"/>
                </a:lnTo>
                <a:lnTo>
                  <a:pt x="22" y="110"/>
                </a:lnTo>
                <a:lnTo>
                  <a:pt x="23" y="110"/>
                </a:lnTo>
                <a:lnTo>
                  <a:pt x="23" y="110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9"/>
                </a:lnTo>
                <a:lnTo>
                  <a:pt x="23" y="108"/>
                </a:lnTo>
                <a:lnTo>
                  <a:pt x="23" y="108"/>
                </a:lnTo>
                <a:lnTo>
                  <a:pt x="23" y="108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7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6"/>
                </a:lnTo>
                <a:lnTo>
                  <a:pt x="24" y="105"/>
                </a:lnTo>
                <a:lnTo>
                  <a:pt x="24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5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5" y="104"/>
                </a:lnTo>
                <a:lnTo>
                  <a:pt x="26" y="104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6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3"/>
                </a:lnTo>
                <a:lnTo>
                  <a:pt x="27" y="102"/>
                </a:lnTo>
                <a:lnTo>
                  <a:pt x="28" y="102"/>
                </a:lnTo>
                <a:lnTo>
                  <a:pt x="28" y="102"/>
                </a:lnTo>
                <a:lnTo>
                  <a:pt x="28" y="101"/>
                </a:lnTo>
                <a:lnTo>
                  <a:pt x="28" y="100"/>
                </a:lnTo>
                <a:lnTo>
                  <a:pt x="28" y="100"/>
                </a:lnTo>
                <a:lnTo>
                  <a:pt x="28" y="99"/>
                </a:lnTo>
                <a:lnTo>
                  <a:pt x="28" y="99"/>
                </a:lnTo>
                <a:lnTo>
                  <a:pt x="28" y="99"/>
                </a:lnTo>
                <a:lnTo>
                  <a:pt x="28" y="98"/>
                </a:lnTo>
                <a:lnTo>
                  <a:pt x="28" y="98"/>
                </a:lnTo>
                <a:lnTo>
                  <a:pt x="28" y="97"/>
                </a:lnTo>
                <a:lnTo>
                  <a:pt x="28" y="97"/>
                </a:lnTo>
                <a:lnTo>
                  <a:pt x="28" y="97"/>
                </a:lnTo>
                <a:lnTo>
                  <a:pt x="28" y="97"/>
                </a:lnTo>
                <a:lnTo>
                  <a:pt x="28" y="96"/>
                </a:lnTo>
                <a:lnTo>
                  <a:pt x="28" y="96"/>
                </a:lnTo>
                <a:lnTo>
                  <a:pt x="29" y="96"/>
                </a:lnTo>
                <a:lnTo>
                  <a:pt x="29" y="96"/>
                </a:lnTo>
                <a:lnTo>
                  <a:pt x="29" y="96"/>
                </a:lnTo>
                <a:lnTo>
                  <a:pt x="29" y="95"/>
                </a:lnTo>
                <a:lnTo>
                  <a:pt x="29" y="95"/>
                </a:lnTo>
                <a:lnTo>
                  <a:pt x="30" y="95"/>
                </a:lnTo>
                <a:lnTo>
                  <a:pt x="30" y="95"/>
                </a:lnTo>
                <a:lnTo>
                  <a:pt x="30" y="95"/>
                </a:lnTo>
                <a:lnTo>
                  <a:pt x="30" y="94"/>
                </a:lnTo>
                <a:lnTo>
                  <a:pt x="30" y="94"/>
                </a:lnTo>
                <a:lnTo>
                  <a:pt x="30" y="94"/>
                </a:lnTo>
                <a:lnTo>
                  <a:pt x="30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1" y="94"/>
                </a:lnTo>
                <a:lnTo>
                  <a:pt x="32" y="94"/>
                </a:lnTo>
                <a:lnTo>
                  <a:pt x="32" y="94"/>
                </a:lnTo>
                <a:lnTo>
                  <a:pt x="32" y="94"/>
                </a:lnTo>
                <a:lnTo>
                  <a:pt x="32" y="94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3"/>
                </a:lnTo>
                <a:lnTo>
                  <a:pt x="32" y="92"/>
                </a:lnTo>
                <a:lnTo>
                  <a:pt x="33" y="92"/>
                </a:lnTo>
                <a:lnTo>
                  <a:pt x="33" y="92"/>
                </a:lnTo>
                <a:lnTo>
                  <a:pt x="33" y="92"/>
                </a:lnTo>
                <a:lnTo>
                  <a:pt x="33" y="92"/>
                </a:lnTo>
                <a:lnTo>
                  <a:pt x="31" y="90"/>
                </a:lnTo>
                <a:lnTo>
                  <a:pt x="31" y="90"/>
                </a:lnTo>
                <a:lnTo>
                  <a:pt x="31" y="90"/>
                </a:lnTo>
                <a:lnTo>
                  <a:pt x="31" y="90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9"/>
                </a:lnTo>
                <a:lnTo>
                  <a:pt x="31" y="88"/>
                </a:lnTo>
                <a:lnTo>
                  <a:pt x="31" y="88"/>
                </a:lnTo>
                <a:lnTo>
                  <a:pt x="31" y="88"/>
                </a:lnTo>
                <a:lnTo>
                  <a:pt x="31" y="87"/>
                </a:lnTo>
                <a:lnTo>
                  <a:pt x="31" y="87"/>
                </a:lnTo>
                <a:lnTo>
                  <a:pt x="30" y="87"/>
                </a:lnTo>
                <a:lnTo>
                  <a:pt x="30" y="87"/>
                </a:lnTo>
                <a:lnTo>
                  <a:pt x="30" y="87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30" y="86"/>
                </a:lnTo>
                <a:lnTo>
                  <a:pt x="29" y="86"/>
                </a:lnTo>
                <a:lnTo>
                  <a:pt x="30" y="86"/>
                </a:lnTo>
                <a:lnTo>
                  <a:pt x="30" y="85"/>
                </a:lnTo>
                <a:lnTo>
                  <a:pt x="30" y="85"/>
                </a:lnTo>
                <a:lnTo>
                  <a:pt x="29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30" y="85"/>
                </a:lnTo>
                <a:lnTo>
                  <a:pt x="29" y="85"/>
                </a:lnTo>
                <a:lnTo>
                  <a:pt x="29" y="85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4"/>
                </a:lnTo>
                <a:lnTo>
                  <a:pt x="29" y="83"/>
                </a:lnTo>
                <a:lnTo>
                  <a:pt x="29" y="84"/>
                </a:lnTo>
                <a:lnTo>
                  <a:pt x="29" y="83"/>
                </a:lnTo>
                <a:lnTo>
                  <a:pt x="28" y="84"/>
                </a:lnTo>
                <a:lnTo>
                  <a:pt x="28" y="83"/>
                </a:lnTo>
                <a:lnTo>
                  <a:pt x="28" y="84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8" y="83"/>
                </a:lnTo>
                <a:lnTo>
                  <a:pt x="27" y="83"/>
                </a:lnTo>
                <a:lnTo>
                  <a:pt x="27" y="83"/>
                </a:lnTo>
                <a:lnTo>
                  <a:pt x="27" y="83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2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1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80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7" y="78"/>
                </a:lnTo>
                <a:lnTo>
                  <a:pt x="28" y="78"/>
                </a:lnTo>
                <a:lnTo>
                  <a:pt x="27" y="77"/>
                </a:lnTo>
                <a:lnTo>
                  <a:pt x="28" y="77"/>
                </a:lnTo>
                <a:lnTo>
                  <a:pt x="27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7"/>
                </a:lnTo>
                <a:lnTo>
                  <a:pt x="28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29" y="76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0" y="75"/>
                </a:lnTo>
                <a:lnTo>
                  <a:pt x="31" y="74"/>
                </a:lnTo>
                <a:lnTo>
                  <a:pt x="31" y="74"/>
                </a:lnTo>
                <a:lnTo>
                  <a:pt x="31" y="74"/>
                </a:lnTo>
                <a:lnTo>
                  <a:pt x="30" y="74"/>
                </a:lnTo>
                <a:lnTo>
                  <a:pt x="31" y="73"/>
                </a:lnTo>
                <a:lnTo>
                  <a:pt x="30" y="73"/>
                </a:lnTo>
                <a:lnTo>
                  <a:pt x="31" y="73"/>
                </a:lnTo>
                <a:lnTo>
                  <a:pt x="31" y="73"/>
                </a:lnTo>
                <a:lnTo>
                  <a:pt x="30" y="73"/>
                </a:lnTo>
                <a:lnTo>
                  <a:pt x="30" y="73"/>
                </a:lnTo>
                <a:lnTo>
                  <a:pt x="30" y="72"/>
                </a:lnTo>
                <a:lnTo>
                  <a:pt x="30" y="72"/>
                </a:lnTo>
                <a:lnTo>
                  <a:pt x="30" y="72"/>
                </a:lnTo>
                <a:lnTo>
                  <a:pt x="30" y="72"/>
                </a:lnTo>
                <a:lnTo>
                  <a:pt x="29" y="71"/>
                </a:lnTo>
                <a:lnTo>
                  <a:pt x="29" y="71"/>
                </a:lnTo>
                <a:lnTo>
                  <a:pt x="29" y="71"/>
                </a:lnTo>
                <a:lnTo>
                  <a:pt x="30" y="71"/>
                </a:lnTo>
                <a:lnTo>
                  <a:pt x="30" y="71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70"/>
                </a:lnTo>
                <a:lnTo>
                  <a:pt x="29" y="69"/>
                </a:lnTo>
                <a:lnTo>
                  <a:pt x="29" y="70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9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8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7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6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5" y="69"/>
                </a:lnTo>
                <a:lnTo>
                  <a:pt x="24" y="69"/>
                </a:lnTo>
                <a:lnTo>
                  <a:pt x="24" y="69"/>
                </a:lnTo>
                <a:lnTo>
                  <a:pt x="24" y="69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4" y="68"/>
                </a:lnTo>
                <a:lnTo>
                  <a:pt x="23" y="68"/>
                </a:lnTo>
                <a:lnTo>
                  <a:pt x="23" y="68"/>
                </a:lnTo>
                <a:lnTo>
                  <a:pt x="23" y="68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2" y="69"/>
                </a:lnTo>
                <a:lnTo>
                  <a:pt x="22" y="69"/>
                </a:lnTo>
                <a:lnTo>
                  <a:pt x="22" y="69"/>
                </a:lnTo>
                <a:lnTo>
                  <a:pt x="22" y="69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2" y="68"/>
                </a:lnTo>
                <a:lnTo>
                  <a:pt x="21" y="68"/>
                </a:lnTo>
                <a:lnTo>
                  <a:pt x="21" y="68"/>
                </a:lnTo>
                <a:lnTo>
                  <a:pt x="21" y="68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11" y="67"/>
                </a:lnTo>
                <a:lnTo>
                  <a:pt x="4" y="67"/>
                </a:lnTo>
                <a:lnTo>
                  <a:pt x="1" y="67"/>
                </a:lnTo>
                <a:lnTo>
                  <a:pt x="1" y="67"/>
                </a:lnTo>
                <a:lnTo>
                  <a:pt x="2" y="67"/>
                </a:lnTo>
                <a:lnTo>
                  <a:pt x="2" y="67"/>
                </a:lnTo>
                <a:lnTo>
                  <a:pt x="2" y="66"/>
                </a:lnTo>
                <a:lnTo>
                  <a:pt x="2" y="66"/>
                </a:lnTo>
                <a:lnTo>
                  <a:pt x="2" y="66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5"/>
                </a:lnTo>
                <a:lnTo>
                  <a:pt x="2" y="64"/>
                </a:lnTo>
                <a:lnTo>
                  <a:pt x="2" y="64"/>
                </a:lnTo>
                <a:lnTo>
                  <a:pt x="2" y="64"/>
                </a:lnTo>
                <a:lnTo>
                  <a:pt x="2" y="64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2" y="63"/>
                </a:lnTo>
                <a:lnTo>
                  <a:pt x="3" y="63"/>
                </a:lnTo>
                <a:lnTo>
                  <a:pt x="3" y="63"/>
                </a:lnTo>
                <a:lnTo>
                  <a:pt x="3" y="63"/>
                </a:lnTo>
                <a:lnTo>
                  <a:pt x="3" y="62"/>
                </a:lnTo>
                <a:lnTo>
                  <a:pt x="3" y="62"/>
                </a:lnTo>
                <a:lnTo>
                  <a:pt x="2" y="62"/>
                </a:lnTo>
                <a:lnTo>
                  <a:pt x="2" y="62"/>
                </a:lnTo>
                <a:lnTo>
                  <a:pt x="3" y="62"/>
                </a:lnTo>
                <a:lnTo>
                  <a:pt x="3" y="62"/>
                </a:lnTo>
                <a:lnTo>
                  <a:pt x="3" y="62"/>
                </a:lnTo>
                <a:lnTo>
                  <a:pt x="2" y="61"/>
                </a:lnTo>
                <a:lnTo>
                  <a:pt x="2" y="61"/>
                </a:lnTo>
                <a:lnTo>
                  <a:pt x="2" y="61"/>
                </a:lnTo>
                <a:lnTo>
                  <a:pt x="3" y="61"/>
                </a:lnTo>
                <a:lnTo>
                  <a:pt x="3" y="61"/>
                </a:lnTo>
                <a:lnTo>
                  <a:pt x="3" y="61"/>
                </a:lnTo>
                <a:lnTo>
                  <a:pt x="3" y="60"/>
                </a:lnTo>
                <a:lnTo>
                  <a:pt x="3" y="60"/>
                </a:lnTo>
                <a:lnTo>
                  <a:pt x="2" y="60"/>
                </a:lnTo>
                <a:lnTo>
                  <a:pt x="3" y="60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7"/>
                </a:lnTo>
                <a:lnTo>
                  <a:pt x="3" y="57"/>
                </a:lnTo>
                <a:lnTo>
                  <a:pt x="3" y="57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3" y="56"/>
                </a:lnTo>
                <a:lnTo>
                  <a:pt x="2" y="56"/>
                </a:lnTo>
                <a:lnTo>
                  <a:pt x="2" y="56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5"/>
                </a:lnTo>
                <a:lnTo>
                  <a:pt x="2" y="54"/>
                </a:lnTo>
                <a:lnTo>
                  <a:pt x="1" y="54"/>
                </a:lnTo>
                <a:lnTo>
                  <a:pt x="1" y="54"/>
                </a:lnTo>
                <a:lnTo>
                  <a:pt x="2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2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50"/>
                </a:lnTo>
                <a:lnTo>
                  <a:pt x="1" y="49"/>
                </a:lnTo>
                <a:lnTo>
                  <a:pt x="1" y="49"/>
                </a:lnTo>
                <a:lnTo>
                  <a:pt x="1" y="49"/>
                </a:lnTo>
                <a:lnTo>
                  <a:pt x="2" y="49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8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7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6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2" y="45"/>
                </a:lnTo>
                <a:lnTo>
                  <a:pt x="1" y="45"/>
                </a:lnTo>
                <a:lnTo>
                  <a:pt x="2" y="44"/>
                </a:lnTo>
                <a:lnTo>
                  <a:pt x="2" y="44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1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3"/>
                </a:lnTo>
                <a:lnTo>
                  <a:pt x="2" y="42"/>
                </a:lnTo>
                <a:lnTo>
                  <a:pt x="2" y="42"/>
                </a:lnTo>
                <a:lnTo>
                  <a:pt x="3" y="42"/>
                </a:lnTo>
                <a:lnTo>
                  <a:pt x="3" y="42"/>
                </a:lnTo>
                <a:lnTo>
                  <a:pt x="3" y="42"/>
                </a:lnTo>
                <a:lnTo>
                  <a:pt x="3" y="41"/>
                </a:lnTo>
                <a:lnTo>
                  <a:pt x="2" y="42"/>
                </a:lnTo>
                <a:lnTo>
                  <a:pt x="2" y="42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1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2" y="40"/>
                </a:lnTo>
                <a:lnTo>
                  <a:pt x="1" y="40"/>
                </a:lnTo>
                <a:lnTo>
                  <a:pt x="1" y="39"/>
                </a:lnTo>
                <a:lnTo>
                  <a:pt x="2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9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8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0" y="37"/>
                </a:lnTo>
                <a:lnTo>
                  <a:pt x="0" y="37"/>
                </a:lnTo>
                <a:lnTo>
                  <a:pt x="0" y="37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6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7" name="Freeform 34">
            <a:extLst>
              <a:ext uri="{FF2B5EF4-FFF2-40B4-BE49-F238E27FC236}">
                <a16:creationId xmlns="" xmlns:a16="http://schemas.microsoft.com/office/drawing/2014/main" id="{FD6A6F6F-884B-4283-9BFC-A67758C910BB}"/>
              </a:ext>
            </a:extLst>
          </p:cNvPr>
          <p:cNvSpPr>
            <a:spLocks/>
          </p:cNvSpPr>
          <p:nvPr/>
        </p:nvSpPr>
        <p:spPr bwMode="auto">
          <a:xfrm>
            <a:off x="4738545" y="5143110"/>
            <a:ext cx="1116013" cy="738188"/>
          </a:xfrm>
          <a:custGeom>
            <a:avLst/>
            <a:gdLst>
              <a:gd name="T0" fmla="*/ 5 w 118"/>
              <a:gd name="T1" fmla="*/ 42 h 78"/>
              <a:gd name="T2" fmla="*/ 7 w 118"/>
              <a:gd name="T3" fmla="*/ 29 h 78"/>
              <a:gd name="T4" fmla="*/ 15 w 118"/>
              <a:gd name="T5" fmla="*/ 16 h 78"/>
              <a:gd name="T6" fmla="*/ 23 w 118"/>
              <a:gd name="T7" fmla="*/ 5 h 78"/>
              <a:gd name="T8" fmla="*/ 32 w 118"/>
              <a:gd name="T9" fmla="*/ 2 h 78"/>
              <a:gd name="T10" fmla="*/ 42 w 118"/>
              <a:gd name="T11" fmla="*/ 2 h 78"/>
              <a:gd name="T12" fmla="*/ 50 w 118"/>
              <a:gd name="T13" fmla="*/ 2 h 78"/>
              <a:gd name="T14" fmla="*/ 59 w 118"/>
              <a:gd name="T15" fmla="*/ 3 h 78"/>
              <a:gd name="T16" fmla="*/ 68 w 118"/>
              <a:gd name="T17" fmla="*/ 7 h 78"/>
              <a:gd name="T18" fmla="*/ 74 w 118"/>
              <a:gd name="T19" fmla="*/ 8 h 78"/>
              <a:gd name="T20" fmla="*/ 80 w 118"/>
              <a:gd name="T21" fmla="*/ 8 h 78"/>
              <a:gd name="T22" fmla="*/ 85 w 118"/>
              <a:gd name="T23" fmla="*/ 10 h 78"/>
              <a:gd name="T24" fmla="*/ 88 w 118"/>
              <a:gd name="T25" fmla="*/ 12 h 78"/>
              <a:gd name="T26" fmla="*/ 90 w 118"/>
              <a:gd name="T27" fmla="*/ 17 h 78"/>
              <a:gd name="T28" fmla="*/ 90 w 118"/>
              <a:gd name="T29" fmla="*/ 19 h 78"/>
              <a:gd name="T30" fmla="*/ 91 w 118"/>
              <a:gd name="T31" fmla="*/ 23 h 78"/>
              <a:gd name="T32" fmla="*/ 91 w 118"/>
              <a:gd name="T33" fmla="*/ 26 h 78"/>
              <a:gd name="T34" fmla="*/ 92 w 118"/>
              <a:gd name="T35" fmla="*/ 28 h 78"/>
              <a:gd name="T36" fmla="*/ 94 w 118"/>
              <a:gd name="T37" fmla="*/ 30 h 78"/>
              <a:gd name="T38" fmla="*/ 96 w 118"/>
              <a:gd name="T39" fmla="*/ 34 h 78"/>
              <a:gd name="T40" fmla="*/ 96 w 118"/>
              <a:gd name="T41" fmla="*/ 37 h 78"/>
              <a:gd name="T42" fmla="*/ 96 w 118"/>
              <a:gd name="T43" fmla="*/ 41 h 78"/>
              <a:gd name="T44" fmla="*/ 100 w 118"/>
              <a:gd name="T45" fmla="*/ 40 h 78"/>
              <a:gd name="T46" fmla="*/ 104 w 118"/>
              <a:gd name="T47" fmla="*/ 40 h 78"/>
              <a:gd name="T48" fmla="*/ 107 w 118"/>
              <a:gd name="T49" fmla="*/ 40 h 78"/>
              <a:gd name="T50" fmla="*/ 109 w 118"/>
              <a:gd name="T51" fmla="*/ 42 h 78"/>
              <a:gd name="T52" fmla="*/ 108 w 118"/>
              <a:gd name="T53" fmla="*/ 46 h 78"/>
              <a:gd name="T54" fmla="*/ 112 w 118"/>
              <a:gd name="T55" fmla="*/ 46 h 78"/>
              <a:gd name="T56" fmla="*/ 114 w 118"/>
              <a:gd name="T57" fmla="*/ 46 h 78"/>
              <a:gd name="T58" fmla="*/ 116 w 118"/>
              <a:gd name="T59" fmla="*/ 50 h 78"/>
              <a:gd name="T60" fmla="*/ 115 w 118"/>
              <a:gd name="T61" fmla="*/ 55 h 78"/>
              <a:gd name="T62" fmla="*/ 108 w 118"/>
              <a:gd name="T63" fmla="*/ 64 h 78"/>
              <a:gd name="T64" fmla="*/ 101 w 118"/>
              <a:gd name="T65" fmla="*/ 65 h 78"/>
              <a:gd name="T66" fmla="*/ 98 w 118"/>
              <a:gd name="T67" fmla="*/ 65 h 78"/>
              <a:gd name="T68" fmla="*/ 96 w 118"/>
              <a:gd name="T69" fmla="*/ 67 h 78"/>
              <a:gd name="T70" fmla="*/ 93 w 118"/>
              <a:gd name="T71" fmla="*/ 68 h 78"/>
              <a:gd name="T72" fmla="*/ 91 w 118"/>
              <a:gd name="T73" fmla="*/ 69 h 78"/>
              <a:gd name="T74" fmla="*/ 89 w 118"/>
              <a:gd name="T75" fmla="*/ 68 h 78"/>
              <a:gd name="T76" fmla="*/ 86 w 118"/>
              <a:gd name="T77" fmla="*/ 66 h 78"/>
              <a:gd name="T78" fmla="*/ 83 w 118"/>
              <a:gd name="T79" fmla="*/ 65 h 78"/>
              <a:gd name="T80" fmla="*/ 80 w 118"/>
              <a:gd name="T81" fmla="*/ 66 h 78"/>
              <a:gd name="T82" fmla="*/ 77 w 118"/>
              <a:gd name="T83" fmla="*/ 67 h 78"/>
              <a:gd name="T84" fmla="*/ 75 w 118"/>
              <a:gd name="T85" fmla="*/ 65 h 78"/>
              <a:gd name="T86" fmla="*/ 72 w 118"/>
              <a:gd name="T87" fmla="*/ 66 h 78"/>
              <a:gd name="T88" fmla="*/ 67 w 118"/>
              <a:gd name="T89" fmla="*/ 70 h 78"/>
              <a:gd name="T90" fmla="*/ 62 w 118"/>
              <a:gd name="T91" fmla="*/ 70 h 78"/>
              <a:gd name="T92" fmla="*/ 60 w 118"/>
              <a:gd name="T93" fmla="*/ 73 h 78"/>
              <a:gd name="T94" fmla="*/ 60 w 118"/>
              <a:gd name="T95" fmla="*/ 77 h 78"/>
              <a:gd name="T96" fmla="*/ 56 w 118"/>
              <a:gd name="T97" fmla="*/ 75 h 78"/>
              <a:gd name="T98" fmla="*/ 47 w 118"/>
              <a:gd name="T99" fmla="*/ 75 h 78"/>
              <a:gd name="T100" fmla="*/ 41 w 118"/>
              <a:gd name="T101" fmla="*/ 73 h 78"/>
              <a:gd name="T102" fmla="*/ 36 w 118"/>
              <a:gd name="T103" fmla="*/ 72 h 78"/>
              <a:gd name="T104" fmla="*/ 31 w 118"/>
              <a:gd name="T105" fmla="*/ 71 h 78"/>
              <a:gd name="T106" fmla="*/ 25 w 118"/>
              <a:gd name="T107" fmla="*/ 70 h 78"/>
              <a:gd name="T108" fmla="*/ 18 w 118"/>
              <a:gd name="T109" fmla="*/ 70 h 78"/>
              <a:gd name="T110" fmla="*/ 16 w 118"/>
              <a:gd name="T111" fmla="*/ 66 h 78"/>
              <a:gd name="T112" fmla="*/ 15 w 118"/>
              <a:gd name="T113" fmla="*/ 63 h 78"/>
              <a:gd name="T114" fmla="*/ 15 w 118"/>
              <a:gd name="T115" fmla="*/ 61 h 78"/>
              <a:gd name="T116" fmla="*/ 14 w 118"/>
              <a:gd name="T117" fmla="*/ 59 h 78"/>
              <a:gd name="T118" fmla="*/ 12 w 118"/>
              <a:gd name="T119" fmla="*/ 58 h 78"/>
              <a:gd name="T120" fmla="*/ 8 w 118"/>
              <a:gd name="T121" fmla="*/ 56 h 78"/>
              <a:gd name="T122" fmla="*/ 3 w 118"/>
              <a:gd name="T123" fmla="*/ 5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8" h="78">
                <a:moveTo>
                  <a:pt x="1" y="54"/>
                </a:moveTo>
                <a:lnTo>
                  <a:pt x="1" y="54"/>
                </a:lnTo>
                <a:lnTo>
                  <a:pt x="1" y="54"/>
                </a:lnTo>
                <a:lnTo>
                  <a:pt x="1" y="54"/>
                </a:lnTo>
                <a:lnTo>
                  <a:pt x="1" y="53"/>
                </a:lnTo>
                <a:lnTo>
                  <a:pt x="1" y="53"/>
                </a:lnTo>
                <a:lnTo>
                  <a:pt x="2" y="53"/>
                </a:lnTo>
                <a:lnTo>
                  <a:pt x="2" y="52"/>
                </a:lnTo>
                <a:lnTo>
                  <a:pt x="3" y="52"/>
                </a:lnTo>
                <a:lnTo>
                  <a:pt x="3" y="51"/>
                </a:lnTo>
                <a:lnTo>
                  <a:pt x="3" y="51"/>
                </a:lnTo>
                <a:lnTo>
                  <a:pt x="3" y="50"/>
                </a:lnTo>
                <a:lnTo>
                  <a:pt x="3" y="50"/>
                </a:lnTo>
                <a:lnTo>
                  <a:pt x="3" y="49"/>
                </a:lnTo>
                <a:lnTo>
                  <a:pt x="4" y="49"/>
                </a:lnTo>
                <a:lnTo>
                  <a:pt x="4" y="49"/>
                </a:lnTo>
                <a:lnTo>
                  <a:pt x="4" y="49"/>
                </a:lnTo>
                <a:lnTo>
                  <a:pt x="4" y="49"/>
                </a:lnTo>
                <a:lnTo>
                  <a:pt x="3" y="48"/>
                </a:lnTo>
                <a:lnTo>
                  <a:pt x="3" y="48"/>
                </a:lnTo>
                <a:lnTo>
                  <a:pt x="3" y="48"/>
                </a:lnTo>
                <a:lnTo>
                  <a:pt x="3" y="47"/>
                </a:lnTo>
                <a:lnTo>
                  <a:pt x="3" y="47"/>
                </a:lnTo>
                <a:lnTo>
                  <a:pt x="4" y="46"/>
                </a:lnTo>
                <a:lnTo>
                  <a:pt x="4" y="45"/>
                </a:lnTo>
                <a:lnTo>
                  <a:pt x="4" y="45"/>
                </a:lnTo>
                <a:lnTo>
                  <a:pt x="4" y="44"/>
                </a:lnTo>
                <a:lnTo>
                  <a:pt x="4" y="43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2"/>
                </a:lnTo>
                <a:lnTo>
                  <a:pt x="5" y="41"/>
                </a:lnTo>
                <a:lnTo>
                  <a:pt x="5" y="41"/>
                </a:lnTo>
                <a:lnTo>
                  <a:pt x="6" y="40"/>
                </a:lnTo>
                <a:lnTo>
                  <a:pt x="6" y="39"/>
                </a:lnTo>
                <a:lnTo>
                  <a:pt x="6" y="38"/>
                </a:lnTo>
                <a:lnTo>
                  <a:pt x="6" y="38"/>
                </a:lnTo>
                <a:lnTo>
                  <a:pt x="5" y="37"/>
                </a:lnTo>
                <a:lnTo>
                  <a:pt x="6" y="36"/>
                </a:lnTo>
                <a:lnTo>
                  <a:pt x="6" y="36"/>
                </a:lnTo>
                <a:lnTo>
                  <a:pt x="7" y="35"/>
                </a:lnTo>
                <a:lnTo>
                  <a:pt x="7" y="35"/>
                </a:lnTo>
                <a:lnTo>
                  <a:pt x="7" y="34"/>
                </a:lnTo>
                <a:lnTo>
                  <a:pt x="7" y="33"/>
                </a:lnTo>
                <a:lnTo>
                  <a:pt x="6" y="33"/>
                </a:lnTo>
                <a:lnTo>
                  <a:pt x="6" y="32"/>
                </a:lnTo>
                <a:lnTo>
                  <a:pt x="6" y="32"/>
                </a:lnTo>
                <a:lnTo>
                  <a:pt x="6" y="32"/>
                </a:lnTo>
                <a:lnTo>
                  <a:pt x="6" y="32"/>
                </a:lnTo>
                <a:lnTo>
                  <a:pt x="6" y="31"/>
                </a:lnTo>
                <a:lnTo>
                  <a:pt x="5" y="31"/>
                </a:lnTo>
                <a:lnTo>
                  <a:pt x="5" y="31"/>
                </a:lnTo>
                <a:lnTo>
                  <a:pt x="5" y="30"/>
                </a:lnTo>
                <a:lnTo>
                  <a:pt x="6" y="30"/>
                </a:lnTo>
                <a:lnTo>
                  <a:pt x="6" y="30"/>
                </a:lnTo>
                <a:lnTo>
                  <a:pt x="6" y="29"/>
                </a:lnTo>
                <a:lnTo>
                  <a:pt x="7" y="29"/>
                </a:lnTo>
                <a:lnTo>
                  <a:pt x="7" y="29"/>
                </a:lnTo>
                <a:lnTo>
                  <a:pt x="7" y="29"/>
                </a:lnTo>
                <a:lnTo>
                  <a:pt x="8" y="28"/>
                </a:lnTo>
                <a:lnTo>
                  <a:pt x="9" y="27"/>
                </a:lnTo>
                <a:lnTo>
                  <a:pt x="10" y="27"/>
                </a:lnTo>
                <a:lnTo>
                  <a:pt x="10" y="27"/>
                </a:lnTo>
                <a:lnTo>
                  <a:pt x="10" y="26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10" y="25"/>
                </a:lnTo>
                <a:lnTo>
                  <a:pt x="10" y="24"/>
                </a:lnTo>
                <a:lnTo>
                  <a:pt x="10" y="23"/>
                </a:lnTo>
                <a:lnTo>
                  <a:pt x="11" y="23"/>
                </a:lnTo>
                <a:lnTo>
                  <a:pt x="11" y="23"/>
                </a:lnTo>
                <a:lnTo>
                  <a:pt x="11" y="22"/>
                </a:lnTo>
                <a:lnTo>
                  <a:pt x="11" y="22"/>
                </a:lnTo>
                <a:lnTo>
                  <a:pt x="11" y="21"/>
                </a:lnTo>
                <a:lnTo>
                  <a:pt x="11" y="21"/>
                </a:lnTo>
                <a:lnTo>
                  <a:pt x="11" y="20"/>
                </a:lnTo>
                <a:lnTo>
                  <a:pt x="11" y="19"/>
                </a:lnTo>
                <a:lnTo>
                  <a:pt x="11" y="19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2" y="18"/>
                </a:lnTo>
                <a:lnTo>
                  <a:pt x="13" y="18"/>
                </a:lnTo>
                <a:lnTo>
                  <a:pt x="14" y="17"/>
                </a:lnTo>
                <a:lnTo>
                  <a:pt x="15" y="16"/>
                </a:lnTo>
                <a:lnTo>
                  <a:pt x="16" y="16"/>
                </a:lnTo>
                <a:lnTo>
                  <a:pt x="16" y="16"/>
                </a:lnTo>
                <a:lnTo>
                  <a:pt x="16" y="15"/>
                </a:lnTo>
                <a:lnTo>
                  <a:pt x="17" y="15"/>
                </a:lnTo>
                <a:lnTo>
                  <a:pt x="17" y="15"/>
                </a:lnTo>
                <a:lnTo>
                  <a:pt x="17" y="14"/>
                </a:lnTo>
                <a:lnTo>
                  <a:pt x="17" y="13"/>
                </a:lnTo>
                <a:lnTo>
                  <a:pt x="18" y="12"/>
                </a:lnTo>
                <a:lnTo>
                  <a:pt x="18" y="12"/>
                </a:lnTo>
                <a:lnTo>
                  <a:pt x="18" y="12"/>
                </a:lnTo>
                <a:lnTo>
                  <a:pt x="18" y="10"/>
                </a:lnTo>
                <a:lnTo>
                  <a:pt x="18" y="9"/>
                </a:lnTo>
                <a:lnTo>
                  <a:pt x="18" y="9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19" y="8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1" y="7"/>
                </a:lnTo>
                <a:lnTo>
                  <a:pt x="21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2" y="6"/>
                </a:lnTo>
                <a:lnTo>
                  <a:pt x="23" y="6"/>
                </a:lnTo>
                <a:lnTo>
                  <a:pt x="23" y="5"/>
                </a:lnTo>
                <a:lnTo>
                  <a:pt x="23" y="5"/>
                </a:lnTo>
                <a:lnTo>
                  <a:pt x="23" y="5"/>
                </a:lnTo>
                <a:lnTo>
                  <a:pt x="24" y="5"/>
                </a:lnTo>
                <a:lnTo>
                  <a:pt x="24" y="5"/>
                </a:lnTo>
                <a:lnTo>
                  <a:pt x="25" y="5"/>
                </a:lnTo>
                <a:lnTo>
                  <a:pt x="25" y="5"/>
                </a:lnTo>
                <a:lnTo>
                  <a:pt x="25" y="4"/>
                </a:lnTo>
                <a:lnTo>
                  <a:pt x="25" y="4"/>
                </a:lnTo>
                <a:lnTo>
                  <a:pt x="26" y="4"/>
                </a:lnTo>
                <a:lnTo>
                  <a:pt x="26" y="4"/>
                </a:lnTo>
                <a:lnTo>
                  <a:pt x="26" y="4"/>
                </a:lnTo>
                <a:lnTo>
                  <a:pt x="27" y="3"/>
                </a:lnTo>
                <a:lnTo>
                  <a:pt x="27" y="3"/>
                </a:lnTo>
                <a:lnTo>
                  <a:pt x="28" y="2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9" y="3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29" y="2"/>
                </a:lnTo>
                <a:lnTo>
                  <a:pt x="30" y="2"/>
                </a:lnTo>
                <a:lnTo>
                  <a:pt x="30" y="2"/>
                </a:lnTo>
                <a:lnTo>
                  <a:pt x="30" y="1"/>
                </a:lnTo>
                <a:lnTo>
                  <a:pt x="31" y="1"/>
                </a:lnTo>
                <a:lnTo>
                  <a:pt x="31" y="1"/>
                </a:lnTo>
                <a:lnTo>
                  <a:pt x="32" y="2"/>
                </a:lnTo>
                <a:lnTo>
                  <a:pt x="32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3" y="2"/>
                </a:lnTo>
                <a:lnTo>
                  <a:pt x="34" y="2"/>
                </a:lnTo>
                <a:lnTo>
                  <a:pt x="34" y="2"/>
                </a:lnTo>
                <a:lnTo>
                  <a:pt x="35" y="2"/>
                </a:lnTo>
                <a:lnTo>
                  <a:pt x="35" y="2"/>
                </a:lnTo>
                <a:lnTo>
                  <a:pt x="37" y="1"/>
                </a:lnTo>
                <a:lnTo>
                  <a:pt x="37" y="1"/>
                </a:lnTo>
                <a:lnTo>
                  <a:pt x="37" y="1"/>
                </a:lnTo>
                <a:lnTo>
                  <a:pt x="37" y="2"/>
                </a:lnTo>
                <a:lnTo>
                  <a:pt x="38" y="2"/>
                </a:lnTo>
                <a:lnTo>
                  <a:pt x="38" y="2"/>
                </a:lnTo>
                <a:lnTo>
                  <a:pt x="38" y="2"/>
                </a:lnTo>
                <a:lnTo>
                  <a:pt x="38" y="3"/>
                </a:lnTo>
                <a:lnTo>
                  <a:pt x="38" y="3"/>
                </a:lnTo>
                <a:lnTo>
                  <a:pt x="39" y="2"/>
                </a:lnTo>
                <a:lnTo>
                  <a:pt x="39" y="2"/>
                </a:lnTo>
                <a:lnTo>
                  <a:pt x="39" y="2"/>
                </a:lnTo>
                <a:lnTo>
                  <a:pt x="40" y="2"/>
                </a:lnTo>
                <a:lnTo>
                  <a:pt x="40" y="2"/>
                </a:lnTo>
                <a:lnTo>
                  <a:pt x="40" y="2"/>
                </a:lnTo>
                <a:lnTo>
                  <a:pt x="40" y="2"/>
                </a:lnTo>
                <a:lnTo>
                  <a:pt x="41" y="3"/>
                </a:lnTo>
                <a:lnTo>
                  <a:pt x="42" y="3"/>
                </a:lnTo>
                <a:lnTo>
                  <a:pt x="42" y="3"/>
                </a:lnTo>
                <a:lnTo>
                  <a:pt x="42" y="2"/>
                </a:lnTo>
                <a:lnTo>
                  <a:pt x="42" y="2"/>
                </a:lnTo>
                <a:lnTo>
                  <a:pt x="43" y="2"/>
                </a:lnTo>
                <a:lnTo>
                  <a:pt x="43" y="2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3" y="3"/>
                </a:lnTo>
                <a:lnTo>
                  <a:pt x="44" y="3"/>
                </a:lnTo>
                <a:lnTo>
                  <a:pt x="44" y="3"/>
                </a:lnTo>
                <a:lnTo>
                  <a:pt x="45" y="3"/>
                </a:lnTo>
                <a:lnTo>
                  <a:pt x="44" y="2"/>
                </a:lnTo>
                <a:lnTo>
                  <a:pt x="44" y="2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1"/>
                </a:lnTo>
                <a:lnTo>
                  <a:pt x="45" y="0"/>
                </a:lnTo>
                <a:lnTo>
                  <a:pt x="45" y="0"/>
                </a:lnTo>
                <a:lnTo>
                  <a:pt x="46" y="1"/>
                </a:lnTo>
                <a:lnTo>
                  <a:pt x="46" y="1"/>
                </a:lnTo>
                <a:lnTo>
                  <a:pt x="47" y="1"/>
                </a:lnTo>
                <a:lnTo>
                  <a:pt x="47" y="1"/>
                </a:lnTo>
                <a:lnTo>
                  <a:pt x="47" y="1"/>
                </a:lnTo>
                <a:lnTo>
                  <a:pt x="48" y="1"/>
                </a:lnTo>
                <a:lnTo>
                  <a:pt x="48" y="1"/>
                </a:lnTo>
                <a:lnTo>
                  <a:pt x="49" y="2"/>
                </a:lnTo>
                <a:lnTo>
                  <a:pt x="49" y="2"/>
                </a:lnTo>
                <a:lnTo>
                  <a:pt x="49" y="2"/>
                </a:lnTo>
                <a:lnTo>
                  <a:pt x="50" y="2"/>
                </a:lnTo>
                <a:lnTo>
                  <a:pt x="50" y="3"/>
                </a:lnTo>
                <a:lnTo>
                  <a:pt x="50" y="3"/>
                </a:lnTo>
                <a:lnTo>
                  <a:pt x="51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2"/>
                </a:lnTo>
                <a:lnTo>
                  <a:pt x="52" y="3"/>
                </a:lnTo>
                <a:lnTo>
                  <a:pt x="52" y="3"/>
                </a:lnTo>
                <a:lnTo>
                  <a:pt x="52" y="3"/>
                </a:lnTo>
                <a:lnTo>
                  <a:pt x="53" y="3"/>
                </a:lnTo>
                <a:lnTo>
                  <a:pt x="53" y="3"/>
                </a:lnTo>
                <a:lnTo>
                  <a:pt x="53" y="3"/>
                </a:lnTo>
                <a:lnTo>
                  <a:pt x="54" y="3"/>
                </a:lnTo>
                <a:lnTo>
                  <a:pt x="54" y="3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5" y="4"/>
                </a:lnTo>
                <a:lnTo>
                  <a:pt x="56" y="4"/>
                </a:lnTo>
                <a:lnTo>
                  <a:pt x="56" y="4"/>
                </a:lnTo>
                <a:lnTo>
                  <a:pt x="56" y="4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9" y="3"/>
                </a:lnTo>
                <a:lnTo>
                  <a:pt x="59" y="3"/>
                </a:lnTo>
                <a:lnTo>
                  <a:pt x="59" y="3"/>
                </a:lnTo>
                <a:lnTo>
                  <a:pt x="60" y="3"/>
                </a:lnTo>
                <a:lnTo>
                  <a:pt x="60" y="3"/>
                </a:lnTo>
                <a:lnTo>
                  <a:pt x="60" y="3"/>
                </a:lnTo>
                <a:lnTo>
                  <a:pt x="60" y="3"/>
                </a:lnTo>
                <a:lnTo>
                  <a:pt x="61" y="4"/>
                </a:lnTo>
                <a:lnTo>
                  <a:pt x="61" y="4"/>
                </a:lnTo>
                <a:lnTo>
                  <a:pt x="61" y="4"/>
                </a:lnTo>
                <a:lnTo>
                  <a:pt x="61" y="4"/>
                </a:lnTo>
                <a:lnTo>
                  <a:pt x="61" y="4"/>
                </a:lnTo>
                <a:lnTo>
                  <a:pt x="62" y="4"/>
                </a:lnTo>
                <a:lnTo>
                  <a:pt x="62" y="5"/>
                </a:lnTo>
                <a:lnTo>
                  <a:pt x="62" y="5"/>
                </a:lnTo>
                <a:lnTo>
                  <a:pt x="63" y="5"/>
                </a:lnTo>
                <a:lnTo>
                  <a:pt x="64" y="5"/>
                </a:lnTo>
                <a:lnTo>
                  <a:pt x="65" y="6"/>
                </a:lnTo>
                <a:lnTo>
                  <a:pt x="65" y="6"/>
                </a:lnTo>
                <a:lnTo>
                  <a:pt x="66" y="5"/>
                </a:lnTo>
                <a:lnTo>
                  <a:pt x="66" y="5"/>
                </a:lnTo>
                <a:lnTo>
                  <a:pt x="66" y="6"/>
                </a:lnTo>
                <a:lnTo>
                  <a:pt x="66" y="6"/>
                </a:lnTo>
                <a:lnTo>
                  <a:pt x="67" y="6"/>
                </a:lnTo>
                <a:lnTo>
                  <a:pt x="67" y="6"/>
                </a:lnTo>
                <a:lnTo>
                  <a:pt x="67" y="6"/>
                </a:lnTo>
                <a:lnTo>
                  <a:pt x="67" y="6"/>
                </a:lnTo>
                <a:lnTo>
                  <a:pt x="68" y="6"/>
                </a:lnTo>
                <a:lnTo>
                  <a:pt x="68" y="7"/>
                </a:lnTo>
                <a:lnTo>
                  <a:pt x="68" y="7"/>
                </a:lnTo>
                <a:lnTo>
                  <a:pt x="69" y="7"/>
                </a:lnTo>
                <a:lnTo>
                  <a:pt x="69" y="7"/>
                </a:lnTo>
                <a:lnTo>
                  <a:pt x="69" y="7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69" y="8"/>
                </a:lnTo>
                <a:lnTo>
                  <a:pt x="70" y="8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0" y="9"/>
                </a:lnTo>
                <a:lnTo>
                  <a:pt x="71" y="8"/>
                </a:lnTo>
                <a:lnTo>
                  <a:pt x="71" y="8"/>
                </a:lnTo>
                <a:lnTo>
                  <a:pt x="71" y="7"/>
                </a:lnTo>
                <a:lnTo>
                  <a:pt x="71" y="7"/>
                </a:lnTo>
                <a:lnTo>
                  <a:pt x="72" y="7"/>
                </a:lnTo>
                <a:lnTo>
                  <a:pt x="72" y="8"/>
                </a:lnTo>
                <a:lnTo>
                  <a:pt x="72" y="8"/>
                </a:lnTo>
                <a:lnTo>
                  <a:pt x="72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3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4" y="8"/>
                </a:lnTo>
                <a:lnTo>
                  <a:pt x="75" y="8"/>
                </a:lnTo>
                <a:lnTo>
                  <a:pt x="75" y="8"/>
                </a:lnTo>
                <a:lnTo>
                  <a:pt x="75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6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8" y="8"/>
                </a:lnTo>
                <a:lnTo>
                  <a:pt x="78" y="8"/>
                </a:lnTo>
                <a:lnTo>
                  <a:pt x="78" y="8"/>
                </a:lnTo>
                <a:lnTo>
                  <a:pt x="78" y="8"/>
                </a:lnTo>
                <a:lnTo>
                  <a:pt x="79" y="8"/>
                </a:lnTo>
                <a:lnTo>
                  <a:pt x="79" y="8"/>
                </a:lnTo>
                <a:lnTo>
                  <a:pt x="79" y="9"/>
                </a:lnTo>
                <a:lnTo>
                  <a:pt x="79" y="9"/>
                </a:lnTo>
                <a:lnTo>
                  <a:pt x="79" y="8"/>
                </a:lnTo>
                <a:lnTo>
                  <a:pt x="79" y="9"/>
                </a:lnTo>
                <a:lnTo>
                  <a:pt x="80" y="9"/>
                </a:lnTo>
                <a:lnTo>
                  <a:pt x="80" y="8"/>
                </a:lnTo>
                <a:lnTo>
                  <a:pt x="80" y="8"/>
                </a:lnTo>
                <a:lnTo>
                  <a:pt x="81" y="8"/>
                </a:lnTo>
                <a:lnTo>
                  <a:pt x="81" y="8"/>
                </a:lnTo>
                <a:lnTo>
                  <a:pt x="81" y="8"/>
                </a:lnTo>
                <a:lnTo>
                  <a:pt x="81" y="8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2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8"/>
                </a:lnTo>
                <a:lnTo>
                  <a:pt x="83" y="7"/>
                </a:lnTo>
                <a:lnTo>
                  <a:pt x="84" y="8"/>
                </a:lnTo>
                <a:lnTo>
                  <a:pt x="84" y="8"/>
                </a:lnTo>
                <a:lnTo>
                  <a:pt x="84" y="8"/>
                </a:lnTo>
                <a:lnTo>
                  <a:pt x="84" y="8"/>
                </a:lnTo>
                <a:lnTo>
                  <a:pt x="84" y="9"/>
                </a:lnTo>
                <a:lnTo>
                  <a:pt x="84" y="9"/>
                </a:lnTo>
                <a:lnTo>
                  <a:pt x="84" y="9"/>
                </a:lnTo>
                <a:lnTo>
                  <a:pt x="84" y="9"/>
                </a:lnTo>
                <a:lnTo>
                  <a:pt x="85" y="9"/>
                </a:lnTo>
                <a:lnTo>
                  <a:pt x="85" y="9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0"/>
                </a:lnTo>
                <a:lnTo>
                  <a:pt x="85" y="11"/>
                </a:lnTo>
                <a:lnTo>
                  <a:pt x="85" y="10"/>
                </a:lnTo>
                <a:lnTo>
                  <a:pt x="85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6" y="11"/>
                </a:lnTo>
                <a:lnTo>
                  <a:pt x="87" y="11"/>
                </a:lnTo>
                <a:lnTo>
                  <a:pt x="87" y="11"/>
                </a:lnTo>
                <a:lnTo>
                  <a:pt x="87" y="11"/>
                </a:lnTo>
                <a:lnTo>
                  <a:pt x="87" y="11"/>
                </a:lnTo>
                <a:lnTo>
                  <a:pt x="87" y="11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1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8" y="12"/>
                </a:lnTo>
                <a:lnTo>
                  <a:pt x="89" y="12"/>
                </a:lnTo>
                <a:lnTo>
                  <a:pt x="89" y="12"/>
                </a:lnTo>
                <a:lnTo>
                  <a:pt x="89" y="13"/>
                </a:lnTo>
                <a:lnTo>
                  <a:pt x="89" y="13"/>
                </a:lnTo>
                <a:lnTo>
                  <a:pt x="89" y="13"/>
                </a:lnTo>
                <a:lnTo>
                  <a:pt x="89" y="14"/>
                </a:lnTo>
                <a:lnTo>
                  <a:pt x="89" y="14"/>
                </a:lnTo>
                <a:lnTo>
                  <a:pt x="89" y="14"/>
                </a:lnTo>
                <a:lnTo>
                  <a:pt x="90" y="14"/>
                </a:lnTo>
                <a:lnTo>
                  <a:pt x="89" y="14"/>
                </a:lnTo>
                <a:lnTo>
                  <a:pt x="90" y="14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5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0" y="16"/>
                </a:lnTo>
                <a:lnTo>
                  <a:pt x="91" y="16"/>
                </a:lnTo>
                <a:lnTo>
                  <a:pt x="90" y="17"/>
                </a:lnTo>
                <a:lnTo>
                  <a:pt x="90" y="16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0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7"/>
                </a:lnTo>
                <a:lnTo>
                  <a:pt x="91" y="18"/>
                </a:lnTo>
                <a:lnTo>
                  <a:pt x="91" y="18"/>
                </a:lnTo>
                <a:lnTo>
                  <a:pt x="91" y="17"/>
                </a:lnTo>
                <a:lnTo>
                  <a:pt x="91" y="17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8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19"/>
                </a:lnTo>
                <a:lnTo>
                  <a:pt x="90" y="20"/>
                </a:lnTo>
                <a:lnTo>
                  <a:pt x="90" y="20"/>
                </a:lnTo>
                <a:lnTo>
                  <a:pt x="90" y="20"/>
                </a:lnTo>
                <a:lnTo>
                  <a:pt x="90" y="20"/>
                </a:lnTo>
                <a:lnTo>
                  <a:pt x="90" y="20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0" y="21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2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3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4"/>
                </a:lnTo>
                <a:lnTo>
                  <a:pt x="91" y="25"/>
                </a:lnTo>
                <a:lnTo>
                  <a:pt x="91" y="25"/>
                </a:lnTo>
                <a:lnTo>
                  <a:pt x="90" y="25"/>
                </a:lnTo>
                <a:lnTo>
                  <a:pt x="90" y="25"/>
                </a:lnTo>
                <a:lnTo>
                  <a:pt x="91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5"/>
                </a:lnTo>
                <a:lnTo>
                  <a:pt x="90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6"/>
                </a:lnTo>
                <a:lnTo>
                  <a:pt x="91" y="27"/>
                </a:lnTo>
                <a:lnTo>
                  <a:pt x="91" y="26"/>
                </a:lnTo>
                <a:lnTo>
                  <a:pt x="92" y="26"/>
                </a:lnTo>
                <a:lnTo>
                  <a:pt x="92" y="26"/>
                </a:lnTo>
                <a:lnTo>
                  <a:pt x="92" y="26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7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2" y="28"/>
                </a:lnTo>
                <a:lnTo>
                  <a:pt x="93" y="28"/>
                </a:lnTo>
                <a:lnTo>
                  <a:pt x="93" y="28"/>
                </a:lnTo>
                <a:lnTo>
                  <a:pt x="93" y="28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3" y="29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1"/>
                </a:lnTo>
                <a:lnTo>
                  <a:pt x="95" y="31"/>
                </a:lnTo>
                <a:lnTo>
                  <a:pt x="95" y="31"/>
                </a:lnTo>
                <a:lnTo>
                  <a:pt x="95" y="31"/>
                </a:lnTo>
                <a:lnTo>
                  <a:pt x="95" y="31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6" y="32"/>
                </a:lnTo>
                <a:lnTo>
                  <a:pt x="95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4"/>
                </a:lnTo>
                <a:lnTo>
                  <a:pt x="96" y="33"/>
                </a:lnTo>
                <a:lnTo>
                  <a:pt x="96" y="33"/>
                </a:lnTo>
                <a:lnTo>
                  <a:pt x="96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4"/>
                </a:lnTo>
                <a:lnTo>
                  <a:pt x="97" y="35"/>
                </a:lnTo>
                <a:lnTo>
                  <a:pt x="97" y="35"/>
                </a:lnTo>
                <a:lnTo>
                  <a:pt x="97" y="35"/>
                </a:lnTo>
                <a:lnTo>
                  <a:pt x="96" y="35"/>
                </a:lnTo>
                <a:lnTo>
                  <a:pt x="96" y="35"/>
                </a:lnTo>
                <a:lnTo>
                  <a:pt x="97" y="36"/>
                </a:lnTo>
                <a:lnTo>
                  <a:pt x="97" y="35"/>
                </a:lnTo>
                <a:lnTo>
                  <a:pt x="97" y="35"/>
                </a:lnTo>
                <a:lnTo>
                  <a:pt x="97" y="35"/>
                </a:lnTo>
                <a:lnTo>
                  <a:pt x="97" y="36"/>
                </a:lnTo>
                <a:lnTo>
                  <a:pt x="96" y="36"/>
                </a:lnTo>
                <a:lnTo>
                  <a:pt x="97" y="36"/>
                </a:lnTo>
                <a:lnTo>
                  <a:pt x="96" y="36"/>
                </a:lnTo>
                <a:lnTo>
                  <a:pt x="97" y="36"/>
                </a:lnTo>
                <a:lnTo>
                  <a:pt x="97" y="36"/>
                </a:lnTo>
                <a:lnTo>
                  <a:pt x="97" y="36"/>
                </a:lnTo>
                <a:lnTo>
                  <a:pt x="96" y="36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7"/>
                </a:lnTo>
                <a:lnTo>
                  <a:pt x="96" y="38"/>
                </a:lnTo>
                <a:lnTo>
                  <a:pt x="96" y="38"/>
                </a:lnTo>
                <a:lnTo>
                  <a:pt x="96" y="38"/>
                </a:lnTo>
                <a:lnTo>
                  <a:pt x="96" y="38"/>
                </a:lnTo>
                <a:lnTo>
                  <a:pt x="96" y="38"/>
                </a:lnTo>
                <a:lnTo>
                  <a:pt x="95" y="38"/>
                </a:lnTo>
                <a:lnTo>
                  <a:pt x="95" y="38"/>
                </a:lnTo>
                <a:lnTo>
                  <a:pt x="95" y="38"/>
                </a:lnTo>
                <a:lnTo>
                  <a:pt x="95" y="38"/>
                </a:lnTo>
                <a:lnTo>
                  <a:pt x="95" y="39"/>
                </a:lnTo>
                <a:lnTo>
                  <a:pt x="95" y="39"/>
                </a:lnTo>
                <a:lnTo>
                  <a:pt x="95" y="39"/>
                </a:lnTo>
                <a:lnTo>
                  <a:pt x="96" y="39"/>
                </a:lnTo>
                <a:lnTo>
                  <a:pt x="95" y="39"/>
                </a:lnTo>
                <a:lnTo>
                  <a:pt x="95" y="39"/>
                </a:lnTo>
                <a:lnTo>
                  <a:pt x="95" y="39"/>
                </a:lnTo>
                <a:lnTo>
                  <a:pt x="95" y="39"/>
                </a:lnTo>
                <a:lnTo>
                  <a:pt x="95" y="40"/>
                </a:lnTo>
                <a:lnTo>
                  <a:pt x="95" y="40"/>
                </a:lnTo>
                <a:lnTo>
                  <a:pt x="95" y="40"/>
                </a:lnTo>
                <a:lnTo>
                  <a:pt x="96" y="40"/>
                </a:lnTo>
                <a:lnTo>
                  <a:pt x="96" y="40"/>
                </a:lnTo>
                <a:lnTo>
                  <a:pt x="95" y="40"/>
                </a:lnTo>
                <a:lnTo>
                  <a:pt x="96" y="40"/>
                </a:lnTo>
                <a:lnTo>
                  <a:pt x="96" y="40"/>
                </a:lnTo>
                <a:lnTo>
                  <a:pt x="96" y="40"/>
                </a:lnTo>
                <a:lnTo>
                  <a:pt x="96" y="41"/>
                </a:lnTo>
                <a:lnTo>
                  <a:pt x="96" y="41"/>
                </a:lnTo>
                <a:lnTo>
                  <a:pt x="96" y="41"/>
                </a:lnTo>
                <a:lnTo>
                  <a:pt x="97" y="41"/>
                </a:lnTo>
                <a:lnTo>
                  <a:pt x="97" y="41"/>
                </a:lnTo>
                <a:lnTo>
                  <a:pt x="97" y="41"/>
                </a:lnTo>
                <a:lnTo>
                  <a:pt x="97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8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99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0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1" y="40"/>
                </a:lnTo>
                <a:lnTo>
                  <a:pt x="102" y="40"/>
                </a:lnTo>
                <a:lnTo>
                  <a:pt x="102" y="40"/>
                </a:lnTo>
                <a:lnTo>
                  <a:pt x="102" y="40"/>
                </a:lnTo>
                <a:lnTo>
                  <a:pt x="102" y="40"/>
                </a:lnTo>
                <a:lnTo>
                  <a:pt x="102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0"/>
                </a:lnTo>
                <a:lnTo>
                  <a:pt x="103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4" y="40"/>
                </a:lnTo>
                <a:lnTo>
                  <a:pt x="105" y="40"/>
                </a:lnTo>
                <a:lnTo>
                  <a:pt x="105" y="40"/>
                </a:lnTo>
                <a:lnTo>
                  <a:pt x="105" y="41"/>
                </a:lnTo>
                <a:lnTo>
                  <a:pt x="105" y="41"/>
                </a:lnTo>
                <a:lnTo>
                  <a:pt x="105" y="40"/>
                </a:lnTo>
                <a:lnTo>
                  <a:pt x="105" y="40"/>
                </a:lnTo>
                <a:lnTo>
                  <a:pt x="105" y="41"/>
                </a:lnTo>
                <a:lnTo>
                  <a:pt x="106" y="41"/>
                </a:lnTo>
                <a:lnTo>
                  <a:pt x="106" y="40"/>
                </a:lnTo>
                <a:lnTo>
                  <a:pt x="106" y="40"/>
                </a:lnTo>
                <a:lnTo>
                  <a:pt x="106" y="40"/>
                </a:lnTo>
                <a:lnTo>
                  <a:pt x="107" y="41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0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1"/>
                </a:lnTo>
                <a:lnTo>
                  <a:pt x="107" y="40"/>
                </a:lnTo>
                <a:lnTo>
                  <a:pt x="107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8" y="40"/>
                </a:lnTo>
                <a:lnTo>
                  <a:pt x="109" y="40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09" y="41"/>
                </a:lnTo>
                <a:lnTo>
                  <a:pt x="110" y="41"/>
                </a:lnTo>
                <a:lnTo>
                  <a:pt x="110" y="41"/>
                </a:lnTo>
                <a:lnTo>
                  <a:pt x="110" y="41"/>
                </a:lnTo>
                <a:lnTo>
                  <a:pt x="110" y="41"/>
                </a:lnTo>
                <a:lnTo>
                  <a:pt x="110" y="42"/>
                </a:lnTo>
                <a:lnTo>
                  <a:pt x="110" y="42"/>
                </a:lnTo>
                <a:lnTo>
                  <a:pt x="110" y="42"/>
                </a:lnTo>
                <a:lnTo>
                  <a:pt x="110" y="42"/>
                </a:lnTo>
                <a:lnTo>
                  <a:pt x="110" y="42"/>
                </a:lnTo>
                <a:lnTo>
                  <a:pt x="109" y="42"/>
                </a:lnTo>
                <a:lnTo>
                  <a:pt x="109" y="42"/>
                </a:lnTo>
                <a:lnTo>
                  <a:pt x="109" y="43"/>
                </a:lnTo>
                <a:lnTo>
                  <a:pt x="109" y="43"/>
                </a:lnTo>
                <a:lnTo>
                  <a:pt x="109" y="43"/>
                </a:lnTo>
                <a:lnTo>
                  <a:pt x="109" y="43"/>
                </a:lnTo>
                <a:lnTo>
                  <a:pt x="109" y="43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4"/>
                </a:lnTo>
                <a:lnTo>
                  <a:pt x="109" y="45"/>
                </a:lnTo>
                <a:lnTo>
                  <a:pt x="109" y="44"/>
                </a:lnTo>
                <a:lnTo>
                  <a:pt x="109" y="44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5"/>
                </a:lnTo>
                <a:lnTo>
                  <a:pt x="109" y="46"/>
                </a:lnTo>
                <a:lnTo>
                  <a:pt x="109" y="46"/>
                </a:lnTo>
                <a:lnTo>
                  <a:pt x="109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6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8" y="47"/>
                </a:lnTo>
                <a:lnTo>
                  <a:pt x="109" y="47"/>
                </a:lnTo>
                <a:lnTo>
                  <a:pt x="109" y="47"/>
                </a:lnTo>
                <a:lnTo>
                  <a:pt x="109" y="47"/>
                </a:lnTo>
                <a:lnTo>
                  <a:pt x="109" y="48"/>
                </a:lnTo>
                <a:lnTo>
                  <a:pt x="109" y="48"/>
                </a:lnTo>
                <a:lnTo>
                  <a:pt x="109" y="48"/>
                </a:lnTo>
                <a:lnTo>
                  <a:pt x="109" y="48"/>
                </a:lnTo>
                <a:lnTo>
                  <a:pt x="109" y="48"/>
                </a:lnTo>
                <a:lnTo>
                  <a:pt x="110" y="48"/>
                </a:lnTo>
                <a:lnTo>
                  <a:pt x="110" y="48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0" y="47"/>
                </a:lnTo>
                <a:lnTo>
                  <a:pt x="111" y="46"/>
                </a:lnTo>
                <a:lnTo>
                  <a:pt x="111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2" y="46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7"/>
                </a:lnTo>
                <a:lnTo>
                  <a:pt x="113" y="48"/>
                </a:lnTo>
                <a:lnTo>
                  <a:pt x="113" y="47"/>
                </a:lnTo>
                <a:lnTo>
                  <a:pt x="113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7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4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8"/>
                </a:lnTo>
                <a:lnTo>
                  <a:pt x="115" y="48"/>
                </a:lnTo>
                <a:lnTo>
                  <a:pt x="115" y="48"/>
                </a:lnTo>
                <a:lnTo>
                  <a:pt x="115" y="48"/>
                </a:lnTo>
                <a:lnTo>
                  <a:pt x="115" y="48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50"/>
                </a:lnTo>
                <a:lnTo>
                  <a:pt x="115" y="50"/>
                </a:lnTo>
                <a:lnTo>
                  <a:pt x="116" y="50"/>
                </a:lnTo>
                <a:lnTo>
                  <a:pt x="116" y="50"/>
                </a:lnTo>
                <a:lnTo>
                  <a:pt x="116" y="50"/>
                </a:lnTo>
                <a:lnTo>
                  <a:pt x="116" y="50"/>
                </a:lnTo>
                <a:lnTo>
                  <a:pt x="116" y="50"/>
                </a:lnTo>
                <a:lnTo>
                  <a:pt x="117" y="51"/>
                </a:lnTo>
                <a:lnTo>
                  <a:pt x="117" y="51"/>
                </a:lnTo>
                <a:lnTo>
                  <a:pt x="117" y="51"/>
                </a:lnTo>
                <a:lnTo>
                  <a:pt x="117" y="51"/>
                </a:lnTo>
                <a:lnTo>
                  <a:pt x="118" y="51"/>
                </a:lnTo>
                <a:lnTo>
                  <a:pt x="118" y="51"/>
                </a:lnTo>
                <a:lnTo>
                  <a:pt x="118" y="51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1"/>
                </a:lnTo>
                <a:lnTo>
                  <a:pt x="117" y="52"/>
                </a:lnTo>
                <a:lnTo>
                  <a:pt x="117" y="52"/>
                </a:lnTo>
                <a:lnTo>
                  <a:pt x="117" y="52"/>
                </a:lnTo>
                <a:lnTo>
                  <a:pt x="117" y="52"/>
                </a:lnTo>
                <a:lnTo>
                  <a:pt x="117" y="52"/>
                </a:lnTo>
                <a:lnTo>
                  <a:pt x="117" y="53"/>
                </a:lnTo>
                <a:lnTo>
                  <a:pt x="116" y="53"/>
                </a:lnTo>
                <a:lnTo>
                  <a:pt x="116" y="54"/>
                </a:lnTo>
                <a:lnTo>
                  <a:pt x="115" y="54"/>
                </a:lnTo>
                <a:lnTo>
                  <a:pt x="115" y="55"/>
                </a:lnTo>
                <a:lnTo>
                  <a:pt x="115" y="55"/>
                </a:lnTo>
                <a:lnTo>
                  <a:pt x="115" y="55"/>
                </a:lnTo>
                <a:lnTo>
                  <a:pt x="114" y="55"/>
                </a:lnTo>
                <a:lnTo>
                  <a:pt x="114" y="55"/>
                </a:lnTo>
                <a:lnTo>
                  <a:pt x="113" y="55"/>
                </a:lnTo>
                <a:lnTo>
                  <a:pt x="114" y="56"/>
                </a:lnTo>
                <a:lnTo>
                  <a:pt x="114" y="56"/>
                </a:lnTo>
                <a:lnTo>
                  <a:pt x="114" y="56"/>
                </a:lnTo>
                <a:lnTo>
                  <a:pt x="114" y="57"/>
                </a:lnTo>
                <a:lnTo>
                  <a:pt x="114" y="57"/>
                </a:lnTo>
                <a:lnTo>
                  <a:pt x="113" y="57"/>
                </a:lnTo>
                <a:lnTo>
                  <a:pt x="113" y="57"/>
                </a:lnTo>
                <a:lnTo>
                  <a:pt x="113" y="57"/>
                </a:lnTo>
                <a:lnTo>
                  <a:pt x="113" y="57"/>
                </a:lnTo>
                <a:lnTo>
                  <a:pt x="112" y="57"/>
                </a:lnTo>
                <a:lnTo>
                  <a:pt x="112" y="58"/>
                </a:lnTo>
                <a:lnTo>
                  <a:pt x="111" y="58"/>
                </a:lnTo>
                <a:lnTo>
                  <a:pt x="110" y="59"/>
                </a:lnTo>
                <a:lnTo>
                  <a:pt x="109" y="61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2"/>
                </a:lnTo>
                <a:lnTo>
                  <a:pt x="109" y="63"/>
                </a:lnTo>
                <a:lnTo>
                  <a:pt x="109" y="63"/>
                </a:lnTo>
                <a:lnTo>
                  <a:pt x="109" y="63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8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7" y="64"/>
                </a:lnTo>
                <a:lnTo>
                  <a:pt x="106" y="64"/>
                </a:lnTo>
                <a:lnTo>
                  <a:pt x="104" y="64"/>
                </a:lnTo>
                <a:lnTo>
                  <a:pt x="102" y="64"/>
                </a:lnTo>
                <a:lnTo>
                  <a:pt x="102" y="65"/>
                </a:lnTo>
                <a:lnTo>
                  <a:pt x="102" y="65"/>
                </a:lnTo>
                <a:lnTo>
                  <a:pt x="102" y="65"/>
                </a:lnTo>
                <a:lnTo>
                  <a:pt x="102" y="64"/>
                </a:lnTo>
                <a:lnTo>
                  <a:pt x="102" y="64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1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100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9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8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5"/>
                </a:lnTo>
                <a:lnTo>
                  <a:pt x="97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6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6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5" y="67"/>
                </a:lnTo>
                <a:lnTo>
                  <a:pt x="94" y="67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7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4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3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8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2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1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9"/>
                </a:lnTo>
                <a:lnTo>
                  <a:pt x="90" y="68"/>
                </a:lnTo>
                <a:lnTo>
                  <a:pt x="90" y="68"/>
                </a:lnTo>
                <a:lnTo>
                  <a:pt x="90" y="68"/>
                </a:lnTo>
                <a:lnTo>
                  <a:pt x="90" y="68"/>
                </a:lnTo>
                <a:lnTo>
                  <a:pt x="89" y="69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9" y="68"/>
                </a:lnTo>
                <a:lnTo>
                  <a:pt x="88" y="68"/>
                </a:lnTo>
                <a:lnTo>
                  <a:pt x="88" y="68"/>
                </a:lnTo>
                <a:lnTo>
                  <a:pt x="88" y="68"/>
                </a:lnTo>
                <a:lnTo>
                  <a:pt x="88" y="68"/>
                </a:lnTo>
                <a:lnTo>
                  <a:pt x="88" y="67"/>
                </a:lnTo>
                <a:lnTo>
                  <a:pt x="88" y="67"/>
                </a:lnTo>
                <a:lnTo>
                  <a:pt x="88" y="67"/>
                </a:lnTo>
                <a:lnTo>
                  <a:pt x="88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7" y="67"/>
                </a:lnTo>
                <a:lnTo>
                  <a:pt x="86" y="66"/>
                </a:lnTo>
                <a:lnTo>
                  <a:pt x="86" y="67"/>
                </a:lnTo>
                <a:lnTo>
                  <a:pt x="86" y="67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5" y="66"/>
                </a:lnTo>
                <a:lnTo>
                  <a:pt x="86" y="65"/>
                </a:lnTo>
                <a:lnTo>
                  <a:pt x="85" y="65"/>
                </a:lnTo>
                <a:lnTo>
                  <a:pt x="85" y="65"/>
                </a:lnTo>
                <a:lnTo>
                  <a:pt x="85" y="65"/>
                </a:lnTo>
                <a:lnTo>
                  <a:pt x="85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5"/>
                </a:lnTo>
                <a:lnTo>
                  <a:pt x="84" y="66"/>
                </a:lnTo>
                <a:lnTo>
                  <a:pt x="84" y="66"/>
                </a:lnTo>
                <a:lnTo>
                  <a:pt x="84" y="65"/>
                </a:lnTo>
                <a:lnTo>
                  <a:pt x="84" y="65"/>
                </a:lnTo>
                <a:lnTo>
                  <a:pt x="83" y="65"/>
                </a:lnTo>
                <a:lnTo>
                  <a:pt x="83" y="65"/>
                </a:lnTo>
                <a:lnTo>
                  <a:pt x="83" y="65"/>
                </a:lnTo>
                <a:lnTo>
                  <a:pt x="83" y="65"/>
                </a:lnTo>
                <a:lnTo>
                  <a:pt x="83" y="65"/>
                </a:lnTo>
                <a:lnTo>
                  <a:pt x="83" y="66"/>
                </a:lnTo>
                <a:lnTo>
                  <a:pt x="83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2" y="65"/>
                </a:lnTo>
                <a:lnTo>
                  <a:pt x="82" y="66"/>
                </a:lnTo>
                <a:lnTo>
                  <a:pt x="82" y="66"/>
                </a:lnTo>
                <a:lnTo>
                  <a:pt x="82" y="66"/>
                </a:lnTo>
                <a:lnTo>
                  <a:pt x="82" y="65"/>
                </a:lnTo>
                <a:lnTo>
                  <a:pt x="82" y="66"/>
                </a:lnTo>
                <a:lnTo>
                  <a:pt x="81" y="66"/>
                </a:lnTo>
                <a:lnTo>
                  <a:pt x="81" y="66"/>
                </a:lnTo>
                <a:lnTo>
                  <a:pt x="81" y="66"/>
                </a:lnTo>
                <a:lnTo>
                  <a:pt x="81" y="66"/>
                </a:lnTo>
                <a:lnTo>
                  <a:pt x="80" y="66"/>
                </a:lnTo>
                <a:lnTo>
                  <a:pt x="80" y="66"/>
                </a:lnTo>
                <a:lnTo>
                  <a:pt x="81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5"/>
                </a:lnTo>
                <a:lnTo>
                  <a:pt x="80" y="66"/>
                </a:lnTo>
                <a:lnTo>
                  <a:pt x="80" y="66"/>
                </a:lnTo>
                <a:lnTo>
                  <a:pt x="80" y="65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80" y="66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9" y="66"/>
                </a:lnTo>
                <a:lnTo>
                  <a:pt x="79" y="65"/>
                </a:lnTo>
                <a:lnTo>
                  <a:pt x="79" y="65"/>
                </a:lnTo>
                <a:lnTo>
                  <a:pt x="79" y="65"/>
                </a:lnTo>
                <a:lnTo>
                  <a:pt x="79" y="66"/>
                </a:lnTo>
                <a:lnTo>
                  <a:pt x="78" y="66"/>
                </a:lnTo>
                <a:lnTo>
                  <a:pt x="78" y="66"/>
                </a:lnTo>
                <a:lnTo>
                  <a:pt x="78" y="66"/>
                </a:lnTo>
                <a:lnTo>
                  <a:pt x="77" y="66"/>
                </a:lnTo>
                <a:lnTo>
                  <a:pt x="77" y="66"/>
                </a:lnTo>
                <a:lnTo>
                  <a:pt x="77" y="66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7"/>
                </a:lnTo>
                <a:lnTo>
                  <a:pt x="77" y="66"/>
                </a:lnTo>
                <a:lnTo>
                  <a:pt x="76" y="66"/>
                </a:lnTo>
                <a:lnTo>
                  <a:pt x="76" y="66"/>
                </a:lnTo>
                <a:lnTo>
                  <a:pt x="76" y="66"/>
                </a:lnTo>
                <a:lnTo>
                  <a:pt x="76" y="66"/>
                </a:lnTo>
                <a:lnTo>
                  <a:pt x="76" y="66"/>
                </a:lnTo>
                <a:lnTo>
                  <a:pt x="75" y="66"/>
                </a:lnTo>
                <a:lnTo>
                  <a:pt x="75" y="66"/>
                </a:lnTo>
                <a:lnTo>
                  <a:pt x="75" y="66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5" y="65"/>
                </a:lnTo>
                <a:lnTo>
                  <a:pt x="74" y="65"/>
                </a:lnTo>
                <a:lnTo>
                  <a:pt x="75" y="65"/>
                </a:lnTo>
                <a:lnTo>
                  <a:pt x="74" y="65"/>
                </a:lnTo>
                <a:lnTo>
                  <a:pt x="74" y="65"/>
                </a:lnTo>
                <a:lnTo>
                  <a:pt x="74" y="65"/>
                </a:lnTo>
                <a:lnTo>
                  <a:pt x="74" y="65"/>
                </a:lnTo>
                <a:lnTo>
                  <a:pt x="74" y="65"/>
                </a:lnTo>
                <a:lnTo>
                  <a:pt x="73" y="66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5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3" y="66"/>
                </a:lnTo>
                <a:lnTo>
                  <a:pt x="72" y="66"/>
                </a:lnTo>
                <a:lnTo>
                  <a:pt x="72" y="66"/>
                </a:lnTo>
                <a:lnTo>
                  <a:pt x="72" y="66"/>
                </a:lnTo>
                <a:lnTo>
                  <a:pt x="72" y="66"/>
                </a:lnTo>
                <a:lnTo>
                  <a:pt x="71" y="67"/>
                </a:lnTo>
                <a:lnTo>
                  <a:pt x="72" y="67"/>
                </a:lnTo>
                <a:lnTo>
                  <a:pt x="71" y="67"/>
                </a:lnTo>
                <a:lnTo>
                  <a:pt x="71" y="67"/>
                </a:lnTo>
                <a:lnTo>
                  <a:pt x="71" y="67"/>
                </a:lnTo>
                <a:lnTo>
                  <a:pt x="71" y="67"/>
                </a:lnTo>
                <a:lnTo>
                  <a:pt x="71" y="68"/>
                </a:lnTo>
                <a:lnTo>
                  <a:pt x="71" y="68"/>
                </a:lnTo>
                <a:lnTo>
                  <a:pt x="70" y="68"/>
                </a:lnTo>
                <a:lnTo>
                  <a:pt x="70" y="68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70" y="69"/>
                </a:lnTo>
                <a:lnTo>
                  <a:pt x="69" y="69"/>
                </a:lnTo>
                <a:lnTo>
                  <a:pt x="69" y="69"/>
                </a:lnTo>
                <a:lnTo>
                  <a:pt x="69" y="69"/>
                </a:lnTo>
                <a:lnTo>
                  <a:pt x="68" y="69"/>
                </a:lnTo>
                <a:lnTo>
                  <a:pt x="68" y="70"/>
                </a:lnTo>
                <a:lnTo>
                  <a:pt x="68" y="70"/>
                </a:lnTo>
                <a:lnTo>
                  <a:pt x="68" y="70"/>
                </a:lnTo>
                <a:lnTo>
                  <a:pt x="68" y="69"/>
                </a:lnTo>
                <a:lnTo>
                  <a:pt x="68" y="69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70"/>
                </a:lnTo>
                <a:lnTo>
                  <a:pt x="67" y="69"/>
                </a:lnTo>
                <a:lnTo>
                  <a:pt x="66" y="69"/>
                </a:lnTo>
                <a:lnTo>
                  <a:pt x="66" y="69"/>
                </a:lnTo>
                <a:lnTo>
                  <a:pt x="66" y="69"/>
                </a:lnTo>
                <a:lnTo>
                  <a:pt x="66" y="70"/>
                </a:lnTo>
                <a:lnTo>
                  <a:pt x="66" y="70"/>
                </a:lnTo>
                <a:lnTo>
                  <a:pt x="66" y="70"/>
                </a:lnTo>
                <a:lnTo>
                  <a:pt x="66" y="70"/>
                </a:lnTo>
                <a:lnTo>
                  <a:pt x="66" y="70"/>
                </a:lnTo>
                <a:lnTo>
                  <a:pt x="66" y="69"/>
                </a:lnTo>
                <a:lnTo>
                  <a:pt x="65" y="69"/>
                </a:lnTo>
                <a:lnTo>
                  <a:pt x="65" y="69"/>
                </a:lnTo>
                <a:lnTo>
                  <a:pt x="64" y="69"/>
                </a:lnTo>
                <a:lnTo>
                  <a:pt x="64" y="69"/>
                </a:lnTo>
                <a:lnTo>
                  <a:pt x="64" y="69"/>
                </a:lnTo>
                <a:lnTo>
                  <a:pt x="64" y="69"/>
                </a:lnTo>
                <a:lnTo>
                  <a:pt x="64" y="69"/>
                </a:lnTo>
                <a:lnTo>
                  <a:pt x="64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2" y="70"/>
                </a:lnTo>
                <a:lnTo>
                  <a:pt x="61" y="70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1" y="71"/>
                </a:lnTo>
                <a:lnTo>
                  <a:pt x="60" y="71"/>
                </a:lnTo>
                <a:lnTo>
                  <a:pt x="61" y="72"/>
                </a:lnTo>
                <a:lnTo>
                  <a:pt x="61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2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0" y="73"/>
                </a:lnTo>
                <a:lnTo>
                  <a:pt x="61" y="73"/>
                </a:lnTo>
                <a:lnTo>
                  <a:pt x="61" y="73"/>
                </a:lnTo>
                <a:lnTo>
                  <a:pt x="61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0" y="74"/>
                </a:lnTo>
                <a:lnTo>
                  <a:pt x="61" y="74"/>
                </a:lnTo>
                <a:lnTo>
                  <a:pt x="61" y="74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5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1" y="76"/>
                </a:lnTo>
                <a:lnTo>
                  <a:pt x="60" y="76"/>
                </a:lnTo>
                <a:lnTo>
                  <a:pt x="60" y="76"/>
                </a:lnTo>
                <a:lnTo>
                  <a:pt x="60" y="77"/>
                </a:lnTo>
                <a:lnTo>
                  <a:pt x="60" y="77"/>
                </a:lnTo>
                <a:lnTo>
                  <a:pt x="60" y="77"/>
                </a:lnTo>
                <a:lnTo>
                  <a:pt x="60" y="77"/>
                </a:lnTo>
                <a:lnTo>
                  <a:pt x="60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9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7"/>
                </a:lnTo>
                <a:lnTo>
                  <a:pt x="58" y="78"/>
                </a:lnTo>
                <a:lnTo>
                  <a:pt x="58" y="78"/>
                </a:lnTo>
                <a:lnTo>
                  <a:pt x="58" y="78"/>
                </a:lnTo>
                <a:lnTo>
                  <a:pt x="58" y="78"/>
                </a:lnTo>
                <a:lnTo>
                  <a:pt x="57" y="77"/>
                </a:lnTo>
                <a:lnTo>
                  <a:pt x="57" y="77"/>
                </a:lnTo>
                <a:lnTo>
                  <a:pt x="57" y="77"/>
                </a:lnTo>
                <a:lnTo>
                  <a:pt x="57" y="77"/>
                </a:lnTo>
                <a:lnTo>
                  <a:pt x="57" y="76"/>
                </a:lnTo>
                <a:lnTo>
                  <a:pt x="57" y="76"/>
                </a:lnTo>
                <a:lnTo>
                  <a:pt x="57" y="76"/>
                </a:lnTo>
                <a:lnTo>
                  <a:pt x="56" y="76"/>
                </a:lnTo>
                <a:lnTo>
                  <a:pt x="57" y="76"/>
                </a:lnTo>
                <a:lnTo>
                  <a:pt x="56" y="76"/>
                </a:lnTo>
                <a:lnTo>
                  <a:pt x="56" y="76"/>
                </a:lnTo>
                <a:lnTo>
                  <a:pt x="56" y="75"/>
                </a:lnTo>
                <a:lnTo>
                  <a:pt x="56" y="76"/>
                </a:lnTo>
                <a:lnTo>
                  <a:pt x="55" y="76"/>
                </a:lnTo>
                <a:lnTo>
                  <a:pt x="55" y="76"/>
                </a:lnTo>
                <a:lnTo>
                  <a:pt x="54" y="76"/>
                </a:lnTo>
                <a:lnTo>
                  <a:pt x="54" y="76"/>
                </a:lnTo>
                <a:lnTo>
                  <a:pt x="54" y="75"/>
                </a:lnTo>
                <a:lnTo>
                  <a:pt x="53" y="75"/>
                </a:lnTo>
                <a:lnTo>
                  <a:pt x="53" y="75"/>
                </a:lnTo>
                <a:lnTo>
                  <a:pt x="53" y="75"/>
                </a:lnTo>
                <a:lnTo>
                  <a:pt x="52" y="75"/>
                </a:lnTo>
                <a:lnTo>
                  <a:pt x="51" y="76"/>
                </a:lnTo>
                <a:lnTo>
                  <a:pt x="51" y="76"/>
                </a:lnTo>
                <a:lnTo>
                  <a:pt x="51" y="75"/>
                </a:lnTo>
                <a:lnTo>
                  <a:pt x="50" y="76"/>
                </a:lnTo>
                <a:lnTo>
                  <a:pt x="50" y="76"/>
                </a:lnTo>
                <a:lnTo>
                  <a:pt x="50" y="76"/>
                </a:lnTo>
                <a:lnTo>
                  <a:pt x="50" y="76"/>
                </a:lnTo>
                <a:lnTo>
                  <a:pt x="49" y="76"/>
                </a:lnTo>
                <a:lnTo>
                  <a:pt x="49" y="76"/>
                </a:lnTo>
                <a:lnTo>
                  <a:pt x="49" y="75"/>
                </a:lnTo>
                <a:lnTo>
                  <a:pt x="49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8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7" y="75"/>
                </a:lnTo>
                <a:lnTo>
                  <a:pt x="46" y="75"/>
                </a:lnTo>
                <a:lnTo>
                  <a:pt x="46" y="75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6" y="74"/>
                </a:lnTo>
                <a:lnTo>
                  <a:pt x="45" y="74"/>
                </a:lnTo>
                <a:lnTo>
                  <a:pt x="45" y="74"/>
                </a:lnTo>
                <a:lnTo>
                  <a:pt x="45" y="73"/>
                </a:lnTo>
                <a:lnTo>
                  <a:pt x="45" y="73"/>
                </a:lnTo>
                <a:lnTo>
                  <a:pt x="44" y="73"/>
                </a:lnTo>
                <a:lnTo>
                  <a:pt x="44" y="73"/>
                </a:lnTo>
                <a:lnTo>
                  <a:pt x="44" y="73"/>
                </a:lnTo>
                <a:lnTo>
                  <a:pt x="43" y="73"/>
                </a:lnTo>
                <a:lnTo>
                  <a:pt x="43" y="73"/>
                </a:lnTo>
                <a:lnTo>
                  <a:pt x="43" y="73"/>
                </a:lnTo>
                <a:lnTo>
                  <a:pt x="43" y="73"/>
                </a:lnTo>
                <a:lnTo>
                  <a:pt x="43" y="73"/>
                </a:lnTo>
                <a:lnTo>
                  <a:pt x="42" y="73"/>
                </a:lnTo>
                <a:lnTo>
                  <a:pt x="42" y="73"/>
                </a:lnTo>
                <a:lnTo>
                  <a:pt x="42" y="73"/>
                </a:lnTo>
                <a:lnTo>
                  <a:pt x="42" y="73"/>
                </a:lnTo>
                <a:lnTo>
                  <a:pt x="42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40" y="73"/>
                </a:lnTo>
                <a:lnTo>
                  <a:pt x="39" y="73"/>
                </a:lnTo>
                <a:lnTo>
                  <a:pt x="39" y="73"/>
                </a:lnTo>
                <a:lnTo>
                  <a:pt x="39" y="73"/>
                </a:lnTo>
                <a:lnTo>
                  <a:pt x="39" y="73"/>
                </a:lnTo>
                <a:lnTo>
                  <a:pt x="39" y="72"/>
                </a:lnTo>
                <a:lnTo>
                  <a:pt x="38" y="72"/>
                </a:lnTo>
                <a:lnTo>
                  <a:pt x="38" y="72"/>
                </a:lnTo>
                <a:lnTo>
                  <a:pt x="38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7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6" y="72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4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3" y="71"/>
                </a:ln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1" y="71"/>
                </a:lnTo>
                <a:lnTo>
                  <a:pt x="30" y="71"/>
                </a:lnTo>
                <a:lnTo>
                  <a:pt x="30" y="71"/>
                </a:lnTo>
                <a:lnTo>
                  <a:pt x="29" y="72"/>
                </a:lnTo>
                <a:lnTo>
                  <a:pt x="29" y="72"/>
                </a:lnTo>
                <a:lnTo>
                  <a:pt x="28" y="72"/>
                </a:lnTo>
                <a:lnTo>
                  <a:pt x="28" y="72"/>
                </a:lnTo>
                <a:lnTo>
                  <a:pt x="28" y="72"/>
                </a:lnTo>
                <a:lnTo>
                  <a:pt x="28" y="72"/>
                </a:lnTo>
                <a:lnTo>
                  <a:pt x="27" y="72"/>
                </a:lnTo>
                <a:lnTo>
                  <a:pt x="27" y="72"/>
                </a:lnTo>
                <a:lnTo>
                  <a:pt x="27" y="71"/>
                </a:lnTo>
                <a:lnTo>
                  <a:pt x="27" y="71"/>
                </a:lnTo>
                <a:lnTo>
                  <a:pt x="27" y="71"/>
                </a:lnTo>
                <a:lnTo>
                  <a:pt x="27" y="71"/>
                </a:lnTo>
                <a:lnTo>
                  <a:pt x="27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6" y="71"/>
                </a:lnTo>
                <a:lnTo>
                  <a:pt x="25" y="71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5" y="70"/>
                </a:lnTo>
                <a:lnTo>
                  <a:pt x="24" y="70"/>
                </a:lnTo>
                <a:lnTo>
                  <a:pt x="24" y="69"/>
                </a:lnTo>
                <a:lnTo>
                  <a:pt x="24" y="70"/>
                </a:lnTo>
                <a:lnTo>
                  <a:pt x="24" y="70"/>
                </a:lnTo>
                <a:lnTo>
                  <a:pt x="24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3" y="69"/>
                </a:lnTo>
                <a:lnTo>
                  <a:pt x="22" y="70"/>
                </a:lnTo>
                <a:lnTo>
                  <a:pt x="22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1" y="70"/>
                </a:lnTo>
                <a:lnTo>
                  <a:pt x="20" y="70"/>
                </a:lnTo>
                <a:lnTo>
                  <a:pt x="20" y="70"/>
                </a:lnTo>
                <a:lnTo>
                  <a:pt x="20" y="70"/>
                </a:lnTo>
                <a:lnTo>
                  <a:pt x="19" y="70"/>
                </a:lnTo>
                <a:lnTo>
                  <a:pt x="19" y="70"/>
                </a:lnTo>
                <a:lnTo>
                  <a:pt x="19" y="69"/>
                </a:lnTo>
                <a:lnTo>
                  <a:pt x="19" y="70"/>
                </a:lnTo>
                <a:lnTo>
                  <a:pt x="18" y="70"/>
                </a:lnTo>
                <a:lnTo>
                  <a:pt x="18" y="70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9"/>
                </a:lnTo>
                <a:lnTo>
                  <a:pt x="18" y="68"/>
                </a:lnTo>
                <a:lnTo>
                  <a:pt x="18" y="68"/>
                </a:lnTo>
                <a:lnTo>
                  <a:pt x="17" y="68"/>
                </a:lnTo>
                <a:lnTo>
                  <a:pt x="17" y="68"/>
                </a:lnTo>
                <a:lnTo>
                  <a:pt x="17" y="68"/>
                </a:lnTo>
                <a:lnTo>
                  <a:pt x="17" y="67"/>
                </a:lnTo>
                <a:lnTo>
                  <a:pt x="17" y="67"/>
                </a:lnTo>
                <a:lnTo>
                  <a:pt x="17" y="67"/>
                </a:lnTo>
                <a:lnTo>
                  <a:pt x="16" y="67"/>
                </a:lnTo>
                <a:lnTo>
                  <a:pt x="16" y="67"/>
                </a:lnTo>
                <a:lnTo>
                  <a:pt x="16" y="67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6"/>
                </a:lnTo>
                <a:lnTo>
                  <a:pt x="16" y="65"/>
                </a:lnTo>
                <a:lnTo>
                  <a:pt x="16" y="66"/>
                </a:lnTo>
                <a:lnTo>
                  <a:pt x="16" y="65"/>
                </a:lnTo>
                <a:lnTo>
                  <a:pt x="16" y="65"/>
                </a:lnTo>
                <a:lnTo>
                  <a:pt x="16" y="65"/>
                </a:lnTo>
                <a:lnTo>
                  <a:pt x="16" y="65"/>
                </a:lnTo>
                <a:lnTo>
                  <a:pt x="16" y="65"/>
                </a:lnTo>
                <a:lnTo>
                  <a:pt x="15" y="65"/>
                </a:lnTo>
                <a:lnTo>
                  <a:pt x="16" y="65"/>
                </a:lnTo>
                <a:lnTo>
                  <a:pt x="15" y="65"/>
                </a:lnTo>
                <a:lnTo>
                  <a:pt x="16" y="65"/>
                </a:lnTo>
                <a:lnTo>
                  <a:pt x="15" y="65"/>
                </a:lnTo>
                <a:lnTo>
                  <a:pt x="15" y="65"/>
                </a:lnTo>
                <a:lnTo>
                  <a:pt x="15" y="65"/>
                </a:lnTo>
                <a:lnTo>
                  <a:pt x="15" y="65"/>
                </a:lnTo>
                <a:lnTo>
                  <a:pt x="15" y="65"/>
                </a:lnTo>
                <a:lnTo>
                  <a:pt x="15" y="64"/>
                </a:lnTo>
                <a:lnTo>
                  <a:pt x="15" y="65"/>
                </a:lnTo>
                <a:lnTo>
                  <a:pt x="15" y="65"/>
                </a:lnTo>
                <a:lnTo>
                  <a:pt x="15" y="64"/>
                </a:lnTo>
                <a:lnTo>
                  <a:pt x="15" y="64"/>
                </a:lnTo>
                <a:lnTo>
                  <a:pt x="14" y="64"/>
                </a:lnTo>
                <a:lnTo>
                  <a:pt x="14" y="64"/>
                </a:lnTo>
                <a:lnTo>
                  <a:pt x="15" y="64"/>
                </a:lnTo>
                <a:lnTo>
                  <a:pt x="14" y="64"/>
                </a:lnTo>
                <a:lnTo>
                  <a:pt x="14" y="63"/>
                </a:lnTo>
                <a:lnTo>
                  <a:pt x="14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4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5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3"/>
                </a:lnTo>
                <a:lnTo>
                  <a:pt x="14" y="62"/>
                </a:lnTo>
                <a:lnTo>
                  <a:pt x="15" y="62"/>
                </a:lnTo>
                <a:lnTo>
                  <a:pt x="15" y="62"/>
                </a:lnTo>
                <a:lnTo>
                  <a:pt x="14" y="62"/>
                </a:lnTo>
                <a:lnTo>
                  <a:pt x="15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5" y="61"/>
                </a:lnTo>
                <a:lnTo>
                  <a:pt x="14" y="61"/>
                </a:lnTo>
                <a:lnTo>
                  <a:pt x="15" y="61"/>
                </a:lnTo>
                <a:lnTo>
                  <a:pt x="15" y="61"/>
                </a:lnTo>
                <a:lnTo>
                  <a:pt x="14" y="61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5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60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9"/>
                </a:lnTo>
                <a:lnTo>
                  <a:pt x="14" y="58"/>
                </a:lnTo>
                <a:lnTo>
                  <a:pt x="14" y="58"/>
                </a:lnTo>
                <a:lnTo>
                  <a:pt x="13" y="58"/>
                </a:lnTo>
                <a:lnTo>
                  <a:pt x="14" y="58"/>
                </a:lnTo>
                <a:lnTo>
                  <a:pt x="14" y="58"/>
                </a:lnTo>
                <a:lnTo>
                  <a:pt x="14" y="58"/>
                </a:lnTo>
                <a:lnTo>
                  <a:pt x="14" y="58"/>
                </a:lnTo>
                <a:lnTo>
                  <a:pt x="13" y="58"/>
                </a:lnTo>
                <a:lnTo>
                  <a:pt x="14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3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8"/>
                </a:lnTo>
                <a:lnTo>
                  <a:pt x="12" y="57"/>
                </a:lnTo>
                <a:lnTo>
                  <a:pt x="12" y="57"/>
                </a:lnTo>
                <a:lnTo>
                  <a:pt x="12" y="57"/>
                </a:lnTo>
                <a:lnTo>
                  <a:pt x="11" y="57"/>
                </a:lnTo>
                <a:lnTo>
                  <a:pt x="11" y="57"/>
                </a:lnTo>
                <a:lnTo>
                  <a:pt x="11" y="57"/>
                </a:lnTo>
                <a:lnTo>
                  <a:pt x="11" y="57"/>
                </a:lnTo>
                <a:lnTo>
                  <a:pt x="11" y="57"/>
                </a:lnTo>
                <a:lnTo>
                  <a:pt x="10" y="57"/>
                </a:lnTo>
                <a:lnTo>
                  <a:pt x="10" y="57"/>
                </a:lnTo>
                <a:lnTo>
                  <a:pt x="10" y="57"/>
                </a:lnTo>
                <a:lnTo>
                  <a:pt x="10" y="57"/>
                </a:lnTo>
                <a:lnTo>
                  <a:pt x="10" y="58"/>
                </a:lnTo>
                <a:lnTo>
                  <a:pt x="10" y="58"/>
                </a:lnTo>
                <a:lnTo>
                  <a:pt x="10" y="58"/>
                </a:lnTo>
                <a:lnTo>
                  <a:pt x="10" y="57"/>
                </a:lnTo>
                <a:lnTo>
                  <a:pt x="9" y="57"/>
                </a:lnTo>
                <a:lnTo>
                  <a:pt x="9" y="57"/>
                </a:lnTo>
                <a:lnTo>
                  <a:pt x="10" y="56"/>
                </a:lnTo>
                <a:lnTo>
                  <a:pt x="10" y="56"/>
                </a:lnTo>
                <a:lnTo>
                  <a:pt x="10" y="55"/>
                </a:lnTo>
                <a:lnTo>
                  <a:pt x="10" y="55"/>
                </a:lnTo>
                <a:lnTo>
                  <a:pt x="9" y="56"/>
                </a:lnTo>
                <a:lnTo>
                  <a:pt x="9" y="56"/>
                </a:lnTo>
                <a:lnTo>
                  <a:pt x="8" y="56"/>
                </a:lnTo>
                <a:lnTo>
                  <a:pt x="8" y="56"/>
                </a:lnTo>
                <a:lnTo>
                  <a:pt x="8" y="56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8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7" y="57"/>
                </a:lnTo>
                <a:lnTo>
                  <a:pt x="6" y="57"/>
                </a:lnTo>
                <a:lnTo>
                  <a:pt x="6" y="57"/>
                </a:lnTo>
                <a:lnTo>
                  <a:pt x="5" y="58"/>
                </a:lnTo>
                <a:lnTo>
                  <a:pt x="5" y="58"/>
                </a:lnTo>
                <a:lnTo>
                  <a:pt x="5" y="57"/>
                </a:lnTo>
                <a:lnTo>
                  <a:pt x="5" y="57"/>
                </a:lnTo>
                <a:lnTo>
                  <a:pt x="5" y="58"/>
                </a:lnTo>
                <a:lnTo>
                  <a:pt x="5" y="58"/>
                </a:lnTo>
                <a:lnTo>
                  <a:pt x="4" y="58"/>
                </a:lnTo>
                <a:lnTo>
                  <a:pt x="4" y="58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3" y="58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7"/>
                </a:lnTo>
                <a:lnTo>
                  <a:pt x="2" y="57"/>
                </a:lnTo>
                <a:lnTo>
                  <a:pt x="2" y="57"/>
                </a:lnTo>
                <a:lnTo>
                  <a:pt x="1" y="57"/>
                </a:lnTo>
                <a:lnTo>
                  <a:pt x="1" y="57"/>
                </a:lnTo>
                <a:lnTo>
                  <a:pt x="1" y="56"/>
                </a:lnTo>
                <a:lnTo>
                  <a:pt x="1" y="56"/>
                </a:lnTo>
                <a:lnTo>
                  <a:pt x="1" y="55"/>
                </a:lnTo>
                <a:lnTo>
                  <a:pt x="0" y="55"/>
                </a:lnTo>
                <a:lnTo>
                  <a:pt x="0" y="55"/>
                </a:lnTo>
                <a:lnTo>
                  <a:pt x="0" y="55"/>
                </a:lnTo>
                <a:lnTo>
                  <a:pt x="1" y="54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8" name="Freeform 45">
            <a:extLst>
              <a:ext uri="{FF2B5EF4-FFF2-40B4-BE49-F238E27FC236}">
                <a16:creationId xmlns="" xmlns:a16="http://schemas.microsoft.com/office/drawing/2014/main" id="{313EE682-7F6E-499C-B8A6-90A5C44FF6A9}"/>
              </a:ext>
            </a:extLst>
          </p:cNvPr>
          <p:cNvSpPr>
            <a:spLocks/>
          </p:cNvSpPr>
          <p:nvPr/>
        </p:nvSpPr>
        <p:spPr bwMode="auto">
          <a:xfrm>
            <a:off x="4227368" y="5946385"/>
            <a:ext cx="1354138" cy="1165227"/>
          </a:xfrm>
          <a:custGeom>
            <a:avLst/>
            <a:gdLst>
              <a:gd name="T0" fmla="*/ 18 w 143"/>
              <a:gd name="T1" fmla="*/ 39 h 123"/>
              <a:gd name="T2" fmla="*/ 30 w 143"/>
              <a:gd name="T3" fmla="*/ 27 h 123"/>
              <a:gd name="T4" fmla="*/ 34 w 143"/>
              <a:gd name="T5" fmla="*/ 22 h 123"/>
              <a:gd name="T6" fmla="*/ 40 w 143"/>
              <a:gd name="T7" fmla="*/ 18 h 123"/>
              <a:gd name="T8" fmla="*/ 46 w 143"/>
              <a:gd name="T9" fmla="*/ 14 h 123"/>
              <a:gd name="T10" fmla="*/ 51 w 143"/>
              <a:gd name="T11" fmla="*/ 9 h 123"/>
              <a:gd name="T12" fmla="*/ 56 w 143"/>
              <a:gd name="T13" fmla="*/ 8 h 123"/>
              <a:gd name="T14" fmla="*/ 61 w 143"/>
              <a:gd name="T15" fmla="*/ 6 h 123"/>
              <a:gd name="T16" fmla="*/ 66 w 143"/>
              <a:gd name="T17" fmla="*/ 2 h 123"/>
              <a:gd name="T18" fmla="*/ 72 w 143"/>
              <a:gd name="T19" fmla="*/ 1 h 123"/>
              <a:gd name="T20" fmla="*/ 76 w 143"/>
              <a:gd name="T21" fmla="*/ 0 h 123"/>
              <a:gd name="T22" fmla="*/ 80 w 143"/>
              <a:gd name="T23" fmla="*/ 1 h 123"/>
              <a:gd name="T24" fmla="*/ 83 w 143"/>
              <a:gd name="T25" fmla="*/ 2 h 123"/>
              <a:gd name="T26" fmla="*/ 88 w 143"/>
              <a:gd name="T27" fmla="*/ 2 h 123"/>
              <a:gd name="T28" fmla="*/ 93 w 143"/>
              <a:gd name="T29" fmla="*/ 3 h 123"/>
              <a:gd name="T30" fmla="*/ 96 w 143"/>
              <a:gd name="T31" fmla="*/ 4 h 123"/>
              <a:gd name="T32" fmla="*/ 99 w 143"/>
              <a:gd name="T33" fmla="*/ 4 h 123"/>
              <a:gd name="T34" fmla="*/ 101 w 143"/>
              <a:gd name="T35" fmla="*/ 6 h 123"/>
              <a:gd name="T36" fmla="*/ 105 w 143"/>
              <a:gd name="T37" fmla="*/ 8 h 123"/>
              <a:gd name="T38" fmla="*/ 109 w 143"/>
              <a:gd name="T39" fmla="*/ 8 h 123"/>
              <a:gd name="T40" fmla="*/ 113 w 143"/>
              <a:gd name="T41" fmla="*/ 10 h 123"/>
              <a:gd name="T42" fmla="*/ 118 w 143"/>
              <a:gd name="T43" fmla="*/ 13 h 123"/>
              <a:gd name="T44" fmla="*/ 121 w 143"/>
              <a:gd name="T45" fmla="*/ 18 h 123"/>
              <a:gd name="T46" fmla="*/ 125 w 143"/>
              <a:gd name="T47" fmla="*/ 22 h 123"/>
              <a:gd name="T48" fmla="*/ 130 w 143"/>
              <a:gd name="T49" fmla="*/ 25 h 123"/>
              <a:gd name="T50" fmla="*/ 134 w 143"/>
              <a:gd name="T51" fmla="*/ 25 h 123"/>
              <a:gd name="T52" fmla="*/ 138 w 143"/>
              <a:gd name="T53" fmla="*/ 25 h 123"/>
              <a:gd name="T54" fmla="*/ 141 w 143"/>
              <a:gd name="T55" fmla="*/ 26 h 123"/>
              <a:gd name="T56" fmla="*/ 142 w 143"/>
              <a:gd name="T57" fmla="*/ 27 h 123"/>
              <a:gd name="T58" fmla="*/ 140 w 143"/>
              <a:gd name="T59" fmla="*/ 29 h 123"/>
              <a:gd name="T60" fmla="*/ 138 w 143"/>
              <a:gd name="T61" fmla="*/ 31 h 123"/>
              <a:gd name="T62" fmla="*/ 138 w 143"/>
              <a:gd name="T63" fmla="*/ 33 h 123"/>
              <a:gd name="T64" fmla="*/ 138 w 143"/>
              <a:gd name="T65" fmla="*/ 36 h 123"/>
              <a:gd name="T66" fmla="*/ 137 w 143"/>
              <a:gd name="T67" fmla="*/ 38 h 123"/>
              <a:gd name="T68" fmla="*/ 136 w 143"/>
              <a:gd name="T69" fmla="*/ 39 h 123"/>
              <a:gd name="T70" fmla="*/ 134 w 143"/>
              <a:gd name="T71" fmla="*/ 40 h 123"/>
              <a:gd name="T72" fmla="*/ 136 w 143"/>
              <a:gd name="T73" fmla="*/ 42 h 123"/>
              <a:gd name="T74" fmla="*/ 140 w 143"/>
              <a:gd name="T75" fmla="*/ 40 h 123"/>
              <a:gd name="T76" fmla="*/ 142 w 143"/>
              <a:gd name="T77" fmla="*/ 42 h 123"/>
              <a:gd name="T78" fmla="*/ 125 w 143"/>
              <a:gd name="T79" fmla="*/ 71 h 123"/>
              <a:gd name="T80" fmla="*/ 98 w 143"/>
              <a:gd name="T81" fmla="*/ 94 h 123"/>
              <a:gd name="T82" fmla="*/ 75 w 143"/>
              <a:gd name="T83" fmla="*/ 122 h 123"/>
              <a:gd name="T84" fmla="*/ 80 w 143"/>
              <a:gd name="T85" fmla="*/ 105 h 123"/>
              <a:gd name="T86" fmla="*/ 75 w 143"/>
              <a:gd name="T87" fmla="*/ 100 h 123"/>
              <a:gd name="T88" fmla="*/ 71 w 143"/>
              <a:gd name="T89" fmla="*/ 95 h 123"/>
              <a:gd name="T90" fmla="*/ 69 w 143"/>
              <a:gd name="T91" fmla="*/ 92 h 123"/>
              <a:gd name="T92" fmla="*/ 65 w 143"/>
              <a:gd name="T93" fmla="*/ 89 h 123"/>
              <a:gd name="T94" fmla="*/ 57 w 143"/>
              <a:gd name="T95" fmla="*/ 83 h 123"/>
              <a:gd name="T96" fmla="*/ 50 w 143"/>
              <a:gd name="T97" fmla="*/ 80 h 123"/>
              <a:gd name="T98" fmla="*/ 48 w 143"/>
              <a:gd name="T99" fmla="*/ 77 h 123"/>
              <a:gd name="T100" fmla="*/ 43 w 143"/>
              <a:gd name="T101" fmla="*/ 77 h 123"/>
              <a:gd name="T102" fmla="*/ 41 w 143"/>
              <a:gd name="T103" fmla="*/ 73 h 123"/>
              <a:gd name="T104" fmla="*/ 38 w 143"/>
              <a:gd name="T105" fmla="*/ 70 h 123"/>
              <a:gd name="T106" fmla="*/ 35 w 143"/>
              <a:gd name="T107" fmla="*/ 71 h 123"/>
              <a:gd name="T108" fmla="*/ 31 w 143"/>
              <a:gd name="T109" fmla="*/ 73 h 123"/>
              <a:gd name="T110" fmla="*/ 29 w 143"/>
              <a:gd name="T111" fmla="*/ 68 h 123"/>
              <a:gd name="T112" fmla="*/ 26 w 143"/>
              <a:gd name="T113" fmla="*/ 65 h 123"/>
              <a:gd name="T114" fmla="*/ 23 w 143"/>
              <a:gd name="T115" fmla="*/ 63 h 123"/>
              <a:gd name="T116" fmla="*/ 19 w 143"/>
              <a:gd name="T117" fmla="*/ 59 h 123"/>
              <a:gd name="T118" fmla="*/ 16 w 143"/>
              <a:gd name="T119" fmla="*/ 56 h 123"/>
              <a:gd name="T120" fmla="*/ 11 w 143"/>
              <a:gd name="T121" fmla="*/ 55 h 123"/>
              <a:gd name="T122" fmla="*/ 7 w 143"/>
              <a:gd name="T123" fmla="*/ 59 h 123"/>
              <a:gd name="T124" fmla="*/ 1 w 143"/>
              <a:gd name="T125" fmla="*/ 5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3" h="123">
                <a:moveTo>
                  <a:pt x="6" y="53"/>
                </a:moveTo>
                <a:lnTo>
                  <a:pt x="6" y="52"/>
                </a:lnTo>
                <a:lnTo>
                  <a:pt x="6" y="52"/>
                </a:lnTo>
                <a:lnTo>
                  <a:pt x="6" y="51"/>
                </a:lnTo>
                <a:lnTo>
                  <a:pt x="7" y="50"/>
                </a:lnTo>
                <a:lnTo>
                  <a:pt x="7" y="50"/>
                </a:lnTo>
                <a:lnTo>
                  <a:pt x="8" y="50"/>
                </a:lnTo>
                <a:lnTo>
                  <a:pt x="9" y="50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1" y="48"/>
                </a:lnTo>
                <a:lnTo>
                  <a:pt x="12" y="47"/>
                </a:lnTo>
                <a:lnTo>
                  <a:pt x="12" y="46"/>
                </a:lnTo>
                <a:lnTo>
                  <a:pt x="13" y="46"/>
                </a:lnTo>
                <a:lnTo>
                  <a:pt x="14" y="45"/>
                </a:lnTo>
                <a:lnTo>
                  <a:pt x="14" y="44"/>
                </a:lnTo>
                <a:lnTo>
                  <a:pt x="15" y="44"/>
                </a:lnTo>
                <a:lnTo>
                  <a:pt x="15" y="44"/>
                </a:lnTo>
                <a:lnTo>
                  <a:pt x="15" y="44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6" y="42"/>
                </a:lnTo>
                <a:lnTo>
                  <a:pt x="16" y="42"/>
                </a:lnTo>
                <a:lnTo>
                  <a:pt x="17" y="42"/>
                </a:lnTo>
                <a:lnTo>
                  <a:pt x="17" y="42"/>
                </a:lnTo>
                <a:lnTo>
                  <a:pt x="18" y="40"/>
                </a:lnTo>
                <a:lnTo>
                  <a:pt x="18" y="40"/>
                </a:lnTo>
                <a:lnTo>
                  <a:pt x="18" y="39"/>
                </a:lnTo>
                <a:lnTo>
                  <a:pt x="18" y="39"/>
                </a:lnTo>
                <a:lnTo>
                  <a:pt x="19" y="38"/>
                </a:lnTo>
                <a:lnTo>
                  <a:pt x="19" y="37"/>
                </a:lnTo>
                <a:lnTo>
                  <a:pt x="19" y="37"/>
                </a:lnTo>
                <a:lnTo>
                  <a:pt x="20" y="37"/>
                </a:lnTo>
                <a:lnTo>
                  <a:pt x="21" y="37"/>
                </a:lnTo>
                <a:lnTo>
                  <a:pt x="21" y="37"/>
                </a:lnTo>
                <a:lnTo>
                  <a:pt x="22" y="37"/>
                </a:lnTo>
                <a:lnTo>
                  <a:pt x="22" y="37"/>
                </a:lnTo>
                <a:lnTo>
                  <a:pt x="22" y="36"/>
                </a:lnTo>
                <a:lnTo>
                  <a:pt x="23" y="35"/>
                </a:lnTo>
                <a:lnTo>
                  <a:pt x="22" y="35"/>
                </a:lnTo>
                <a:lnTo>
                  <a:pt x="22" y="35"/>
                </a:lnTo>
                <a:lnTo>
                  <a:pt x="23" y="34"/>
                </a:lnTo>
                <a:lnTo>
                  <a:pt x="23" y="34"/>
                </a:lnTo>
                <a:lnTo>
                  <a:pt x="24" y="34"/>
                </a:lnTo>
                <a:lnTo>
                  <a:pt x="24" y="34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2"/>
                </a:lnTo>
                <a:lnTo>
                  <a:pt x="24" y="31"/>
                </a:lnTo>
                <a:lnTo>
                  <a:pt x="25" y="31"/>
                </a:lnTo>
                <a:lnTo>
                  <a:pt x="25" y="31"/>
                </a:lnTo>
                <a:lnTo>
                  <a:pt x="26" y="31"/>
                </a:lnTo>
                <a:lnTo>
                  <a:pt x="27" y="30"/>
                </a:lnTo>
                <a:lnTo>
                  <a:pt x="27" y="30"/>
                </a:lnTo>
                <a:lnTo>
                  <a:pt x="27" y="29"/>
                </a:lnTo>
                <a:lnTo>
                  <a:pt x="29" y="28"/>
                </a:lnTo>
                <a:lnTo>
                  <a:pt x="29" y="28"/>
                </a:lnTo>
                <a:lnTo>
                  <a:pt x="30" y="28"/>
                </a:lnTo>
                <a:lnTo>
                  <a:pt x="30" y="27"/>
                </a:lnTo>
                <a:lnTo>
                  <a:pt x="30" y="27"/>
                </a:lnTo>
                <a:lnTo>
                  <a:pt x="29" y="27"/>
                </a:lnTo>
                <a:lnTo>
                  <a:pt x="29" y="27"/>
                </a:lnTo>
                <a:lnTo>
                  <a:pt x="29" y="26"/>
                </a:lnTo>
                <a:lnTo>
                  <a:pt x="30" y="26"/>
                </a:lnTo>
                <a:lnTo>
                  <a:pt x="30" y="26"/>
                </a:lnTo>
                <a:lnTo>
                  <a:pt x="31" y="26"/>
                </a:lnTo>
                <a:lnTo>
                  <a:pt x="31" y="26"/>
                </a:lnTo>
                <a:lnTo>
                  <a:pt x="32" y="25"/>
                </a:lnTo>
                <a:lnTo>
                  <a:pt x="32" y="25"/>
                </a:lnTo>
                <a:lnTo>
                  <a:pt x="32" y="25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2" y="23"/>
                </a:lnTo>
                <a:lnTo>
                  <a:pt x="32" y="23"/>
                </a:lnTo>
                <a:lnTo>
                  <a:pt x="33" y="23"/>
                </a:lnTo>
                <a:lnTo>
                  <a:pt x="34" y="23"/>
                </a:lnTo>
                <a:lnTo>
                  <a:pt x="34" y="24"/>
                </a:lnTo>
                <a:lnTo>
                  <a:pt x="35" y="24"/>
                </a:lnTo>
                <a:lnTo>
                  <a:pt x="35" y="24"/>
                </a:lnTo>
                <a:lnTo>
                  <a:pt x="35" y="24"/>
                </a:lnTo>
                <a:lnTo>
                  <a:pt x="35" y="25"/>
                </a:lnTo>
                <a:lnTo>
                  <a:pt x="35" y="25"/>
                </a:lnTo>
                <a:lnTo>
                  <a:pt x="35" y="24"/>
                </a:lnTo>
                <a:lnTo>
                  <a:pt x="35" y="24"/>
                </a:lnTo>
                <a:lnTo>
                  <a:pt x="36" y="23"/>
                </a:lnTo>
                <a:lnTo>
                  <a:pt x="36" y="23"/>
                </a:lnTo>
                <a:lnTo>
                  <a:pt x="35" y="22"/>
                </a:lnTo>
                <a:lnTo>
                  <a:pt x="35" y="22"/>
                </a:lnTo>
                <a:lnTo>
                  <a:pt x="34" y="22"/>
                </a:lnTo>
                <a:lnTo>
                  <a:pt x="34" y="21"/>
                </a:lnTo>
                <a:lnTo>
                  <a:pt x="34" y="21"/>
                </a:lnTo>
                <a:lnTo>
                  <a:pt x="35" y="21"/>
                </a:lnTo>
                <a:lnTo>
                  <a:pt x="35" y="21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7" y="19"/>
                </a:lnTo>
                <a:lnTo>
                  <a:pt x="36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8" y="20"/>
                </a:lnTo>
                <a:lnTo>
                  <a:pt x="38" y="20"/>
                </a:lnTo>
                <a:lnTo>
                  <a:pt x="38" y="20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9" y="18"/>
                </a:lnTo>
                <a:lnTo>
                  <a:pt x="39" y="18"/>
                </a:lnTo>
                <a:lnTo>
                  <a:pt x="39" y="18"/>
                </a:lnTo>
                <a:lnTo>
                  <a:pt x="39" y="18"/>
                </a:lnTo>
                <a:lnTo>
                  <a:pt x="40" y="18"/>
                </a:lnTo>
                <a:lnTo>
                  <a:pt x="40" y="18"/>
                </a:lnTo>
                <a:lnTo>
                  <a:pt x="40" y="18"/>
                </a:lnTo>
                <a:lnTo>
                  <a:pt x="40" y="18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1" y="16"/>
                </a:lnTo>
                <a:lnTo>
                  <a:pt x="41" y="16"/>
                </a:lnTo>
                <a:lnTo>
                  <a:pt x="41" y="16"/>
                </a:lnTo>
                <a:lnTo>
                  <a:pt x="42" y="16"/>
                </a:lnTo>
                <a:lnTo>
                  <a:pt x="42" y="16"/>
                </a:lnTo>
                <a:lnTo>
                  <a:pt x="42" y="15"/>
                </a:lnTo>
                <a:lnTo>
                  <a:pt x="42" y="15"/>
                </a:lnTo>
                <a:lnTo>
                  <a:pt x="42" y="15"/>
                </a:lnTo>
                <a:lnTo>
                  <a:pt x="43" y="15"/>
                </a:lnTo>
                <a:lnTo>
                  <a:pt x="43" y="15"/>
                </a:lnTo>
                <a:lnTo>
                  <a:pt x="43" y="15"/>
                </a:lnTo>
                <a:lnTo>
                  <a:pt x="43" y="15"/>
                </a:lnTo>
                <a:lnTo>
                  <a:pt x="44" y="14"/>
                </a:lnTo>
                <a:lnTo>
                  <a:pt x="44" y="14"/>
                </a:lnTo>
                <a:lnTo>
                  <a:pt x="45" y="14"/>
                </a:lnTo>
                <a:lnTo>
                  <a:pt x="45" y="14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4"/>
                </a:lnTo>
                <a:lnTo>
                  <a:pt x="45" y="14"/>
                </a:lnTo>
                <a:lnTo>
                  <a:pt x="46" y="14"/>
                </a:lnTo>
                <a:lnTo>
                  <a:pt x="46" y="14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7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2"/>
                </a:lnTo>
                <a:lnTo>
                  <a:pt x="47" y="12"/>
                </a:lnTo>
                <a:lnTo>
                  <a:pt x="47" y="13"/>
                </a:lnTo>
                <a:lnTo>
                  <a:pt x="47" y="13"/>
                </a:lnTo>
                <a:lnTo>
                  <a:pt x="48" y="13"/>
                </a:lnTo>
                <a:lnTo>
                  <a:pt x="48" y="12"/>
                </a:lnTo>
                <a:lnTo>
                  <a:pt x="48" y="12"/>
                </a:lnTo>
                <a:lnTo>
                  <a:pt x="48" y="13"/>
                </a:lnTo>
                <a:lnTo>
                  <a:pt x="49" y="13"/>
                </a:lnTo>
                <a:lnTo>
                  <a:pt x="49" y="12"/>
                </a:lnTo>
                <a:lnTo>
                  <a:pt x="49" y="12"/>
                </a:lnTo>
                <a:lnTo>
                  <a:pt x="49" y="12"/>
                </a:lnTo>
                <a:lnTo>
                  <a:pt x="49" y="12"/>
                </a:lnTo>
                <a:lnTo>
                  <a:pt x="49" y="11"/>
                </a:lnTo>
                <a:lnTo>
                  <a:pt x="49" y="10"/>
                </a:lnTo>
                <a:lnTo>
                  <a:pt x="49" y="10"/>
                </a:lnTo>
                <a:lnTo>
                  <a:pt x="49" y="10"/>
                </a:lnTo>
                <a:lnTo>
                  <a:pt x="50" y="10"/>
                </a:lnTo>
                <a:lnTo>
                  <a:pt x="50" y="10"/>
                </a:lnTo>
                <a:lnTo>
                  <a:pt x="50" y="10"/>
                </a:lnTo>
                <a:lnTo>
                  <a:pt x="50" y="9"/>
                </a:lnTo>
                <a:lnTo>
                  <a:pt x="51" y="9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3" y="9"/>
                </a:lnTo>
                <a:lnTo>
                  <a:pt x="53" y="9"/>
                </a:lnTo>
                <a:lnTo>
                  <a:pt x="53" y="9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5" y="8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6" y="7"/>
                </a:lnTo>
                <a:lnTo>
                  <a:pt x="56" y="8"/>
                </a:lnTo>
                <a:lnTo>
                  <a:pt x="56" y="8"/>
                </a:lnTo>
                <a:lnTo>
                  <a:pt x="56" y="7"/>
                </a:lnTo>
                <a:lnTo>
                  <a:pt x="56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9" y="6"/>
                </a:lnTo>
                <a:lnTo>
                  <a:pt x="59" y="6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60" y="7"/>
                </a:lnTo>
                <a:lnTo>
                  <a:pt x="60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1" y="6"/>
                </a:lnTo>
                <a:lnTo>
                  <a:pt x="61" y="6"/>
                </a:lnTo>
                <a:lnTo>
                  <a:pt x="61" y="6"/>
                </a:lnTo>
                <a:lnTo>
                  <a:pt x="61" y="5"/>
                </a:lnTo>
                <a:lnTo>
                  <a:pt x="61" y="5"/>
                </a:lnTo>
                <a:lnTo>
                  <a:pt x="62" y="5"/>
                </a:lnTo>
                <a:lnTo>
                  <a:pt x="62" y="5"/>
                </a:lnTo>
                <a:lnTo>
                  <a:pt x="62" y="5"/>
                </a:lnTo>
                <a:lnTo>
                  <a:pt x="62" y="5"/>
                </a:lnTo>
                <a:lnTo>
                  <a:pt x="62" y="4"/>
                </a:lnTo>
                <a:lnTo>
                  <a:pt x="62" y="4"/>
                </a:lnTo>
                <a:lnTo>
                  <a:pt x="62" y="4"/>
                </a:lnTo>
                <a:lnTo>
                  <a:pt x="62" y="3"/>
                </a:lnTo>
                <a:lnTo>
                  <a:pt x="62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4"/>
                </a:lnTo>
                <a:lnTo>
                  <a:pt x="63" y="4"/>
                </a:lnTo>
                <a:lnTo>
                  <a:pt x="63" y="4"/>
                </a:lnTo>
                <a:lnTo>
                  <a:pt x="64" y="4"/>
                </a:lnTo>
                <a:lnTo>
                  <a:pt x="64" y="4"/>
                </a:lnTo>
                <a:lnTo>
                  <a:pt x="64" y="4"/>
                </a:lnTo>
                <a:lnTo>
                  <a:pt x="64" y="3"/>
                </a:lnTo>
                <a:lnTo>
                  <a:pt x="65" y="3"/>
                </a:lnTo>
                <a:lnTo>
                  <a:pt x="65" y="3"/>
                </a:lnTo>
                <a:lnTo>
                  <a:pt x="65" y="3"/>
                </a:lnTo>
                <a:lnTo>
                  <a:pt x="65" y="2"/>
                </a:lnTo>
                <a:lnTo>
                  <a:pt x="65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1"/>
                </a:lnTo>
                <a:lnTo>
                  <a:pt x="66" y="1"/>
                </a:lnTo>
                <a:lnTo>
                  <a:pt x="67" y="1"/>
                </a:lnTo>
                <a:lnTo>
                  <a:pt x="67" y="1"/>
                </a:lnTo>
                <a:lnTo>
                  <a:pt x="67" y="1"/>
                </a:lnTo>
                <a:lnTo>
                  <a:pt x="67" y="1"/>
                </a:lnTo>
                <a:lnTo>
                  <a:pt x="67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70" y="1"/>
                </a:lnTo>
                <a:lnTo>
                  <a:pt x="70" y="1"/>
                </a:lnTo>
                <a:lnTo>
                  <a:pt x="70" y="2"/>
                </a:lnTo>
                <a:lnTo>
                  <a:pt x="70" y="2"/>
                </a:lnTo>
                <a:lnTo>
                  <a:pt x="71" y="2"/>
                </a:lnTo>
                <a:lnTo>
                  <a:pt x="71" y="2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2" y="1"/>
                </a:lnTo>
                <a:lnTo>
                  <a:pt x="72" y="1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3" y="2"/>
                </a:lnTo>
                <a:lnTo>
                  <a:pt x="73" y="2"/>
                </a:lnTo>
                <a:lnTo>
                  <a:pt x="73" y="1"/>
                </a:lnTo>
                <a:lnTo>
                  <a:pt x="74" y="1"/>
                </a:lnTo>
                <a:lnTo>
                  <a:pt x="74" y="1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5" y="2"/>
                </a:lnTo>
                <a:lnTo>
                  <a:pt x="75" y="2"/>
                </a:lnTo>
                <a:lnTo>
                  <a:pt x="75" y="2"/>
                </a:lnTo>
                <a:lnTo>
                  <a:pt x="75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6" y="1"/>
                </a:lnTo>
                <a:lnTo>
                  <a:pt x="76" y="1"/>
                </a:lnTo>
                <a:lnTo>
                  <a:pt x="76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8" y="0"/>
                </a:lnTo>
                <a:lnTo>
                  <a:pt x="78" y="0"/>
                </a:lnTo>
                <a:lnTo>
                  <a:pt x="78" y="0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80" y="2"/>
                </a:lnTo>
                <a:lnTo>
                  <a:pt x="80" y="2"/>
                </a:lnTo>
                <a:lnTo>
                  <a:pt x="80" y="2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2" y="1"/>
                </a:lnTo>
                <a:lnTo>
                  <a:pt x="82" y="1"/>
                </a:lnTo>
                <a:lnTo>
                  <a:pt x="82" y="1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2"/>
                </a:lnTo>
                <a:lnTo>
                  <a:pt x="83" y="2"/>
                </a:lnTo>
                <a:lnTo>
                  <a:pt x="83" y="2"/>
                </a:lnTo>
                <a:lnTo>
                  <a:pt x="84" y="2"/>
                </a:lnTo>
                <a:lnTo>
                  <a:pt x="84" y="2"/>
                </a:lnTo>
                <a:lnTo>
                  <a:pt x="84" y="2"/>
                </a:lnTo>
                <a:lnTo>
                  <a:pt x="84" y="2"/>
                </a:lnTo>
                <a:lnTo>
                  <a:pt x="84" y="2"/>
                </a:lnTo>
                <a:lnTo>
                  <a:pt x="84" y="1"/>
                </a:lnTo>
                <a:lnTo>
                  <a:pt x="84" y="1"/>
                </a:lnTo>
                <a:lnTo>
                  <a:pt x="85" y="1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2"/>
                </a:lnTo>
                <a:lnTo>
                  <a:pt x="86" y="2"/>
                </a:lnTo>
                <a:lnTo>
                  <a:pt x="86" y="2"/>
                </a:lnTo>
                <a:lnTo>
                  <a:pt x="86" y="2"/>
                </a:lnTo>
                <a:lnTo>
                  <a:pt x="87" y="2"/>
                </a:lnTo>
                <a:lnTo>
                  <a:pt x="87" y="2"/>
                </a:lnTo>
                <a:lnTo>
                  <a:pt x="87" y="2"/>
                </a:lnTo>
                <a:lnTo>
                  <a:pt x="87" y="2"/>
                </a:lnTo>
                <a:lnTo>
                  <a:pt x="87" y="2"/>
                </a:lnTo>
                <a:lnTo>
                  <a:pt x="88" y="2"/>
                </a:lnTo>
                <a:lnTo>
                  <a:pt x="88" y="2"/>
                </a:lnTo>
                <a:lnTo>
                  <a:pt x="88" y="2"/>
                </a:lnTo>
                <a:lnTo>
                  <a:pt x="88" y="2"/>
                </a:lnTo>
                <a:lnTo>
                  <a:pt x="88" y="2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90" y="3"/>
                </a:lnTo>
                <a:lnTo>
                  <a:pt x="90" y="3"/>
                </a:lnTo>
                <a:lnTo>
                  <a:pt x="90" y="3"/>
                </a:lnTo>
                <a:lnTo>
                  <a:pt x="90" y="3"/>
                </a:lnTo>
                <a:lnTo>
                  <a:pt x="90" y="3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2" y="3"/>
                </a:lnTo>
                <a:lnTo>
                  <a:pt x="92" y="3"/>
                </a:lnTo>
                <a:lnTo>
                  <a:pt x="92" y="3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3" y="2"/>
                </a:lnTo>
                <a:lnTo>
                  <a:pt x="93" y="2"/>
                </a:lnTo>
                <a:lnTo>
                  <a:pt x="94" y="2"/>
                </a:lnTo>
                <a:lnTo>
                  <a:pt x="94" y="2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4" y="3"/>
                </a:lnTo>
                <a:lnTo>
                  <a:pt x="94" y="3"/>
                </a:lnTo>
                <a:lnTo>
                  <a:pt x="94" y="4"/>
                </a:lnTo>
                <a:lnTo>
                  <a:pt x="94" y="4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5" y="3"/>
                </a:lnTo>
                <a:lnTo>
                  <a:pt x="94" y="3"/>
                </a:lnTo>
                <a:lnTo>
                  <a:pt x="95" y="4"/>
                </a:lnTo>
                <a:lnTo>
                  <a:pt x="95" y="4"/>
                </a:lnTo>
                <a:lnTo>
                  <a:pt x="95" y="3"/>
                </a:lnTo>
                <a:lnTo>
                  <a:pt x="95" y="3"/>
                </a:lnTo>
                <a:lnTo>
                  <a:pt x="95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3"/>
                </a:lnTo>
                <a:lnTo>
                  <a:pt x="96" y="3"/>
                </a:lnTo>
                <a:lnTo>
                  <a:pt x="96" y="3"/>
                </a:lnTo>
                <a:lnTo>
                  <a:pt x="96" y="3"/>
                </a:lnTo>
                <a:lnTo>
                  <a:pt x="96" y="3"/>
                </a:lnTo>
                <a:lnTo>
                  <a:pt x="97" y="3"/>
                </a:lnTo>
                <a:lnTo>
                  <a:pt x="97" y="3"/>
                </a:lnTo>
                <a:lnTo>
                  <a:pt x="97" y="3"/>
                </a:lnTo>
                <a:lnTo>
                  <a:pt x="97" y="3"/>
                </a:lnTo>
                <a:lnTo>
                  <a:pt x="97" y="3"/>
                </a:lnTo>
                <a:lnTo>
                  <a:pt x="96" y="4"/>
                </a:lnTo>
                <a:lnTo>
                  <a:pt x="96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3"/>
                </a:lnTo>
                <a:lnTo>
                  <a:pt x="98" y="3"/>
                </a:lnTo>
                <a:lnTo>
                  <a:pt x="98" y="3"/>
                </a:lnTo>
                <a:lnTo>
                  <a:pt x="98" y="3"/>
                </a:lnTo>
                <a:lnTo>
                  <a:pt x="98" y="4"/>
                </a:lnTo>
                <a:lnTo>
                  <a:pt x="98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100" y="5"/>
                </a:lnTo>
                <a:lnTo>
                  <a:pt x="100" y="5"/>
                </a:lnTo>
                <a:lnTo>
                  <a:pt x="100" y="4"/>
                </a:lnTo>
                <a:lnTo>
                  <a:pt x="100" y="5"/>
                </a:lnTo>
                <a:lnTo>
                  <a:pt x="101" y="5"/>
                </a:lnTo>
                <a:lnTo>
                  <a:pt x="101" y="5"/>
                </a:lnTo>
                <a:lnTo>
                  <a:pt x="101" y="4"/>
                </a:lnTo>
                <a:lnTo>
                  <a:pt x="101" y="4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6"/>
                </a:lnTo>
                <a:lnTo>
                  <a:pt x="101" y="6"/>
                </a:lnTo>
                <a:lnTo>
                  <a:pt x="101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8"/>
                </a:lnTo>
                <a:lnTo>
                  <a:pt x="104" y="8"/>
                </a:lnTo>
                <a:lnTo>
                  <a:pt x="104" y="8"/>
                </a:lnTo>
                <a:lnTo>
                  <a:pt x="103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8"/>
                </a:lnTo>
                <a:lnTo>
                  <a:pt x="104" y="8"/>
                </a:lnTo>
                <a:lnTo>
                  <a:pt x="104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7"/>
                </a:lnTo>
                <a:lnTo>
                  <a:pt x="105" y="7"/>
                </a:lnTo>
                <a:lnTo>
                  <a:pt x="106" y="7"/>
                </a:lnTo>
                <a:lnTo>
                  <a:pt x="106" y="7"/>
                </a:lnTo>
                <a:lnTo>
                  <a:pt x="106" y="7"/>
                </a:lnTo>
                <a:lnTo>
                  <a:pt x="106" y="8"/>
                </a:lnTo>
                <a:lnTo>
                  <a:pt x="106" y="8"/>
                </a:lnTo>
                <a:lnTo>
                  <a:pt x="106" y="8"/>
                </a:lnTo>
                <a:lnTo>
                  <a:pt x="107" y="7"/>
                </a:lnTo>
                <a:lnTo>
                  <a:pt x="107" y="7"/>
                </a:lnTo>
                <a:lnTo>
                  <a:pt x="107" y="7"/>
                </a:lnTo>
                <a:lnTo>
                  <a:pt x="107" y="7"/>
                </a:lnTo>
                <a:lnTo>
                  <a:pt x="107" y="7"/>
                </a:lnTo>
                <a:lnTo>
                  <a:pt x="107" y="8"/>
                </a:lnTo>
                <a:lnTo>
                  <a:pt x="107" y="8"/>
                </a:lnTo>
                <a:lnTo>
                  <a:pt x="107" y="8"/>
                </a:lnTo>
                <a:lnTo>
                  <a:pt x="107" y="8"/>
                </a:lnTo>
                <a:lnTo>
                  <a:pt x="108" y="8"/>
                </a:lnTo>
                <a:lnTo>
                  <a:pt x="108" y="8"/>
                </a:lnTo>
                <a:lnTo>
                  <a:pt x="108" y="7"/>
                </a:lnTo>
                <a:lnTo>
                  <a:pt x="108" y="7"/>
                </a:lnTo>
                <a:lnTo>
                  <a:pt x="108" y="7"/>
                </a:lnTo>
                <a:lnTo>
                  <a:pt x="108" y="7"/>
                </a:lnTo>
                <a:lnTo>
                  <a:pt x="108" y="7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9" y="8"/>
                </a:lnTo>
                <a:lnTo>
                  <a:pt x="109" y="8"/>
                </a:lnTo>
                <a:lnTo>
                  <a:pt x="109" y="8"/>
                </a:lnTo>
                <a:lnTo>
                  <a:pt x="109" y="8"/>
                </a:lnTo>
                <a:lnTo>
                  <a:pt x="109" y="8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8"/>
                </a:lnTo>
                <a:lnTo>
                  <a:pt x="110" y="9"/>
                </a:lnTo>
                <a:lnTo>
                  <a:pt x="110" y="8"/>
                </a:lnTo>
                <a:lnTo>
                  <a:pt x="110" y="8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10"/>
                </a:lnTo>
                <a:lnTo>
                  <a:pt x="111" y="10"/>
                </a:lnTo>
                <a:lnTo>
                  <a:pt x="111" y="10"/>
                </a:lnTo>
                <a:lnTo>
                  <a:pt x="111" y="10"/>
                </a:lnTo>
                <a:lnTo>
                  <a:pt x="112" y="10"/>
                </a:lnTo>
                <a:lnTo>
                  <a:pt x="112" y="10"/>
                </a:lnTo>
                <a:lnTo>
                  <a:pt x="112" y="10"/>
                </a:lnTo>
                <a:lnTo>
                  <a:pt x="112" y="10"/>
                </a:lnTo>
                <a:lnTo>
                  <a:pt x="112" y="10"/>
                </a:lnTo>
                <a:lnTo>
                  <a:pt x="113" y="10"/>
                </a:lnTo>
                <a:lnTo>
                  <a:pt x="113" y="10"/>
                </a:lnTo>
                <a:lnTo>
                  <a:pt x="112" y="10"/>
                </a:lnTo>
                <a:lnTo>
                  <a:pt x="113" y="11"/>
                </a:lnTo>
                <a:lnTo>
                  <a:pt x="113" y="11"/>
                </a:lnTo>
                <a:lnTo>
                  <a:pt x="113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5" y="12"/>
                </a:lnTo>
                <a:lnTo>
                  <a:pt x="115" y="12"/>
                </a:lnTo>
                <a:lnTo>
                  <a:pt x="115" y="13"/>
                </a:lnTo>
                <a:lnTo>
                  <a:pt x="115" y="12"/>
                </a:lnTo>
                <a:lnTo>
                  <a:pt x="115" y="12"/>
                </a:lnTo>
                <a:lnTo>
                  <a:pt x="115" y="12"/>
                </a:lnTo>
                <a:lnTo>
                  <a:pt x="116" y="12"/>
                </a:lnTo>
                <a:lnTo>
                  <a:pt x="116" y="13"/>
                </a:lnTo>
                <a:lnTo>
                  <a:pt x="116" y="13"/>
                </a:lnTo>
                <a:lnTo>
                  <a:pt x="117" y="13"/>
                </a:lnTo>
                <a:lnTo>
                  <a:pt x="117" y="13"/>
                </a:lnTo>
                <a:lnTo>
                  <a:pt x="117" y="13"/>
                </a:lnTo>
                <a:lnTo>
                  <a:pt x="117" y="14"/>
                </a:lnTo>
                <a:lnTo>
                  <a:pt x="117" y="14"/>
                </a:lnTo>
                <a:lnTo>
                  <a:pt x="117" y="13"/>
                </a:lnTo>
                <a:lnTo>
                  <a:pt x="118" y="13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5"/>
                </a:lnTo>
                <a:lnTo>
                  <a:pt x="118" y="15"/>
                </a:lnTo>
                <a:lnTo>
                  <a:pt x="119" y="15"/>
                </a:lnTo>
                <a:lnTo>
                  <a:pt x="119" y="15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20" y="16"/>
                </a:lnTo>
                <a:lnTo>
                  <a:pt x="120" y="16"/>
                </a:lnTo>
                <a:lnTo>
                  <a:pt x="120" y="16"/>
                </a:lnTo>
                <a:lnTo>
                  <a:pt x="120" y="16"/>
                </a:lnTo>
                <a:lnTo>
                  <a:pt x="121" y="16"/>
                </a:lnTo>
                <a:lnTo>
                  <a:pt x="120" y="16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2" y="19"/>
                </a:lnTo>
                <a:lnTo>
                  <a:pt x="121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3"/>
                </a:lnTo>
                <a:lnTo>
                  <a:pt x="125" y="23"/>
                </a:lnTo>
                <a:lnTo>
                  <a:pt x="126" y="23"/>
                </a:lnTo>
                <a:lnTo>
                  <a:pt x="126" y="23"/>
                </a:lnTo>
                <a:lnTo>
                  <a:pt x="126" y="24"/>
                </a:lnTo>
                <a:lnTo>
                  <a:pt x="126" y="24"/>
                </a:lnTo>
                <a:lnTo>
                  <a:pt x="126" y="24"/>
                </a:lnTo>
                <a:lnTo>
                  <a:pt x="126" y="24"/>
                </a:lnTo>
                <a:lnTo>
                  <a:pt x="127" y="24"/>
                </a:lnTo>
                <a:lnTo>
                  <a:pt x="127" y="24"/>
                </a:lnTo>
                <a:lnTo>
                  <a:pt x="127" y="24"/>
                </a:lnTo>
                <a:lnTo>
                  <a:pt x="127" y="24"/>
                </a:lnTo>
                <a:lnTo>
                  <a:pt x="127" y="25"/>
                </a:lnTo>
                <a:lnTo>
                  <a:pt x="128" y="25"/>
                </a:lnTo>
                <a:lnTo>
                  <a:pt x="128" y="25"/>
                </a:lnTo>
                <a:lnTo>
                  <a:pt x="128" y="24"/>
                </a:lnTo>
                <a:lnTo>
                  <a:pt x="128" y="24"/>
                </a:lnTo>
                <a:lnTo>
                  <a:pt x="128" y="24"/>
                </a:lnTo>
                <a:lnTo>
                  <a:pt x="128" y="24"/>
                </a:lnTo>
                <a:lnTo>
                  <a:pt x="129" y="24"/>
                </a:lnTo>
                <a:lnTo>
                  <a:pt x="129" y="24"/>
                </a:lnTo>
                <a:lnTo>
                  <a:pt x="129" y="25"/>
                </a:lnTo>
                <a:lnTo>
                  <a:pt x="129" y="25"/>
                </a:lnTo>
                <a:lnTo>
                  <a:pt x="130" y="25"/>
                </a:lnTo>
                <a:lnTo>
                  <a:pt x="130" y="25"/>
                </a:lnTo>
                <a:lnTo>
                  <a:pt x="130" y="25"/>
                </a:lnTo>
                <a:lnTo>
                  <a:pt x="130" y="25"/>
                </a:lnTo>
                <a:lnTo>
                  <a:pt x="130" y="25"/>
                </a:lnTo>
                <a:lnTo>
                  <a:pt x="131" y="25"/>
                </a:lnTo>
                <a:lnTo>
                  <a:pt x="131" y="24"/>
                </a:lnTo>
                <a:lnTo>
                  <a:pt x="131" y="24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3" y="25"/>
                </a:lnTo>
                <a:lnTo>
                  <a:pt x="133" y="25"/>
                </a:lnTo>
                <a:lnTo>
                  <a:pt x="132" y="25"/>
                </a:lnTo>
                <a:lnTo>
                  <a:pt x="132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6"/>
                </a:lnTo>
                <a:lnTo>
                  <a:pt x="134" y="26"/>
                </a:lnTo>
                <a:lnTo>
                  <a:pt x="135" y="26"/>
                </a:lnTo>
                <a:lnTo>
                  <a:pt x="135" y="25"/>
                </a:lnTo>
                <a:lnTo>
                  <a:pt x="134" y="25"/>
                </a:lnTo>
                <a:lnTo>
                  <a:pt x="134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6"/>
                </a:lnTo>
                <a:lnTo>
                  <a:pt x="136" y="25"/>
                </a:lnTo>
                <a:lnTo>
                  <a:pt x="136" y="25"/>
                </a:lnTo>
                <a:lnTo>
                  <a:pt x="136" y="25"/>
                </a:lnTo>
                <a:lnTo>
                  <a:pt x="136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40" y="25"/>
                </a:lnTo>
                <a:lnTo>
                  <a:pt x="140" y="25"/>
                </a:lnTo>
                <a:lnTo>
                  <a:pt x="140" y="25"/>
                </a:lnTo>
                <a:lnTo>
                  <a:pt x="139" y="25"/>
                </a:lnTo>
                <a:lnTo>
                  <a:pt x="140" y="25"/>
                </a:lnTo>
                <a:lnTo>
                  <a:pt x="140" y="25"/>
                </a:lnTo>
                <a:lnTo>
                  <a:pt x="140" y="25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5"/>
                </a:lnTo>
                <a:lnTo>
                  <a:pt x="141" y="26"/>
                </a:lnTo>
                <a:lnTo>
                  <a:pt x="140" y="25"/>
                </a:lnTo>
                <a:lnTo>
                  <a:pt x="140" y="25"/>
                </a:lnTo>
                <a:lnTo>
                  <a:pt x="141" y="25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5"/>
                </a:lnTo>
                <a:lnTo>
                  <a:pt x="141" y="25"/>
                </a:lnTo>
                <a:lnTo>
                  <a:pt x="141" y="25"/>
                </a:lnTo>
                <a:lnTo>
                  <a:pt x="141" y="25"/>
                </a:lnTo>
                <a:lnTo>
                  <a:pt x="141" y="25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8"/>
                </a:lnTo>
                <a:lnTo>
                  <a:pt x="142" y="28"/>
                </a:lnTo>
                <a:lnTo>
                  <a:pt x="143" y="28"/>
                </a:lnTo>
                <a:lnTo>
                  <a:pt x="143" y="28"/>
                </a:lnTo>
                <a:lnTo>
                  <a:pt x="143" y="28"/>
                </a:lnTo>
                <a:lnTo>
                  <a:pt x="142" y="28"/>
                </a:lnTo>
                <a:lnTo>
                  <a:pt x="142" y="28"/>
                </a:lnTo>
                <a:lnTo>
                  <a:pt x="142" y="28"/>
                </a:lnTo>
                <a:lnTo>
                  <a:pt x="142" y="28"/>
                </a:lnTo>
                <a:lnTo>
                  <a:pt x="142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0" y="29"/>
                </a:lnTo>
                <a:lnTo>
                  <a:pt x="141" y="29"/>
                </a:lnTo>
                <a:lnTo>
                  <a:pt x="140" y="29"/>
                </a:lnTo>
                <a:lnTo>
                  <a:pt x="141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8" y="30"/>
                </a:lnTo>
                <a:lnTo>
                  <a:pt x="138" y="30"/>
                </a:lnTo>
                <a:lnTo>
                  <a:pt x="138" y="30"/>
                </a:lnTo>
                <a:lnTo>
                  <a:pt x="139" y="30"/>
                </a:lnTo>
                <a:lnTo>
                  <a:pt x="138" y="30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2"/>
                </a:lnTo>
                <a:lnTo>
                  <a:pt x="138" y="31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5"/>
                </a:lnTo>
                <a:lnTo>
                  <a:pt x="139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6"/>
                </a:lnTo>
                <a:lnTo>
                  <a:pt x="138" y="35"/>
                </a:lnTo>
                <a:lnTo>
                  <a:pt x="138" y="35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7" y="36"/>
                </a:lnTo>
                <a:lnTo>
                  <a:pt x="137" y="36"/>
                </a:lnTo>
                <a:lnTo>
                  <a:pt x="137" y="37"/>
                </a:lnTo>
                <a:lnTo>
                  <a:pt x="137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7" y="37"/>
                </a:lnTo>
                <a:lnTo>
                  <a:pt x="137" y="37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9"/>
                </a:lnTo>
                <a:lnTo>
                  <a:pt x="136" y="38"/>
                </a:lnTo>
                <a:lnTo>
                  <a:pt x="136" y="39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5" y="38"/>
                </a:lnTo>
                <a:lnTo>
                  <a:pt x="135" y="38"/>
                </a:lnTo>
                <a:lnTo>
                  <a:pt x="135" y="38"/>
                </a:lnTo>
                <a:lnTo>
                  <a:pt x="135" y="38"/>
                </a:lnTo>
                <a:lnTo>
                  <a:pt x="136" y="38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5" y="39"/>
                </a:lnTo>
                <a:lnTo>
                  <a:pt x="136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4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4" y="39"/>
                </a:lnTo>
                <a:lnTo>
                  <a:pt x="135" y="39"/>
                </a:lnTo>
                <a:lnTo>
                  <a:pt x="134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4" y="40"/>
                </a:lnTo>
                <a:lnTo>
                  <a:pt x="134" y="40"/>
                </a:lnTo>
                <a:lnTo>
                  <a:pt x="134" y="40"/>
                </a:lnTo>
                <a:lnTo>
                  <a:pt x="134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4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1"/>
                </a:lnTo>
                <a:lnTo>
                  <a:pt x="135" y="41"/>
                </a:lnTo>
                <a:lnTo>
                  <a:pt x="135" y="41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1"/>
                </a:lnTo>
                <a:lnTo>
                  <a:pt x="135" y="41"/>
                </a:lnTo>
                <a:lnTo>
                  <a:pt x="135" y="41"/>
                </a:lnTo>
                <a:lnTo>
                  <a:pt x="135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2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39"/>
                </a:lnTo>
                <a:lnTo>
                  <a:pt x="137" y="39"/>
                </a:lnTo>
                <a:lnTo>
                  <a:pt x="137" y="39"/>
                </a:lnTo>
                <a:lnTo>
                  <a:pt x="137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9" y="39"/>
                </a:lnTo>
                <a:lnTo>
                  <a:pt x="139" y="39"/>
                </a:lnTo>
                <a:lnTo>
                  <a:pt x="139" y="39"/>
                </a:lnTo>
                <a:lnTo>
                  <a:pt x="140" y="39"/>
                </a:lnTo>
                <a:lnTo>
                  <a:pt x="140" y="39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1" y="40"/>
                </a:lnTo>
                <a:lnTo>
                  <a:pt x="141" y="40"/>
                </a:lnTo>
                <a:lnTo>
                  <a:pt x="141" y="40"/>
                </a:lnTo>
                <a:lnTo>
                  <a:pt x="141" y="40"/>
                </a:lnTo>
                <a:lnTo>
                  <a:pt x="141" y="41"/>
                </a:lnTo>
                <a:lnTo>
                  <a:pt x="141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2"/>
                </a:lnTo>
                <a:lnTo>
                  <a:pt x="142" y="42"/>
                </a:lnTo>
                <a:lnTo>
                  <a:pt x="142" y="42"/>
                </a:lnTo>
                <a:lnTo>
                  <a:pt x="141" y="43"/>
                </a:lnTo>
                <a:lnTo>
                  <a:pt x="139" y="46"/>
                </a:lnTo>
                <a:lnTo>
                  <a:pt x="138" y="47"/>
                </a:lnTo>
                <a:lnTo>
                  <a:pt x="138" y="47"/>
                </a:lnTo>
                <a:lnTo>
                  <a:pt x="138" y="47"/>
                </a:lnTo>
                <a:lnTo>
                  <a:pt x="138" y="47"/>
                </a:lnTo>
                <a:lnTo>
                  <a:pt x="137" y="48"/>
                </a:lnTo>
                <a:lnTo>
                  <a:pt x="137" y="49"/>
                </a:lnTo>
                <a:lnTo>
                  <a:pt x="136" y="50"/>
                </a:lnTo>
                <a:lnTo>
                  <a:pt x="136" y="51"/>
                </a:lnTo>
                <a:lnTo>
                  <a:pt x="136" y="51"/>
                </a:lnTo>
                <a:lnTo>
                  <a:pt x="135" y="53"/>
                </a:lnTo>
                <a:lnTo>
                  <a:pt x="135" y="54"/>
                </a:lnTo>
                <a:lnTo>
                  <a:pt x="134" y="55"/>
                </a:lnTo>
                <a:lnTo>
                  <a:pt x="134" y="55"/>
                </a:lnTo>
                <a:lnTo>
                  <a:pt x="133" y="57"/>
                </a:lnTo>
                <a:lnTo>
                  <a:pt x="133" y="58"/>
                </a:lnTo>
                <a:lnTo>
                  <a:pt x="133" y="59"/>
                </a:lnTo>
                <a:lnTo>
                  <a:pt x="133" y="59"/>
                </a:lnTo>
                <a:lnTo>
                  <a:pt x="133" y="59"/>
                </a:lnTo>
                <a:lnTo>
                  <a:pt x="132" y="60"/>
                </a:lnTo>
                <a:lnTo>
                  <a:pt x="132" y="61"/>
                </a:lnTo>
                <a:lnTo>
                  <a:pt x="132" y="62"/>
                </a:lnTo>
                <a:lnTo>
                  <a:pt x="131" y="63"/>
                </a:lnTo>
                <a:lnTo>
                  <a:pt x="131" y="64"/>
                </a:lnTo>
                <a:lnTo>
                  <a:pt x="129" y="66"/>
                </a:lnTo>
                <a:lnTo>
                  <a:pt x="129" y="66"/>
                </a:lnTo>
                <a:lnTo>
                  <a:pt x="127" y="69"/>
                </a:lnTo>
                <a:lnTo>
                  <a:pt x="125" y="71"/>
                </a:lnTo>
                <a:lnTo>
                  <a:pt x="125" y="72"/>
                </a:lnTo>
                <a:lnTo>
                  <a:pt x="124" y="73"/>
                </a:lnTo>
                <a:lnTo>
                  <a:pt x="123" y="74"/>
                </a:lnTo>
                <a:lnTo>
                  <a:pt x="123" y="75"/>
                </a:lnTo>
                <a:lnTo>
                  <a:pt x="122" y="76"/>
                </a:lnTo>
                <a:lnTo>
                  <a:pt x="121" y="76"/>
                </a:lnTo>
                <a:lnTo>
                  <a:pt x="120" y="77"/>
                </a:lnTo>
                <a:lnTo>
                  <a:pt x="120" y="77"/>
                </a:lnTo>
                <a:lnTo>
                  <a:pt x="119" y="79"/>
                </a:lnTo>
                <a:lnTo>
                  <a:pt x="117" y="80"/>
                </a:lnTo>
                <a:lnTo>
                  <a:pt x="116" y="81"/>
                </a:lnTo>
                <a:lnTo>
                  <a:pt x="116" y="81"/>
                </a:lnTo>
                <a:lnTo>
                  <a:pt x="115" y="82"/>
                </a:lnTo>
                <a:lnTo>
                  <a:pt x="115" y="82"/>
                </a:lnTo>
                <a:lnTo>
                  <a:pt x="113" y="83"/>
                </a:lnTo>
                <a:lnTo>
                  <a:pt x="112" y="85"/>
                </a:lnTo>
                <a:lnTo>
                  <a:pt x="111" y="85"/>
                </a:lnTo>
                <a:lnTo>
                  <a:pt x="110" y="86"/>
                </a:lnTo>
                <a:lnTo>
                  <a:pt x="108" y="87"/>
                </a:lnTo>
                <a:lnTo>
                  <a:pt x="106" y="88"/>
                </a:lnTo>
                <a:lnTo>
                  <a:pt x="105" y="89"/>
                </a:lnTo>
                <a:lnTo>
                  <a:pt x="103" y="90"/>
                </a:lnTo>
                <a:lnTo>
                  <a:pt x="103" y="90"/>
                </a:lnTo>
                <a:lnTo>
                  <a:pt x="102" y="91"/>
                </a:lnTo>
                <a:lnTo>
                  <a:pt x="100" y="93"/>
                </a:lnTo>
                <a:lnTo>
                  <a:pt x="100" y="93"/>
                </a:lnTo>
                <a:lnTo>
                  <a:pt x="100" y="94"/>
                </a:lnTo>
                <a:lnTo>
                  <a:pt x="100" y="93"/>
                </a:lnTo>
                <a:lnTo>
                  <a:pt x="99" y="94"/>
                </a:lnTo>
                <a:lnTo>
                  <a:pt x="99" y="94"/>
                </a:lnTo>
                <a:lnTo>
                  <a:pt x="98" y="94"/>
                </a:lnTo>
                <a:lnTo>
                  <a:pt x="97" y="95"/>
                </a:lnTo>
                <a:lnTo>
                  <a:pt x="97" y="96"/>
                </a:lnTo>
                <a:lnTo>
                  <a:pt x="96" y="97"/>
                </a:lnTo>
                <a:lnTo>
                  <a:pt x="95" y="98"/>
                </a:lnTo>
                <a:lnTo>
                  <a:pt x="95" y="99"/>
                </a:lnTo>
                <a:lnTo>
                  <a:pt x="94" y="102"/>
                </a:lnTo>
                <a:lnTo>
                  <a:pt x="94" y="102"/>
                </a:lnTo>
                <a:lnTo>
                  <a:pt x="93" y="104"/>
                </a:lnTo>
                <a:lnTo>
                  <a:pt x="93" y="105"/>
                </a:lnTo>
                <a:lnTo>
                  <a:pt x="92" y="107"/>
                </a:lnTo>
                <a:lnTo>
                  <a:pt x="91" y="108"/>
                </a:lnTo>
                <a:lnTo>
                  <a:pt x="91" y="110"/>
                </a:lnTo>
                <a:lnTo>
                  <a:pt x="90" y="111"/>
                </a:lnTo>
                <a:lnTo>
                  <a:pt x="89" y="112"/>
                </a:lnTo>
                <a:lnTo>
                  <a:pt x="88" y="114"/>
                </a:lnTo>
                <a:lnTo>
                  <a:pt x="87" y="115"/>
                </a:lnTo>
                <a:lnTo>
                  <a:pt x="83" y="118"/>
                </a:lnTo>
                <a:lnTo>
                  <a:pt x="81" y="120"/>
                </a:lnTo>
                <a:lnTo>
                  <a:pt x="79" y="121"/>
                </a:lnTo>
                <a:lnTo>
                  <a:pt x="79" y="121"/>
                </a:lnTo>
                <a:lnTo>
                  <a:pt x="77" y="123"/>
                </a:lnTo>
                <a:lnTo>
                  <a:pt x="77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2"/>
                </a:lnTo>
                <a:lnTo>
                  <a:pt x="76" y="122"/>
                </a:lnTo>
                <a:lnTo>
                  <a:pt x="76" y="122"/>
                </a:lnTo>
                <a:lnTo>
                  <a:pt x="75" y="122"/>
                </a:lnTo>
                <a:lnTo>
                  <a:pt x="74" y="122"/>
                </a:lnTo>
                <a:lnTo>
                  <a:pt x="74" y="122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0"/>
                </a:lnTo>
                <a:lnTo>
                  <a:pt x="74" y="120"/>
                </a:lnTo>
                <a:lnTo>
                  <a:pt x="74" y="120"/>
                </a:lnTo>
                <a:lnTo>
                  <a:pt x="74" y="119"/>
                </a:lnTo>
                <a:lnTo>
                  <a:pt x="74" y="117"/>
                </a:lnTo>
                <a:lnTo>
                  <a:pt x="74" y="115"/>
                </a:lnTo>
                <a:lnTo>
                  <a:pt x="74" y="114"/>
                </a:lnTo>
                <a:lnTo>
                  <a:pt x="74" y="112"/>
                </a:lnTo>
                <a:lnTo>
                  <a:pt x="75" y="110"/>
                </a:lnTo>
                <a:lnTo>
                  <a:pt x="77" y="109"/>
                </a:lnTo>
                <a:lnTo>
                  <a:pt x="78" y="109"/>
                </a:lnTo>
                <a:lnTo>
                  <a:pt x="79" y="108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9" y="107"/>
                </a:lnTo>
                <a:lnTo>
                  <a:pt x="78" y="107"/>
                </a:lnTo>
                <a:lnTo>
                  <a:pt x="80" y="106"/>
                </a:lnTo>
                <a:lnTo>
                  <a:pt x="81" y="105"/>
                </a:lnTo>
                <a:lnTo>
                  <a:pt x="80" y="105"/>
                </a:lnTo>
                <a:lnTo>
                  <a:pt x="81" y="105"/>
                </a:lnTo>
                <a:lnTo>
                  <a:pt x="82" y="105"/>
                </a:lnTo>
                <a:lnTo>
                  <a:pt x="82" y="104"/>
                </a:lnTo>
                <a:lnTo>
                  <a:pt x="80" y="103"/>
                </a:lnTo>
                <a:lnTo>
                  <a:pt x="80" y="103"/>
                </a:lnTo>
                <a:lnTo>
                  <a:pt x="80" y="103"/>
                </a:lnTo>
                <a:lnTo>
                  <a:pt x="80" y="102"/>
                </a:lnTo>
                <a:lnTo>
                  <a:pt x="79" y="102"/>
                </a:lnTo>
                <a:lnTo>
                  <a:pt x="79" y="102"/>
                </a:lnTo>
                <a:lnTo>
                  <a:pt x="79" y="102"/>
                </a:lnTo>
                <a:lnTo>
                  <a:pt x="79" y="102"/>
                </a:lnTo>
                <a:lnTo>
                  <a:pt x="78" y="102"/>
                </a:lnTo>
                <a:lnTo>
                  <a:pt x="78" y="102"/>
                </a:lnTo>
                <a:lnTo>
                  <a:pt x="78" y="102"/>
                </a:lnTo>
                <a:lnTo>
                  <a:pt x="78" y="102"/>
                </a:lnTo>
                <a:lnTo>
                  <a:pt x="78" y="101"/>
                </a:lnTo>
                <a:lnTo>
                  <a:pt x="77" y="101"/>
                </a:lnTo>
                <a:lnTo>
                  <a:pt x="77" y="101"/>
                </a:lnTo>
                <a:lnTo>
                  <a:pt x="77" y="101"/>
                </a:lnTo>
                <a:lnTo>
                  <a:pt x="77" y="101"/>
                </a:lnTo>
                <a:lnTo>
                  <a:pt x="77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5" y="100"/>
                </a:lnTo>
                <a:lnTo>
                  <a:pt x="75" y="100"/>
                </a:lnTo>
                <a:lnTo>
                  <a:pt x="75" y="100"/>
                </a:lnTo>
                <a:lnTo>
                  <a:pt x="75" y="100"/>
                </a:lnTo>
                <a:lnTo>
                  <a:pt x="75" y="100"/>
                </a:lnTo>
                <a:lnTo>
                  <a:pt x="75" y="99"/>
                </a:lnTo>
                <a:lnTo>
                  <a:pt x="75" y="99"/>
                </a:lnTo>
                <a:lnTo>
                  <a:pt x="75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3" y="99"/>
                </a:lnTo>
                <a:lnTo>
                  <a:pt x="73" y="99"/>
                </a:lnTo>
                <a:lnTo>
                  <a:pt x="73" y="99"/>
                </a:lnTo>
                <a:lnTo>
                  <a:pt x="73" y="99"/>
                </a:lnTo>
                <a:lnTo>
                  <a:pt x="73" y="98"/>
                </a:lnTo>
                <a:lnTo>
                  <a:pt x="72" y="98"/>
                </a:lnTo>
                <a:lnTo>
                  <a:pt x="72" y="98"/>
                </a:lnTo>
                <a:lnTo>
                  <a:pt x="72" y="98"/>
                </a:lnTo>
                <a:lnTo>
                  <a:pt x="72" y="98"/>
                </a:lnTo>
                <a:lnTo>
                  <a:pt x="72" y="97"/>
                </a:lnTo>
                <a:lnTo>
                  <a:pt x="72" y="97"/>
                </a:lnTo>
                <a:lnTo>
                  <a:pt x="72" y="97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1" y="95"/>
                </a:lnTo>
                <a:lnTo>
                  <a:pt x="71" y="95"/>
                </a:lnTo>
                <a:lnTo>
                  <a:pt x="71" y="95"/>
                </a:lnTo>
                <a:lnTo>
                  <a:pt x="71" y="95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3"/>
                </a:lnTo>
                <a:lnTo>
                  <a:pt x="70" y="93"/>
                </a:lnTo>
                <a:lnTo>
                  <a:pt x="70" y="93"/>
                </a:lnTo>
                <a:lnTo>
                  <a:pt x="70" y="93"/>
                </a:lnTo>
                <a:lnTo>
                  <a:pt x="70" y="93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1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0"/>
                </a:lnTo>
                <a:lnTo>
                  <a:pt x="68" y="91"/>
                </a:lnTo>
                <a:lnTo>
                  <a:pt x="67" y="90"/>
                </a:lnTo>
                <a:lnTo>
                  <a:pt x="67" y="90"/>
                </a:lnTo>
                <a:lnTo>
                  <a:pt x="67" y="90"/>
                </a:lnTo>
                <a:lnTo>
                  <a:pt x="67" y="90"/>
                </a:lnTo>
                <a:lnTo>
                  <a:pt x="67" y="90"/>
                </a:lnTo>
                <a:lnTo>
                  <a:pt x="66" y="90"/>
                </a:lnTo>
                <a:lnTo>
                  <a:pt x="66" y="90"/>
                </a:lnTo>
                <a:lnTo>
                  <a:pt x="66" y="90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3" y="89"/>
                </a:lnTo>
                <a:lnTo>
                  <a:pt x="63" y="88"/>
                </a:lnTo>
                <a:lnTo>
                  <a:pt x="63" y="88"/>
                </a:lnTo>
                <a:lnTo>
                  <a:pt x="57" y="84"/>
                </a:lnTo>
                <a:lnTo>
                  <a:pt x="58" y="84"/>
                </a:lnTo>
                <a:lnTo>
                  <a:pt x="57" y="84"/>
                </a:lnTo>
                <a:lnTo>
                  <a:pt x="57" y="84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2"/>
                </a:lnTo>
                <a:lnTo>
                  <a:pt x="57" y="82"/>
                </a:lnTo>
                <a:lnTo>
                  <a:pt x="57" y="82"/>
                </a:lnTo>
                <a:lnTo>
                  <a:pt x="56" y="82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5" y="81"/>
                </a:lnTo>
                <a:lnTo>
                  <a:pt x="55" y="81"/>
                </a:lnTo>
                <a:lnTo>
                  <a:pt x="55" y="81"/>
                </a:lnTo>
                <a:lnTo>
                  <a:pt x="55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2" y="80"/>
                </a:lnTo>
                <a:lnTo>
                  <a:pt x="51" y="80"/>
                </a:lnTo>
                <a:lnTo>
                  <a:pt x="51" y="80"/>
                </a:lnTo>
                <a:lnTo>
                  <a:pt x="51" y="80"/>
                </a:lnTo>
                <a:lnTo>
                  <a:pt x="51" y="80"/>
                </a:lnTo>
                <a:lnTo>
                  <a:pt x="51" y="80"/>
                </a:lnTo>
                <a:lnTo>
                  <a:pt x="50" y="80"/>
                </a:lnTo>
                <a:lnTo>
                  <a:pt x="50" y="80"/>
                </a:lnTo>
                <a:lnTo>
                  <a:pt x="50" y="80"/>
                </a:lnTo>
                <a:lnTo>
                  <a:pt x="50" y="79"/>
                </a:lnTo>
                <a:lnTo>
                  <a:pt x="50" y="79"/>
                </a:lnTo>
                <a:lnTo>
                  <a:pt x="50" y="79"/>
                </a:lnTo>
                <a:lnTo>
                  <a:pt x="50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8" y="78"/>
                </a:lnTo>
                <a:lnTo>
                  <a:pt x="48" y="78"/>
                </a:lnTo>
                <a:lnTo>
                  <a:pt x="49" y="78"/>
                </a:lnTo>
                <a:lnTo>
                  <a:pt x="49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6" y="78"/>
                </a:lnTo>
                <a:lnTo>
                  <a:pt x="46" y="78"/>
                </a:lnTo>
                <a:lnTo>
                  <a:pt x="46" y="78"/>
                </a:lnTo>
                <a:lnTo>
                  <a:pt x="46" y="78"/>
                </a:lnTo>
                <a:lnTo>
                  <a:pt x="45" y="78"/>
                </a:lnTo>
                <a:lnTo>
                  <a:pt x="45" y="78"/>
                </a:lnTo>
                <a:lnTo>
                  <a:pt x="45" y="78"/>
                </a:lnTo>
                <a:lnTo>
                  <a:pt x="45" y="78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4" y="77"/>
                </a:lnTo>
                <a:lnTo>
                  <a:pt x="44" y="77"/>
                </a:lnTo>
                <a:lnTo>
                  <a:pt x="43" y="77"/>
                </a:lnTo>
                <a:lnTo>
                  <a:pt x="43" y="77"/>
                </a:lnTo>
                <a:lnTo>
                  <a:pt x="43" y="77"/>
                </a:lnTo>
                <a:lnTo>
                  <a:pt x="43" y="77"/>
                </a:lnTo>
                <a:lnTo>
                  <a:pt x="43" y="76"/>
                </a:lnTo>
                <a:lnTo>
                  <a:pt x="43" y="76"/>
                </a:lnTo>
                <a:lnTo>
                  <a:pt x="43" y="76"/>
                </a:lnTo>
                <a:lnTo>
                  <a:pt x="43" y="76"/>
                </a:lnTo>
                <a:lnTo>
                  <a:pt x="43" y="76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2" y="75"/>
                </a:lnTo>
                <a:lnTo>
                  <a:pt x="42" y="75"/>
                </a:lnTo>
                <a:lnTo>
                  <a:pt x="43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2"/>
                </a:lnTo>
                <a:lnTo>
                  <a:pt x="41" y="72"/>
                </a:lnTo>
                <a:lnTo>
                  <a:pt x="41" y="72"/>
                </a:lnTo>
                <a:lnTo>
                  <a:pt x="40" y="73"/>
                </a:lnTo>
                <a:lnTo>
                  <a:pt x="40" y="73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1"/>
                </a:lnTo>
                <a:lnTo>
                  <a:pt x="40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0"/>
                </a:lnTo>
                <a:lnTo>
                  <a:pt x="39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6" y="69"/>
                </a:lnTo>
                <a:lnTo>
                  <a:pt x="36" y="69"/>
                </a:lnTo>
                <a:lnTo>
                  <a:pt x="36" y="69"/>
                </a:lnTo>
                <a:lnTo>
                  <a:pt x="36" y="69"/>
                </a:lnTo>
                <a:lnTo>
                  <a:pt x="36" y="70"/>
                </a:lnTo>
                <a:lnTo>
                  <a:pt x="36" y="69"/>
                </a:lnTo>
                <a:lnTo>
                  <a:pt x="36" y="70"/>
                </a:lnTo>
                <a:lnTo>
                  <a:pt x="36" y="70"/>
                </a:lnTo>
                <a:lnTo>
                  <a:pt x="36" y="70"/>
                </a:lnTo>
                <a:lnTo>
                  <a:pt x="36" y="70"/>
                </a:lnTo>
                <a:lnTo>
                  <a:pt x="36" y="70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2"/>
                </a:lnTo>
                <a:lnTo>
                  <a:pt x="35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3" y="72"/>
                </a:lnTo>
                <a:lnTo>
                  <a:pt x="33" y="72"/>
                </a:lnTo>
                <a:lnTo>
                  <a:pt x="33" y="72"/>
                </a:lnTo>
                <a:lnTo>
                  <a:pt x="33" y="73"/>
                </a:lnTo>
                <a:lnTo>
                  <a:pt x="33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1" y="73"/>
                </a:lnTo>
                <a:lnTo>
                  <a:pt x="31" y="73"/>
                </a:lnTo>
                <a:lnTo>
                  <a:pt x="31" y="73"/>
                </a:lnTo>
                <a:lnTo>
                  <a:pt x="31" y="73"/>
                </a:lnTo>
                <a:lnTo>
                  <a:pt x="31" y="74"/>
                </a:lnTo>
                <a:lnTo>
                  <a:pt x="31" y="73"/>
                </a:lnTo>
                <a:lnTo>
                  <a:pt x="30" y="73"/>
                </a:lnTo>
                <a:lnTo>
                  <a:pt x="30" y="73"/>
                </a:lnTo>
                <a:lnTo>
                  <a:pt x="30" y="74"/>
                </a:lnTo>
                <a:lnTo>
                  <a:pt x="30" y="73"/>
                </a:lnTo>
                <a:lnTo>
                  <a:pt x="30" y="73"/>
                </a:lnTo>
                <a:lnTo>
                  <a:pt x="29" y="73"/>
                </a:lnTo>
                <a:lnTo>
                  <a:pt x="29" y="72"/>
                </a:lnTo>
                <a:lnTo>
                  <a:pt x="30" y="72"/>
                </a:lnTo>
                <a:lnTo>
                  <a:pt x="30" y="72"/>
                </a:lnTo>
                <a:lnTo>
                  <a:pt x="30" y="71"/>
                </a:lnTo>
                <a:lnTo>
                  <a:pt x="30" y="71"/>
                </a:lnTo>
                <a:lnTo>
                  <a:pt x="30" y="71"/>
                </a:lnTo>
                <a:lnTo>
                  <a:pt x="29" y="71"/>
                </a:lnTo>
                <a:lnTo>
                  <a:pt x="30" y="71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30" y="69"/>
                </a:lnTo>
                <a:lnTo>
                  <a:pt x="30" y="69"/>
                </a:lnTo>
                <a:lnTo>
                  <a:pt x="30" y="69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30" y="69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7"/>
                </a:lnTo>
                <a:lnTo>
                  <a:pt x="28" y="67"/>
                </a:lnTo>
                <a:lnTo>
                  <a:pt x="28" y="67"/>
                </a:lnTo>
                <a:lnTo>
                  <a:pt x="28" y="68"/>
                </a:lnTo>
                <a:lnTo>
                  <a:pt x="28" y="68"/>
                </a:lnTo>
                <a:lnTo>
                  <a:pt x="28" y="67"/>
                </a:lnTo>
                <a:lnTo>
                  <a:pt x="28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5"/>
                </a:lnTo>
                <a:lnTo>
                  <a:pt x="27" y="65"/>
                </a:lnTo>
                <a:lnTo>
                  <a:pt x="26" y="65"/>
                </a:lnTo>
                <a:lnTo>
                  <a:pt x="27" y="65"/>
                </a:lnTo>
                <a:lnTo>
                  <a:pt x="26" y="65"/>
                </a:lnTo>
                <a:lnTo>
                  <a:pt x="26" y="65"/>
                </a:lnTo>
                <a:lnTo>
                  <a:pt x="26" y="65"/>
                </a:lnTo>
                <a:lnTo>
                  <a:pt x="26" y="65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3"/>
                </a:lnTo>
                <a:lnTo>
                  <a:pt x="25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2" y="62"/>
                </a:lnTo>
                <a:lnTo>
                  <a:pt x="22" y="61"/>
                </a:lnTo>
                <a:lnTo>
                  <a:pt x="22" y="62"/>
                </a:lnTo>
                <a:lnTo>
                  <a:pt x="22" y="62"/>
                </a:lnTo>
                <a:lnTo>
                  <a:pt x="22" y="61"/>
                </a:lnTo>
                <a:lnTo>
                  <a:pt x="22" y="61"/>
                </a:lnTo>
                <a:lnTo>
                  <a:pt x="22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0"/>
                </a:lnTo>
                <a:lnTo>
                  <a:pt x="20" y="60"/>
                </a:lnTo>
                <a:lnTo>
                  <a:pt x="20" y="60"/>
                </a:lnTo>
                <a:lnTo>
                  <a:pt x="20" y="60"/>
                </a:lnTo>
                <a:lnTo>
                  <a:pt x="20" y="60"/>
                </a:lnTo>
                <a:lnTo>
                  <a:pt x="20" y="60"/>
                </a:lnTo>
                <a:lnTo>
                  <a:pt x="20" y="59"/>
                </a:lnTo>
                <a:lnTo>
                  <a:pt x="20" y="59"/>
                </a:lnTo>
                <a:lnTo>
                  <a:pt x="20" y="60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8"/>
                </a:lnTo>
                <a:lnTo>
                  <a:pt x="18" y="59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7" y="57"/>
                </a:lnTo>
                <a:lnTo>
                  <a:pt x="17" y="57"/>
                </a:lnTo>
                <a:lnTo>
                  <a:pt x="17" y="57"/>
                </a:lnTo>
                <a:lnTo>
                  <a:pt x="17" y="57"/>
                </a:lnTo>
                <a:lnTo>
                  <a:pt x="17" y="57"/>
                </a:lnTo>
                <a:lnTo>
                  <a:pt x="16" y="57"/>
                </a:lnTo>
                <a:lnTo>
                  <a:pt x="16" y="57"/>
                </a:lnTo>
                <a:lnTo>
                  <a:pt x="16" y="56"/>
                </a:lnTo>
                <a:lnTo>
                  <a:pt x="16" y="56"/>
                </a:lnTo>
                <a:lnTo>
                  <a:pt x="16" y="56"/>
                </a:lnTo>
                <a:lnTo>
                  <a:pt x="15" y="56"/>
                </a:lnTo>
                <a:lnTo>
                  <a:pt x="15" y="56"/>
                </a:lnTo>
                <a:lnTo>
                  <a:pt x="15" y="56"/>
                </a:lnTo>
                <a:lnTo>
                  <a:pt x="15" y="55"/>
                </a:lnTo>
                <a:lnTo>
                  <a:pt x="15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4" y="56"/>
                </a:lnTo>
                <a:lnTo>
                  <a:pt x="14" y="56"/>
                </a:lnTo>
                <a:lnTo>
                  <a:pt x="13" y="56"/>
                </a:lnTo>
                <a:lnTo>
                  <a:pt x="13" y="56"/>
                </a:lnTo>
                <a:lnTo>
                  <a:pt x="13" y="55"/>
                </a:lnTo>
                <a:lnTo>
                  <a:pt x="13" y="55"/>
                </a:lnTo>
                <a:lnTo>
                  <a:pt x="13" y="55"/>
                </a:lnTo>
                <a:lnTo>
                  <a:pt x="12" y="55"/>
                </a:lnTo>
                <a:lnTo>
                  <a:pt x="12" y="55"/>
                </a:lnTo>
                <a:lnTo>
                  <a:pt x="12" y="55"/>
                </a:lnTo>
                <a:lnTo>
                  <a:pt x="11" y="55"/>
                </a:lnTo>
                <a:lnTo>
                  <a:pt x="11" y="55"/>
                </a:lnTo>
                <a:lnTo>
                  <a:pt x="11" y="56"/>
                </a:lnTo>
                <a:lnTo>
                  <a:pt x="11" y="56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0" y="55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8" y="58"/>
                </a:lnTo>
                <a:lnTo>
                  <a:pt x="8" y="59"/>
                </a:lnTo>
                <a:lnTo>
                  <a:pt x="8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6" y="58"/>
                </a:lnTo>
                <a:lnTo>
                  <a:pt x="6" y="58"/>
                </a:lnTo>
                <a:lnTo>
                  <a:pt x="6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2" y="59"/>
                </a:lnTo>
                <a:lnTo>
                  <a:pt x="2" y="59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7"/>
                </a:lnTo>
                <a:lnTo>
                  <a:pt x="1" y="57"/>
                </a:lnTo>
                <a:lnTo>
                  <a:pt x="1" y="57"/>
                </a:lnTo>
                <a:lnTo>
                  <a:pt x="0" y="57"/>
                </a:lnTo>
                <a:lnTo>
                  <a:pt x="1" y="57"/>
                </a:lnTo>
                <a:lnTo>
                  <a:pt x="1" y="57"/>
                </a:lnTo>
                <a:lnTo>
                  <a:pt x="2" y="57"/>
                </a:lnTo>
                <a:lnTo>
                  <a:pt x="3" y="56"/>
                </a:lnTo>
                <a:lnTo>
                  <a:pt x="4" y="56"/>
                </a:lnTo>
                <a:lnTo>
                  <a:pt x="4" y="55"/>
                </a:lnTo>
                <a:lnTo>
                  <a:pt x="4" y="55"/>
                </a:lnTo>
                <a:lnTo>
                  <a:pt x="5" y="54"/>
                </a:lnTo>
                <a:lnTo>
                  <a:pt x="6" y="54"/>
                </a:lnTo>
                <a:lnTo>
                  <a:pt x="6" y="53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9" name="Freeform 46">
            <a:extLst>
              <a:ext uri="{FF2B5EF4-FFF2-40B4-BE49-F238E27FC236}">
                <a16:creationId xmlns="" xmlns:a16="http://schemas.microsoft.com/office/drawing/2014/main" id="{09BAF71F-12BD-4F2D-8E5F-9943D00AC600}"/>
              </a:ext>
            </a:extLst>
          </p:cNvPr>
          <p:cNvSpPr>
            <a:spLocks/>
          </p:cNvSpPr>
          <p:nvPr/>
        </p:nvSpPr>
        <p:spPr bwMode="auto">
          <a:xfrm>
            <a:off x="4227368" y="5946385"/>
            <a:ext cx="1354138" cy="1165227"/>
          </a:xfrm>
          <a:custGeom>
            <a:avLst/>
            <a:gdLst>
              <a:gd name="T0" fmla="*/ 18 w 143"/>
              <a:gd name="T1" fmla="*/ 39 h 123"/>
              <a:gd name="T2" fmla="*/ 30 w 143"/>
              <a:gd name="T3" fmla="*/ 27 h 123"/>
              <a:gd name="T4" fmla="*/ 34 w 143"/>
              <a:gd name="T5" fmla="*/ 22 h 123"/>
              <a:gd name="T6" fmla="*/ 40 w 143"/>
              <a:gd name="T7" fmla="*/ 18 h 123"/>
              <a:gd name="T8" fmla="*/ 46 w 143"/>
              <a:gd name="T9" fmla="*/ 14 h 123"/>
              <a:gd name="T10" fmla="*/ 51 w 143"/>
              <a:gd name="T11" fmla="*/ 9 h 123"/>
              <a:gd name="T12" fmla="*/ 56 w 143"/>
              <a:gd name="T13" fmla="*/ 8 h 123"/>
              <a:gd name="T14" fmla="*/ 61 w 143"/>
              <a:gd name="T15" fmla="*/ 6 h 123"/>
              <a:gd name="T16" fmla="*/ 66 w 143"/>
              <a:gd name="T17" fmla="*/ 2 h 123"/>
              <a:gd name="T18" fmla="*/ 72 w 143"/>
              <a:gd name="T19" fmla="*/ 1 h 123"/>
              <a:gd name="T20" fmla="*/ 76 w 143"/>
              <a:gd name="T21" fmla="*/ 0 h 123"/>
              <a:gd name="T22" fmla="*/ 80 w 143"/>
              <a:gd name="T23" fmla="*/ 1 h 123"/>
              <a:gd name="T24" fmla="*/ 83 w 143"/>
              <a:gd name="T25" fmla="*/ 2 h 123"/>
              <a:gd name="T26" fmla="*/ 88 w 143"/>
              <a:gd name="T27" fmla="*/ 2 h 123"/>
              <a:gd name="T28" fmla="*/ 93 w 143"/>
              <a:gd name="T29" fmla="*/ 3 h 123"/>
              <a:gd name="T30" fmla="*/ 96 w 143"/>
              <a:gd name="T31" fmla="*/ 4 h 123"/>
              <a:gd name="T32" fmla="*/ 99 w 143"/>
              <a:gd name="T33" fmla="*/ 4 h 123"/>
              <a:gd name="T34" fmla="*/ 101 w 143"/>
              <a:gd name="T35" fmla="*/ 6 h 123"/>
              <a:gd name="T36" fmla="*/ 105 w 143"/>
              <a:gd name="T37" fmla="*/ 8 h 123"/>
              <a:gd name="T38" fmla="*/ 109 w 143"/>
              <a:gd name="T39" fmla="*/ 8 h 123"/>
              <a:gd name="T40" fmla="*/ 113 w 143"/>
              <a:gd name="T41" fmla="*/ 10 h 123"/>
              <a:gd name="T42" fmla="*/ 118 w 143"/>
              <a:gd name="T43" fmla="*/ 13 h 123"/>
              <a:gd name="T44" fmla="*/ 121 w 143"/>
              <a:gd name="T45" fmla="*/ 18 h 123"/>
              <a:gd name="T46" fmla="*/ 125 w 143"/>
              <a:gd name="T47" fmla="*/ 22 h 123"/>
              <a:gd name="T48" fmla="*/ 130 w 143"/>
              <a:gd name="T49" fmla="*/ 25 h 123"/>
              <a:gd name="T50" fmla="*/ 134 w 143"/>
              <a:gd name="T51" fmla="*/ 25 h 123"/>
              <a:gd name="T52" fmla="*/ 138 w 143"/>
              <a:gd name="T53" fmla="*/ 25 h 123"/>
              <a:gd name="T54" fmla="*/ 141 w 143"/>
              <a:gd name="T55" fmla="*/ 26 h 123"/>
              <a:gd name="T56" fmla="*/ 142 w 143"/>
              <a:gd name="T57" fmla="*/ 27 h 123"/>
              <a:gd name="T58" fmla="*/ 140 w 143"/>
              <a:gd name="T59" fmla="*/ 29 h 123"/>
              <a:gd name="T60" fmla="*/ 138 w 143"/>
              <a:gd name="T61" fmla="*/ 31 h 123"/>
              <a:gd name="T62" fmla="*/ 138 w 143"/>
              <a:gd name="T63" fmla="*/ 33 h 123"/>
              <a:gd name="T64" fmla="*/ 138 w 143"/>
              <a:gd name="T65" fmla="*/ 36 h 123"/>
              <a:gd name="T66" fmla="*/ 137 w 143"/>
              <a:gd name="T67" fmla="*/ 38 h 123"/>
              <a:gd name="T68" fmla="*/ 136 w 143"/>
              <a:gd name="T69" fmla="*/ 39 h 123"/>
              <a:gd name="T70" fmla="*/ 134 w 143"/>
              <a:gd name="T71" fmla="*/ 40 h 123"/>
              <a:gd name="T72" fmla="*/ 136 w 143"/>
              <a:gd name="T73" fmla="*/ 42 h 123"/>
              <a:gd name="T74" fmla="*/ 140 w 143"/>
              <a:gd name="T75" fmla="*/ 40 h 123"/>
              <a:gd name="T76" fmla="*/ 142 w 143"/>
              <a:gd name="T77" fmla="*/ 42 h 123"/>
              <a:gd name="T78" fmla="*/ 125 w 143"/>
              <a:gd name="T79" fmla="*/ 71 h 123"/>
              <a:gd name="T80" fmla="*/ 98 w 143"/>
              <a:gd name="T81" fmla="*/ 94 h 123"/>
              <a:gd name="T82" fmla="*/ 75 w 143"/>
              <a:gd name="T83" fmla="*/ 122 h 123"/>
              <a:gd name="T84" fmla="*/ 80 w 143"/>
              <a:gd name="T85" fmla="*/ 105 h 123"/>
              <a:gd name="T86" fmla="*/ 75 w 143"/>
              <a:gd name="T87" fmla="*/ 100 h 123"/>
              <a:gd name="T88" fmla="*/ 71 w 143"/>
              <a:gd name="T89" fmla="*/ 95 h 123"/>
              <a:gd name="T90" fmla="*/ 69 w 143"/>
              <a:gd name="T91" fmla="*/ 92 h 123"/>
              <a:gd name="T92" fmla="*/ 65 w 143"/>
              <a:gd name="T93" fmla="*/ 89 h 123"/>
              <a:gd name="T94" fmla="*/ 57 w 143"/>
              <a:gd name="T95" fmla="*/ 83 h 123"/>
              <a:gd name="T96" fmla="*/ 50 w 143"/>
              <a:gd name="T97" fmla="*/ 80 h 123"/>
              <a:gd name="T98" fmla="*/ 48 w 143"/>
              <a:gd name="T99" fmla="*/ 77 h 123"/>
              <a:gd name="T100" fmla="*/ 43 w 143"/>
              <a:gd name="T101" fmla="*/ 77 h 123"/>
              <a:gd name="T102" fmla="*/ 41 w 143"/>
              <a:gd name="T103" fmla="*/ 73 h 123"/>
              <a:gd name="T104" fmla="*/ 38 w 143"/>
              <a:gd name="T105" fmla="*/ 70 h 123"/>
              <a:gd name="T106" fmla="*/ 35 w 143"/>
              <a:gd name="T107" fmla="*/ 71 h 123"/>
              <a:gd name="T108" fmla="*/ 31 w 143"/>
              <a:gd name="T109" fmla="*/ 73 h 123"/>
              <a:gd name="T110" fmla="*/ 29 w 143"/>
              <a:gd name="T111" fmla="*/ 68 h 123"/>
              <a:gd name="T112" fmla="*/ 26 w 143"/>
              <a:gd name="T113" fmla="*/ 65 h 123"/>
              <a:gd name="T114" fmla="*/ 23 w 143"/>
              <a:gd name="T115" fmla="*/ 63 h 123"/>
              <a:gd name="T116" fmla="*/ 19 w 143"/>
              <a:gd name="T117" fmla="*/ 59 h 123"/>
              <a:gd name="T118" fmla="*/ 16 w 143"/>
              <a:gd name="T119" fmla="*/ 56 h 123"/>
              <a:gd name="T120" fmla="*/ 11 w 143"/>
              <a:gd name="T121" fmla="*/ 55 h 123"/>
              <a:gd name="T122" fmla="*/ 7 w 143"/>
              <a:gd name="T123" fmla="*/ 59 h 123"/>
              <a:gd name="T124" fmla="*/ 1 w 143"/>
              <a:gd name="T125" fmla="*/ 5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3" h="123">
                <a:moveTo>
                  <a:pt x="6" y="53"/>
                </a:moveTo>
                <a:lnTo>
                  <a:pt x="6" y="52"/>
                </a:lnTo>
                <a:lnTo>
                  <a:pt x="6" y="52"/>
                </a:lnTo>
                <a:lnTo>
                  <a:pt x="6" y="51"/>
                </a:lnTo>
                <a:lnTo>
                  <a:pt x="7" y="50"/>
                </a:lnTo>
                <a:lnTo>
                  <a:pt x="7" y="50"/>
                </a:lnTo>
                <a:lnTo>
                  <a:pt x="8" y="50"/>
                </a:lnTo>
                <a:lnTo>
                  <a:pt x="9" y="50"/>
                </a:lnTo>
                <a:lnTo>
                  <a:pt x="10" y="49"/>
                </a:lnTo>
                <a:lnTo>
                  <a:pt x="10" y="49"/>
                </a:lnTo>
                <a:lnTo>
                  <a:pt x="10" y="49"/>
                </a:lnTo>
                <a:lnTo>
                  <a:pt x="11" y="48"/>
                </a:lnTo>
                <a:lnTo>
                  <a:pt x="12" y="47"/>
                </a:lnTo>
                <a:lnTo>
                  <a:pt x="12" y="46"/>
                </a:lnTo>
                <a:lnTo>
                  <a:pt x="13" y="46"/>
                </a:lnTo>
                <a:lnTo>
                  <a:pt x="14" y="45"/>
                </a:lnTo>
                <a:lnTo>
                  <a:pt x="14" y="44"/>
                </a:lnTo>
                <a:lnTo>
                  <a:pt x="15" y="44"/>
                </a:lnTo>
                <a:lnTo>
                  <a:pt x="15" y="44"/>
                </a:lnTo>
                <a:lnTo>
                  <a:pt x="15" y="44"/>
                </a:lnTo>
                <a:lnTo>
                  <a:pt x="16" y="43"/>
                </a:lnTo>
                <a:lnTo>
                  <a:pt x="16" y="43"/>
                </a:lnTo>
                <a:lnTo>
                  <a:pt x="16" y="43"/>
                </a:lnTo>
                <a:lnTo>
                  <a:pt x="16" y="42"/>
                </a:lnTo>
                <a:lnTo>
                  <a:pt x="16" y="42"/>
                </a:lnTo>
                <a:lnTo>
                  <a:pt x="17" y="42"/>
                </a:lnTo>
                <a:lnTo>
                  <a:pt x="17" y="42"/>
                </a:lnTo>
                <a:lnTo>
                  <a:pt x="18" y="40"/>
                </a:lnTo>
                <a:lnTo>
                  <a:pt x="18" y="40"/>
                </a:lnTo>
                <a:lnTo>
                  <a:pt x="18" y="39"/>
                </a:lnTo>
                <a:lnTo>
                  <a:pt x="18" y="39"/>
                </a:lnTo>
                <a:lnTo>
                  <a:pt x="19" y="38"/>
                </a:lnTo>
                <a:lnTo>
                  <a:pt x="19" y="37"/>
                </a:lnTo>
                <a:lnTo>
                  <a:pt x="19" y="37"/>
                </a:lnTo>
                <a:lnTo>
                  <a:pt x="20" y="37"/>
                </a:lnTo>
                <a:lnTo>
                  <a:pt x="21" y="37"/>
                </a:lnTo>
                <a:lnTo>
                  <a:pt x="21" y="37"/>
                </a:lnTo>
                <a:lnTo>
                  <a:pt x="22" y="37"/>
                </a:lnTo>
                <a:lnTo>
                  <a:pt x="22" y="37"/>
                </a:lnTo>
                <a:lnTo>
                  <a:pt x="22" y="36"/>
                </a:lnTo>
                <a:lnTo>
                  <a:pt x="23" y="35"/>
                </a:lnTo>
                <a:lnTo>
                  <a:pt x="22" y="35"/>
                </a:lnTo>
                <a:lnTo>
                  <a:pt x="22" y="35"/>
                </a:lnTo>
                <a:lnTo>
                  <a:pt x="23" y="34"/>
                </a:lnTo>
                <a:lnTo>
                  <a:pt x="23" y="34"/>
                </a:lnTo>
                <a:lnTo>
                  <a:pt x="24" y="34"/>
                </a:lnTo>
                <a:lnTo>
                  <a:pt x="24" y="34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2"/>
                </a:lnTo>
                <a:lnTo>
                  <a:pt x="24" y="31"/>
                </a:lnTo>
                <a:lnTo>
                  <a:pt x="25" y="31"/>
                </a:lnTo>
                <a:lnTo>
                  <a:pt x="25" y="31"/>
                </a:lnTo>
                <a:lnTo>
                  <a:pt x="26" y="31"/>
                </a:lnTo>
                <a:lnTo>
                  <a:pt x="27" y="30"/>
                </a:lnTo>
                <a:lnTo>
                  <a:pt x="27" y="30"/>
                </a:lnTo>
                <a:lnTo>
                  <a:pt x="27" y="29"/>
                </a:lnTo>
                <a:lnTo>
                  <a:pt x="29" y="28"/>
                </a:lnTo>
                <a:lnTo>
                  <a:pt x="29" y="28"/>
                </a:lnTo>
                <a:lnTo>
                  <a:pt x="30" y="28"/>
                </a:lnTo>
                <a:lnTo>
                  <a:pt x="30" y="27"/>
                </a:lnTo>
                <a:lnTo>
                  <a:pt x="30" y="27"/>
                </a:lnTo>
                <a:lnTo>
                  <a:pt x="29" y="27"/>
                </a:lnTo>
                <a:lnTo>
                  <a:pt x="29" y="27"/>
                </a:lnTo>
                <a:lnTo>
                  <a:pt x="29" y="26"/>
                </a:lnTo>
                <a:lnTo>
                  <a:pt x="30" y="26"/>
                </a:lnTo>
                <a:lnTo>
                  <a:pt x="30" y="26"/>
                </a:lnTo>
                <a:lnTo>
                  <a:pt x="31" y="26"/>
                </a:lnTo>
                <a:lnTo>
                  <a:pt x="31" y="26"/>
                </a:lnTo>
                <a:lnTo>
                  <a:pt x="32" y="25"/>
                </a:lnTo>
                <a:lnTo>
                  <a:pt x="32" y="25"/>
                </a:lnTo>
                <a:lnTo>
                  <a:pt x="32" y="25"/>
                </a:lnTo>
                <a:lnTo>
                  <a:pt x="31" y="24"/>
                </a:lnTo>
                <a:lnTo>
                  <a:pt x="31" y="24"/>
                </a:lnTo>
                <a:lnTo>
                  <a:pt x="31" y="24"/>
                </a:lnTo>
                <a:lnTo>
                  <a:pt x="32" y="23"/>
                </a:lnTo>
                <a:lnTo>
                  <a:pt x="32" y="23"/>
                </a:lnTo>
                <a:lnTo>
                  <a:pt x="33" y="23"/>
                </a:lnTo>
                <a:lnTo>
                  <a:pt x="34" y="23"/>
                </a:lnTo>
                <a:lnTo>
                  <a:pt x="34" y="24"/>
                </a:lnTo>
                <a:lnTo>
                  <a:pt x="35" y="24"/>
                </a:lnTo>
                <a:lnTo>
                  <a:pt x="35" y="24"/>
                </a:lnTo>
                <a:lnTo>
                  <a:pt x="35" y="24"/>
                </a:lnTo>
                <a:lnTo>
                  <a:pt x="35" y="25"/>
                </a:lnTo>
                <a:lnTo>
                  <a:pt x="35" y="25"/>
                </a:lnTo>
                <a:lnTo>
                  <a:pt x="35" y="24"/>
                </a:lnTo>
                <a:lnTo>
                  <a:pt x="35" y="24"/>
                </a:lnTo>
                <a:lnTo>
                  <a:pt x="36" y="23"/>
                </a:lnTo>
                <a:lnTo>
                  <a:pt x="36" y="23"/>
                </a:lnTo>
                <a:lnTo>
                  <a:pt x="35" y="22"/>
                </a:lnTo>
                <a:lnTo>
                  <a:pt x="35" y="22"/>
                </a:lnTo>
                <a:lnTo>
                  <a:pt x="34" y="22"/>
                </a:lnTo>
                <a:lnTo>
                  <a:pt x="34" y="21"/>
                </a:lnTo>
                <a:lnTo>
                  <a:pt x="34" y="21"/>
                </a:lnTo>
                <a:lnTo>
                  <a:pt x="35" y="21"/>
                </a:lnTo>
                <a:lnTo>
                  <a:pt x="35" y="21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6" y="20"/>
                </a:lnTo>
                <a:lnTo>
                  <a:pt x="37" y="19"/>
                </a:lnTo>
                <a:lnTo>
                  <a:pt x="36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7" y="19"/>
                </a:lnTo>
                <a:lnTo>
                  <a:pt x="38" y="20"/>
                </a:lnTo>
                <a:lnTo>
                  <a:pt x="38" y="20"/>
                </a:lnTo>
                <a:lnTo>
                  <a:pt x="38" y="20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8" y="19"/>
                </a:lnTo>
                <a:lnTo>
                  <a:pt x="39" y="18"/>
                </a:lnTo>
                <a:lnTo>
                  <a:pt x="39" y="18"/>
                </a:lnTo>
                <a:lnTo>
                  <a:pt x="39" y="18"/>
                </a:lnTo>
                <a:lnTo>
                  <a:pt x="39" y="18"/>
                </a:lnTo>
                <a:lnTo>
                  <a:pt x="40" y="18"/>
                </a:lnTo>
                <a:lnTo>
                  <a:pt x="40" y="18"/>
                </a:lnTo>
                <a:lnTo>
                  <a:pt x="40" y="18"/>
                </a:lnTo>
                <a:lnTo>
                  <a:pt x="40" y="18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1" y="17"/>
                </a:lnTo>
                <a:lnTo>
                  <a:pt x="41" y="16"/>
                </a:lnTo>
                <a:lnTo>
                  <a:pt x="41" y="16"/>
                </a:lnTo>
                <a:lnTo>
                  <a:pt x="41" y="16"/>
                </a:lnTo>
                <a:lnTo>
                  <a:pt x="42" y="16"/>
                </a:lnTo>
                <a:lnTo>
                  <a:pt x="42" y="16"/>
                </a:lnTo>
                <a:lnTo>
                  <a:pt x="42" y="15"/>
                </a:lnTo>
                <a:lnTo>
                  <a:pt x="42" y="15"/>
                </a:lnTo>
                <a:lnTo>
                  <a:pt x="42" y="15"/>
                </a:lnTo>
                <a:lnTo>
                  <a:pt x="43" y="15"/>
                </a:lnTo>
                <a:lnTo>
                  <a:pt x="43" y="15"/>
                </a:lnTo>
                <a:lnTo>
                  <a:pt x="43" y="15"/>
                </a:lnTo>
                <a:lnTo>
                  <a:pt x="43" y="15"/>
                </a:lnTo>
                <a:lnTo>
                  <a:pt x="44" y="14"/>
                </a:lnTo>
                <a:lnTo>
                  <a:pt x="44" y="14"/>
                </a:lnTo>
                <a:lnTo>
                  <a:pt x="45" y="14"/>
                </a:lnTo>
                <a:lnTo>
                  <a:pt x="45" y="14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5"/>
                </a:lnTo>
                <a:lnTo>
                  <a:pt x="45" y="14"/>
                </a:lnTo>
                <a:lnTo>
                  <a:pt x="45" y="14"/>
                </a:lnTo>
                <a:lnTo>
                  <a:pt x="46" y="14"/>
                </a:lnTo>
                <a:lnTo>
                  <a:pt x="46" y="14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7" y="14"/>
                </a:lnTo>
                <a:lnTo>
                  <a:pt x="47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2"/>
                </a:lnTo>
                <a:lnTo>
                  <a:pt x="47" y="12"/>
                </a:lnTo>
                <a:lnTo>
                  <a:pt x="47" y="13"/>
                </a:lnTo>
                <a:lnTo>
                  <a:pt x="47" y="13"/>
                </a:lnTo>
                <a:lnTo>
                  <a:pt x="48" y="13"/>
                </a:lnTo>
                <a:lnTo>
                  <a:pt x="48" y="12"/>
                </a:lnTo>
                <a:lnTo>
                  <a:pt x="48" y="12"/>
                </a:lnTo>
                <a:lnTo>
                  <a:pt x="48" y="13"/>
                </a:lnTo>
                <a:lnTo>
                  <a:pt x="49" y="13"/>
                </a:lnTo>
                <a:lnTo>
                  <a:pt x="49" y="12"/>
                </a:lnTo>
                <a:lnTo>
                  <a:pt x="49" y="12"/>
                </a:lnTo>
                <a:lnTo>
                  <a:pt x="49" y="12"/>
                </a:lnTo>
                <a:lnTo>
                  <a:pt x="49" y="12"/>
                </a:lnTo>
                <a:lnTo>
                  <a:pt x="49" y="11"/>
                </a:lnTo>
                <a:lnTo>
                  <a:pt x="49" y="10"/>
                </a:lnTo>
                <a:lnTo>
                  <a:pt x="49" y="10"/>
                </a:lnTo>
                <a:lnTo>
                  <a:pt x="49" y="10"/>
                </a:lnTo>
                <a:lnTo>
                  <a:pt x="50" y="10"/>
                </a:lnTo>
                <a:lnTo>
                  <a:pt x="50" y="10"/>
                </a:lnTo>
                <a:lnTo>
                  <a:pt x="50" y="10"/>
                </a:lnTo>
                <a:lnTo>
                  <a:pt x="50" y="9"/>
                </a:lnTo>
                <a:lnTo>
                  <a:pt x="51" y="9"/>
                </a:lnTo>
                <a:lnTo>
                  <a:pt x="51" y="8"/>
                </a:lnTo>
                <a:lnTo>
                  <a:pt x="51" y="8"/>
                </a:lnTo>
                <a:lnTo>
                  <a:pt x="51" y="8"/>
                </a:lnTo>
                <a:lnTo>
                  <a:pt x="51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2" y="9"/>
                </a:lnTo>
                <a:lnTo>
                  <a:pt x="53" y="9"/>
                </a:lnTo>
                <a:lnTo>
                  <a:pt x="53" y="9"/>
                </a:lnTo>
                <a:lnTo>
                  <a:pt x="53" y="9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3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4" y="8"/>
                </a:lnTo>
                <a:lnTo>
                  <a:pt x="55" y="8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5" y="7"/>
                </a:lnTo>
                <a:lnTo>
                  <a:pt x="56" y="7"/>
                </a:lnTo>
                <a:lnTo>
                  <a:pt x="56" y="8"/>
                </a:lnTo>
                <a:lnTo>
                  <a:pt x="56" y="8"/>
                </a:lnTo>
                <a:lnTo>
                  <a:pt x="56" y="7"/>
                </a:lnTo>
                <a:lnTo>
                  <a:pt x="56" y="7"/>
                </a:lnTo>
                <a:lnTo>
                  <a:pt x="57" y="7"/>
                </a:lnTo>
                <a:lnTo>
                  <a:pt x="57" y="7"/>
                </a:lnTo>
                <a:lnTo>
                  <a:pt x="57" y="7"/>
                </a:lnTo>
                <a:lnTo>
                  <a:pt x="58" y="7"/>
                </a:lnTo>
                <a:lnTo>
                  <a:pt x="58" y="7"/>
                </a:lnTo>
                <a:lnTo>
                  <a:pt x="58" y="7"/>
                </a:lnTo>
                <a:lnTo>
                  <a:pt x="57" y="6"/>
                </a:lnTo>
                <a:lnTo>
                  <a:pt x="57" y="6"/>
                </a:lnTo>
                <a:lnTo>
                  <a:pt x="57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8" y="6"/>
                </a:lnTo>
                <a:lnTo>
                  <a:pt x="59" y="6"/>
                </a:lnTo>
                <a:lnTo>
                  <a:pt x="59" y="6"/>
                </a:lnTo>
                <a:lnTo>
                  <a:pt x="59" y="7"/>
                </a:lnTo>
                <a:lnTo>
                  <a:pt x="59" y="7"/>
                </a:lnTo>
                <a:lnTo>
                  <a:pt x="59" y="7"/>
                </a:lnTo>
                <a:lnTo>
                  <a:pt x="60" y="7"/>
                </a:lnTo>
                <a:lnTo>
                  <a:pt x="60" y="6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0" y="6"/>
                </a:lnTo>
                <a:lnTo>
                  <a:pt x="61" y="6"/>
                </a:lnTo>
                <a:lnTo>
                  <a:pt x="61" y="6"/>
                </a:lnTo>
                <a:lnTo>
                  <a:pt x="61" y="6"/>
                </a:lnTo>
                <a:lnTo>
                  <a:pt x="61" y="5"/>
                </a:lnTo>
                <a:lnTo>
                  <a:pt x="61" y="5"/>
                </a:lnTo>
                <a:lnTo>
                  <a:pt x="62" y="5"/>
                </a:lnTo>
                <a:lnTo>
                  <a:pt x="62" y="5"/>
                </a:lnTo>
                <a:lnTo>
                  <a:pt x="62" y="5"/>
                </a:lnTo>
                <a:lnTo>
                  <a:pt x="62" y="5"/>
                </a:lnTo>
                <a:lnTo>
                  <a:pt x="62" y="4"/>
                </a:lnTo>
                <a:lnTo>
                  <a:pt x="62" y="4"/>
                </a:lnTo>
                <a:lnTo>
                  <a:pt x="62" y="4"/>
                </a:lnTo>
                <a:lnTo>
                  <a:pt x="62" y="3"/>
                </a:lnTo>
                <a:lnTo>
                  <a:pt x="62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4"/>
                </a:lnTo>
                <a:lnTo>
                  <a:pt x="63" y="4"/>
                </a:lnTo>
                <a:lnTo>
                  <a:pt x="63" y="4"/>
                </a:lnTo>
                <a:lnTo>
                  <a:pt x="64" y="4"/>
                </a:lnTo>
                <a:lnTo>
                  <a:pt x="64" y="4"/>
                </a:lnTo>
                <a:lnTo>
                  <a:pt x="64" y="4"/>
                </a:lnTo>
                <a:lnTo>
                  <a:pt x="64" y="3"/>
                </a:lnTo>
                <a:lnTo>
                  <a:pt x="65" y="3"/>
                </a:lnTo>
                <a:lnTo>
                  <a:pt x="65" y="3"/>
                </a:lnTo>
                <a:lnTo>
                  <a:pt x="65" y="3"/>
                </a:lnTo>
                <a:lnTo>
                  <a:pt x="65" y="2"/>
                </a:lnTo>
                <a:lnTo>
                  <a:pt x="65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1"/>
                </a:lnTo>
                <a:lnTo>
                  <a:pt x="66" y="1"/>
                </a:lnTo>
                <a:lnTo>
                  <a:pt x="67" y="1"/>
                </a:lnTo>
                <a:lnTo>
                  <a:pt x="67" y="1"/>
                </a:lnTo>
                <a:lnTo>
                  <a:pt x="67" y="1"/>
                </a:lnTo>
                <a:lnTo>
                  <a:pt x="67" y="1"/>
                </a:lnTo>
                <a:lnTo>
                  <a:pt x="67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70" y="1"/>
                </a:lnTo>
                <a:lnTo>
                  <a:pt x="70" y="1"/>
                </a:lnTo>
                <a:lnTo>
                  <a:pt x="70" y="2"/>
                </a:lnTo>
                <a:lnTo>
                  <a:pt x="70" y="2"/>
                </a:lnTo>
                <a:lnTo>
                  <a:pt x="71" y="2"/>
                </a:lnTo>
                <a:lnTo>
                  <a:pt x="71" y="2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2" y="1"/>
                </a:lnTo>
                <a:lnTo>
                  <a:pt x="72" y="1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3" y="2"/>
                </a:lnTo>
                <a:lnTo>
                  <a:pt x="73" y="2"/>
                </a:lnTo>
                <a:lnTo>
                  <a:pt x="73" y="1"/>
                </a:lnTo>
                <a:lnTo>
                  <a:pt x="74" y="1"/>
                </a:lnTo>
                <a:lnTo>
                  <a:pt x="74" y="1"/>
                </a:lnTo>
                <a:lnTo>
                  <a:pt x="74" y="2"/>
                </a:lnTo>
                <a:lnTo>
                  <a:pt x="74" y="2"/>
                </a:lnTo>
                <a:lnTo>
                  <a:pt x="74" y="2"/>
                </a:lnTo>
                <a:lnTo>
                  <a:pt x="75" y="2"/>
                </a:lnTo>
                <a:lnTo>
                  <a:pt x="75" y="2"/>
                </a:lnTo>
                <a:lnTo>
                  <a:pt x="75" y="2"/>
                </a:lnTo>
                <a:lnTo>
                  <a:pt x="75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4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5" y="1"/>
                </a:lnTo>
                <a:lnTo>
                  <a:pt x="76" y="1"/>
                </a:lnTo>
                <a:lnTo>
                  <a:pt x="76" y="1"/>
                </a:lnTo>
                <a:lnTo>
                  <a:pt x="76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7" y="0"/>
                </a:lnTo>
                <a:lnTo>
                  <a:pt x="78" y="0"/>
                </a:lnTo>
                <a:lnTo>
                  <a:pt x="78" y="0"/>
                </a:lnTo>
                <a:lnTo>
                  <a:pt x="78" y="0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1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8" y="2"/>
                </a:lnTo>
                <a:lnTo>
                  <a:pt x="79" y="1"/>
                </a:lnTo>
                <a:lnTo>
                  <a:pt x="79" y="1"/>
                </a:lnTo>
                <a:lnTo>
                  <a:pt x="79" y="1"/>
                </a:lnTo>
                <a:lnTo>
                  <a:pt x="80" y="2"/>
                </a:lnTo>
                <a:lnTo>
                  <a:pt x="80" y="2"/>
                </a:lnTo>
                <a:lnTo>
                  <a:pt x="80" y="2"/>
                </a:lnTo>
                <a:lnTo>
                  <a:pt x="80" y="1"/>
                </a:lnTo>
                <a:lnTo>
                  <a:pt x="80" y="1"/>
                </a:lnTo>
                <a:lnTo>
                  <a:pt x="80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1" y="1"/>
                </a:lnTo>
                <a:lnTo>
                  <a:pt x="82" y="1"/>
                </a:lnTo>
                <a:lnTo>
                  <a:pt x="82" y="1"/>
                </a:lnTo>
                <a:lnTo>
                  <a:pt x="82" y="1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2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0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2"/>
                </a:lnTo>
                <a:lnTo>
                  <a:pt x="83" y="2"/>
                </a:lnTo>
                <a:lnTo>
                  <a:pt x="83" y="2"/>
                </a:lnTo>
                <a:lnTo>
                  <a:pt x="84" y="2"/>
                </a:lnTo>
                <a:lnTo>
                  <a:pt x="84" y="2"/>
                </a:lnTo>
                <a:lnTo>
                  <a:pt x="84" y="2"/>
                </a:lnTo>
                <a:lnTo>
                  <a:pt x="84" y="2"/>
                </a:lnTo>
                <a:lnTo>
                  <a:pt x="84" y="2"/>
                </a:lnTo>
                <a:lnTo>
                  <a:pt x="84" y="1"/>
                </a:lnTo>
                <a:lnTo>
                  <a:pt x="84" y="1"/>
                </a:lnTo>
                <a:lnTo>
                  <a:pt x="85" y="1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5" y="2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2"/>
                </a:lnTo>
                <a:lnTo>
                  <a:pt x="86" y="2"/>
                </a:lnTo>
                <a:lnTo>
                  <a:pt x="86" y="2"/>
                </a:lnTo>
                <a:lnTo>
                  <a:pt x="86" y="2"/>
                </a:lnTo>
                <a:lnTo>
                  <a:pt x="87" y="2"/>
                </a:lnTo>
                <a:lnTo>
                  <a:pt x="87" y="2"/>
                </a:lnTo>
                <a:lnTo>
                  <a:pt x="87" y="2"/>
                </a:lnTo>
                <a:lnTo>
                  <a:pt x="87" y="2"/>
                </a:lnTo>
                <a:lnTo>
                  <a:pt x="87" y="2"/>
                </a:lnTo>
                <a:lnTo>
                  <a:pt x="88" y="2"/>
                </a:lnTo>
                <a:lnTo>
                  <a:pt x="88" y="2"/>
                </a:lnTo>
                <a:lnTo>
                  <a:pt x="88" y="2"/>
                </a:lnTo>
                <a:lnTo>
                  <a:pt x="88" y="2"/>
                </a:lnTo>
                <a:lnTo>
                  <a:pt x="88" y="2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8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89" y="3"/>
                </a:lnTo>
                <a:lnTo>
                  <a:pt x="90" y="3"/>
                </a:lnTo>
                <a:lnTo>
                  <a:pt x="90" y="3"/>
                </a:lnTo>
                <a:lnTo>
                  <a:pt x="90" y="3"/>
                </a:lnTo>
                <a:lnTo>
                  <a:pt x="90" y="3"/>
                </a:lnTo>
                <a:lnTo>
                  <a:pt x="90" y="3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1" y="3"/>
                </a:lnTo>
                <a:lnTo>
                  <a:pt x="92" y="3"/>
                </a:lnTo>
                <a:lnTo>
                  <a:pt x="92" y="3"/>
                </a:lnTo>
                <a:lnTo>
                  <a:pt x="92" y="3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3" y="2"/>
                </a:lnTo>
                <a:lnTo>
                  <a:pt x="93" y="2"/>
                </a:lnTo>
                <a:lnTo>
                  <a:pt x="94" y="2"/>
                </a:lnTo>
                <a:lnTo>
                  <a:pt x="94" y="2"/>
                </a:lnTo>
                <a:lnTo>
                  <a:pt x="93" y="3"/>
                </a:lnTo>
                <a:lnTo>
                  <a:pt x="93" y="3"/>
                </a:lnTo>
                <a:lnTo>
                  <a:pt x="93" y="3"/>
                </a:lnTo>
                <a:lnTo>
                  <a:pt x="94" y="3"/>
                </a:lnTo>
                <a:lnTo>
                  <a:pt x="94" y="3"/>
                </a:lnTo>
                <a:lnTo>
                  <a:pt x="94" y="4"/>
                </a:lnTo>
                <a:lnTo>
                  <a:pt x="94" y="4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4" y="3"/>
                </a:lnTo>
                <a:lnTo>
                  <a:pt x="95" y="3"/>
                </a:lnTo>
                <a:lnTo>
                  <a:pt x="94" y="3"/>
                </a:lnTo>
                <a:lnTo>
                  <a:pt x="95" y="4"/>
                </a:lnTo>
                <a:lnTo>
                  <a:pt x="95" y="4"/>
                </a:lnTo>
                <a:lnTo>
                  <a:pt x="95" y="3"/>
                </a:lnTo>
                <a:lnTo>
                  <a:pt x="95" y="3"/>
                </a:lnTo>
                <a:lnTo>
                  <a:pt x="95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4"/>
                </a:lnTo>
                <a:lnTo>
                  <a:pt x="96" y="3"/>
                </a:lnTo>
                <a:lnTo>
                  <a:pt x="96" y="3"/>
                </a:lnTo>
                <a:lnTo>
                  <a:pt x="96" y="3"/>
                </a:lnTo>
                <a:lnTo>
                  <a:pt x="96" y="3"/>
                </a:lnTo>
                <a:lnTo>
                  <a:pt x="96" y="3"/>
                </a:lnTo>
                <a:lnTo>
                  <a:pt x="97" y="3"/>
                </a:lnTo>
                <a:lnTo>
                  <a:pt x="97" y="3"/>
                </a:lnTo>
                <a:lnTo>
                  <a:pt x="97" y="3"/>
                </a:lnTo>
                <a:lnTo>
                  <a:pt x="97" y="3"/>
                </a:lnTo>
                <a:lnTo>
                  <a:pt x="97" y="3"/>
                </a:lnTo>
                <a:lnTo>
                  <a:pt x="96" y="4"/>
                </a:lnTo>
                <a:lnTo>
                  <a:pt x="96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3"/>
                </a:lnTo>
                <a:lnTo>
                  <a:pt x="98" y="3"/>
                </a:lnTo>
                <a:lnTo>
                  <a:pt x="98" y="3"/>
                </a:lnTo>
                <a:lnTo>
                  <a:pt x="98" y="3"/>
                </a:lnTo>
                <a:lnTo>
                  <a:pt x="98" y="4"/>
                </a:lnTo>
                <a:lnTo>
                  <a:pt x="98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100" y="5"/>
                </a:lnTo>
                <a:lnTo>
                  <a:pt x="100" y="5"/>
                </a:lnTo>
                <a:lnTo>
                  <a:pt x="100" y="4"/>
                </a:lnTo>
                <a:lnTo>
                  <a:pt x="100" y="5"/>
                </a:lnTo>
                <a:lnTo>
                  <a:pt x="101" y="5"/>
                </a:lnTo>
                <a:lnTo>
                  <a:pt x="101" y="5"/>
                </a:lnTo>
                <a:lnTo>
                  <a:pt x="101" y="4"/>
                </a:lnTo>
                <a:lnTo>
                  <a:pt x="101" y="4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1" y="5"/>
                </a:lnTo>
                <a:lnTo>
                  <a:pt x="101" y="5"/>
                </a:lnTo>
                <a:lnTo>
                  <a:pt x="101" y="5"/>
                </a:lnTo>
                <a:lnTo>
                  <a:pt x="101" y="6"/>
                </a:lnTo>
                <a:lnTo>
                  <a:pt x="101" y="6"/>
                </a:lnTo>
                <a:lnTo>
                  <a:pt x="101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6"/>
                </a:lnTo>
                <a:lnTo>
                  <a:pt x="102" y="7"/>
                </a:lnTo>
                <a:lnTo>
                  <a:pt x="102" y="7"/>
                </a:lnTo>
                <a:lnTo>
                  <a:pt x="102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7"/>
                </a:lnTo>
                <a:lnTo>
                  <a:pt x="103" y="8"/>
                </a:lnTo>
                <a:lnTo>
                  <a:pt x="104" y="8"/>
                </a:lnTo>
                <a:lnTo>
                  <a:pt x="104" y="8"/>
                </a:lnTo>
                <a:lnTo>
                  <a:pt x="103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7"/>
                </a:lnTo>
                <a:lnTo>
                  <a:pt x="104" y="8"/>
                </a:lnTo>
                <a:lnTo>
                  <a:pt x="104" y="8"/>
                </a:lnTo>
                <a:lnTo>
                  <a:pt x="104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8"/>
                </a:lnTo>
                <a:lnTo>
                  <a:pt x="105" y="7"/>
                </a:lnTo>
                <a:lnTo>
                  <a:pt x="105" y="7"/>
                </a:lnTo>
                <a:lnTo>
                  <a:pt x="106" y="7"/>
                </a:lnTo>
                <a:lnTo>
                  <a:pt x="106" y="7"/>
                </a:lnTo>
                <a:lnTo>
                  <a:pt x="106" y="7"/>
                </a:lnTo>
                <a:lnTo>
                  <a:pt x="106" y="8"/>
                </a:lnTo>
                <a:lnTo>
                  <a:pt x="106" y="8"/>
                </a:lnTo>
                <a:lnTo>
                  <a:pt x="106" y="8"/>
                </a:lnTo>
                <a:lnTo>
                  <a:pt x="107" y="7"/>
                </a:lnTo>
                <a:lnTo>
                  <a:pt x="107" y="7"/>
                </a:lnTo>
                <a:lnTo>
                  <a:pt x="107" y="7"/>
                </a:lnTo>
                <a:lnTo>
                  <a:pt x="107" y="7"/>
                </a:lnTo>
                <a:lnTo>
                  <a:pt x="107" y="7"/>
                </a:lnTo>
                <a:lnTo>
                  <a:pt x="107" y="8"/>
                </a:lnTo>
                <a:lnTo>
                  <a:pt x="107" y="8"/>
                </a:lnTo>
                <a:lnTo>
                  <a:pt x="107" y="8"/>
                </a:lnTo>
                <a:lnTo>
                  <a:pt x="107" y="8"/>
                </a:lnTo>
                <a:lnTo>
                  <a:pt x="108" y="8"/>
                </a:lnTo>
                <a:lnTo>
                  <a:pt x="108" y="8"/>
                </a:lnTo>
                <a:lnTo>
                  <a:pt x="108" y="7"/>
                </a:lnTo>
                <a:lnTo>
                  <a:pt x="108" y="7"/>
                </a:lnTo>
                <a:lnTo>
                  <a:pt x="108" y="7"/>
                </a:lnTo>
                <a:lnTo>
                  <a:pt x="108" y="7"/>
                </a:lnTo>
                <a:lnTo>
                  <a:pt x="108" y="7"/>
                </a:lnTo>
                <a:lnTo>
                  <a:pt x="108" y="8"/>
                </a:lnTo>
                <a:lnTo>
                  <a:pt x="108" y="8"/>
                </a:lnTo>
                <a:lnTo>
                  <a:pt x="108" y="8"/>
                </a:lnTo>
                <a:lnTo>
                  <a:pt x="109" y="8"/>
                </a:lnTo>
                <a:lnTo>
                  <a:pt x="109" y="8"/>
                </a:lnTo>
                <a:lnTo>
                  <a:pt x="109" y="8"/>
                </a:lnTo>
                <a:lnTo>
                  <a:pt x="109" y="8"/>
                </a:lnTo>
                <a:lnTo>
                  <a:pt x="109" y="8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9"/>
                </a:lnTo>
                <a:lnTo>
                  <a:pt x="109" y="8"/>
                </a:lnTo>
                <a:lnTo>
                  <a:pt x="110" y="9"/>
                </a:lnTo>
                <a:lnTo>
                  <a:pt x="110" y="8"/>
                </a:lnTo>
                <a:lnTo>
                  <a:pt x="110" y="8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9"/>
                </a:lnTo>
                <a:lnTo>
                  <a:pt x="111" y="10"/>
                </a:lnTo>
                <a:lnTo>
                  <a:pt x="111" y="10"/>
                </a:lnTo>
                <a:lnTo>
                  <a:pt x="111" y="10"/>
                </a:lnTo>
                <a:lnTo>
                  <a:pt x="111" y="10"/>
                </a:lnTo>
                <a:lnTo>
                  <a:pt x="112" y="10"/>
                </a:lnTo>
                <a:lnTo>
                  <a:pt x="112" y="10"/>
                </a:lnTo>
                <a:lnTo>
                  <a:pt x="112" y="10"/>
                </a:lnTo>
                <a:lnTo>
                  <a:pt x="112" y="10"/>
                </a:lnTo>
                <a:lnTo>
                  <a:pt x="112" y="10"/>
                </a:lnTo>
                <a:lnTo>
                  <a:pt x="113" y="10"/>
                </a:lnTo>
                <a:lnTo>
                  <a:pt x="113" y="10"/>
                </a:lnTo>
                <a:lnTo>
                  <a:pt x="112" y="10"/>
                </a:lnTo>
                <a:lnTo>
                  <a:pt x="113" y="11"/>
                </a:lnTo>
                <a:lnTo>
                  <a:pt x="113" y="11"/>
                </a:lnTo>
                <a:lnTo>
                  <a:pt x="113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1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4" y="12"/>
                </a:lnTo>
                <a:lnTo>
                  <a:pt x="115" y="12"/>
                </a:lnTo>
                <a:lnTo>
                  <a:pt x="115" y="12"/>
                </a:lnTo>
                <a:lnTo>
                  <a:pt x="115" y="13"/>
                </a:lnTo>
                <a:lnTo>
                  <a:pt x="115" y="12"/>
                </a:lnTo>
                <a:lnTo>
                  <a:pt x="115" y="12"/>
                </a:lnTo>
                <a:lnTo>
                  <a:pt x="115" y="12"/>
                </a:lnTo>
                <a:lnTo>
                  <a:pt x="116" y="12"/>
                </a:lnTo>
                <a:lnTo>
                  <a:pt x="116" y="13"/>
                </a:lnTo>
                <a:lnTo>
                  <a:pt x="116" y="13"/>
                </a:lnTo>
                <a:lnTo>
                  <a:pt x="117" y="13"/>
                </a:lnTo>
                <a:lnTo>
                  <a:pt x="117" y="13"/>
                </a:lnTo>
                <a:lnTo>
                  <a:pt x="117" y="13"/>
                </a:lnTo>
                <a:lnTo>
                  <a:pt x="117" y="14"/>
                </a:lnTo>
                <a:lnTo>
                  <a:pt x="117" y="14"/>
                </a:lnTo>
                <a:lnTo>
                  <a:pt x="117" y="13"/>
                </a:lnTo>
                <a:lnTo>
                  <a:pt x="118" y="13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4"/>
                </a:lnTo>
                <a:lnTo>
                  <a:pt x="118" y="15"/>
                </a:lnTo>
                <a:lnTo>
                  <a:pt x="118" y="15"/>
                </a:lnTo>
                <a:lnTo>
                  <a:pt x="119" y="15"/>
                </a:lnTo>
                <a:lnTo>
                  <a:pt x="119" y="15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19" y="16"/>
                </a:lnTo>
                <a:lnTo>
                  <a:pt x="120" y="16"/>
                </a:lnTo>
                <a:lnTo>
                  <a:pt x="120" y="16"/>
                </a:lnTo>
                <a:lnTo>
                  <a:pt x="120" y="16"/>
                </a:lnTo>
                <a:lnTo>
                  <a:pt x="120" y="16"/>
                </a:lnTo>
                <a:lnTo>
                  <a:pt x="121" y="16"/>
                </a:lnTo>
                <a:lnTo>
                  <a:pt x="120" y="16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7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1" y="18"/>
                </a:lnTo>
                <a:lnTo>
                  <a:pt x="122" y="19"/>
                </a:lnTo>
                <a:lnTo>
                  <a:pt x="121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19"/>
                </a:lnTo>
                <a:lnTo>
                  <a:pt x="122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19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3" y="20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1"/>
                </a:lnTo>
                <a:lnTo>
                  <a:pt x="124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2"/>
                </a:lnTo>
                <a:lnTo>
                  <a:pt x="125" y="23"/>
                </a:lnTo>
                <a:lnTo>
                  <a:pt x="125" y="23"/>
                </a:lnTo>
                <a:lnTo>
                  <a:pt x="126" y="23"/>
                </a:lnTo>
                <a:lnTo>
                  <a:pt x="126" y="23"/>
                </a:lnTo>
                <a:lnTo>
                  <a:pt x="126" y="24"/>
                </a:lnTo>
                <a:lnTo>
                  <a:pt x="126" y="24"/>
                </a:lnTo>
                <a:lnTo>
                  <a:pt x="126" y="24"/>
                </a:lnTo>
                <a:lnTo>
                  <a:pt x="126" y="24"/>
                </a:lnTo>
                <a:lnTo>
                  <a:pt x="127" y="24"/>
                </a:lnTo>
                <a:lnTo>
                  <a:pt x="127" y="24"/>
                </a:lnTo>
                <a:lnTo>
                  <a:pt x="127" y="24"/>
                </a:lnTo>
                <a:lnTo>
                  <a:pt x="127" y="24"/>
                </a:lnTo>
                <a:lnTo>
                  <a:pt x="127" y="25"/>
                </a:lnTo>
                <a:lnTo>
                  <a:pt x="128" y="25"/>
                </a:lnTo>
                <a:lnTo>
                  <a:pt x="128" y="25"/>
                </a:lnTo>
                <a:lnTo>
                  <a:pt x="128" y="24"/>
                </a:lnTo>
                <a:lnTo>
                  <a:pt x="128" y="24"/>
                </a:lnTo>
                <a:lnTo>
                  <a:pt x="128" y="24"/>
                </a:lnTo>
                <a:lnTo>
                  <a:pt x="128" y="24"/>
                </a:lnTo>
                <a:lnTo>
                  <a:pt x="129" y="24"/>
                </a:lnTo>
                <a:lnTo>
                  <a:pt x="129" y="24"/>
                </a:lnTo>
                <a:lnTo>
                  <a:pt x="129" y="25"/>
                </a:lnTo>
                <a:lnTo>
                  <a:pt x="129" y="25"/>
                </a:lnTo>
                <a:lnTo>
                  <a:pt x="130" y="25"/>
                </a:lnTo>
                <a:lnTo>
                  <a:pt x="130" y="25"/>
                </a:lnTo>
                <a:lnTo>
                  <a:pt x="130" y="25"/>
                </a:lnTo>
                <a:lnTo>
                  <a:pt x="130" y="25"/>
                </a:lnTo>
                <a:lnTo>
                  <a:pt x="130" y="25"/>
                </a:lnTo>
                <a:lnTo>
                  <a:pt x="131" y="25"/>
                </a:lnTo>
                <a:lnTo>
                  <a:pt x="131" y="24"/>
                </a:lnTo>
                <a:lnTo>
                  <a:pt x="131" y="24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1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2" y="25"/>
                </a:lnTo>
                <a:lnTo>
                  <a:pt x="133" y="25"/>
                </a:lnTo>
                <a:lnTo>
                  <a:pt x="133" y="25"/>
                </a:lnTo>
                <a:lnTo>
                  <a:pt x="132" y="25"/>
                </a:lnTo>
                <a:lnTo>
                  <a:pt x="132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3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5"/>
                </a:lnTo>
                <a:lnTo>
                  <a:pt x="134" y="26"/>
                </a:lnTo>
                <a:lnTo>
                  <a:pt x="134" y="26"/>
                </a:lnTo>
                <a:lnTo>
                  <a:pt x="135" y="26"/>
                </a:lnTo>
                <a:lnTo>
                  <a:pt x="135" y="25"/>
                </a:lnTo>
                <a:lnTo>
                  <a:pt x="134" y="25"/>
                </a:lnTo>
                <a:lnTo>
                  <a:pt x="134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5"/>
                </a:lnTo>
                <a:lnTo>
                  <a:pt x="135" y="26"/>
                </a:lnTo>
                <a:lnTo>
                  <a:pt x="136" y="25"/>
                </a:lnTo>
                <a:lnTo>
                  <a:pt x="136" y="25"/>
                </a:lnTo>
                <a:lnTo>
                  <a:pt x="136" y="25"/>
                </a:lnTo>
                <a:lnTo>
                  <a:pt x="136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7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8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39" y="25"/>
                </a:lnTo>
                <a:lnTo>
                  <a:pt x="140" y="25"/>
                </a:lnTo>
                <a:lnTo>
                  <a:pt x="140" y="25"/>
                </a:lnTo>
                <a:lnTo>
                  <a:pt x="140" y="25"/>
                </a:lnTo>
                <a:lnTo>
                  <a:pt x="139" y="25"/>
                </a:lnTo>
                <a:lnTo>
                  <a:pt x="140" y="25"/>
                </a:lnTo>
                <a:lnTo>
                  <a:pt x="140" y="25"/>
                </a:lnTo>
                <a:lnTo>
                  <a:pt x="140" y="25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6"/>
                </a:lnTo>
                <a:lnTo>
                  <a:pt x="140" y="25"/>
                </a:lnTo>
                <a:lnTo>
                  <a:pt x="141" y="26"/>
                </a:lnTo>
                <a:lnTo>
                  <a:pt x="140" y="25"/>
                </a:lnTo>
                <a:lnTo>
                  <a:pt x="140" y="25"/>
                </a:lnTo>
                <a:lnTo>
                  <a:pt x="141" y="25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1" y="25"/>
                </a:lnTo>
                <a:lnTo>
                  <a:pt x="141" y="25"/>
                </a:lnTo>
                <a:lnTo>
                  <a:pt x="141" y="25"/>
                </a:lnTo>
                <a:lnTo>
                  <a:pt x="141" y="25"/>
                </a:lnTo>
                <a:lnTo>
                  <a:pt x="141" y="25"/>
                </a:lnTo>
                <a:lnTo>
                  <a:pt x="141" y="26"/>
                </a:lnTo>
                <a:lnTo>
                  <a:pt x="141" y="26"/>
                </a:lnTo>
                <a:lnTo>
                  <a:pt x="141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6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7"/>
                </a:lnTo>
                <a:lnTo>
                  <a:pt x="142" y="28"/>
                </a:lnTo>
                <a:lnTo>
                  <a:pt x="142" y="28"/>
                </a:lnTo>
                <a:lnTo>
                  <a:pt x="143" y="28"/>
                </a:lnTo>
                <a:lnTo>
                  <a:pt x="143" y="28"/>
                </a:lnTo>
                <a:lnTo>
                  <a:pt x="143" y="28"/>
                </a:lnTo>
                <a:lnTo>
                  <a:pt x="142" y="28"/>
                </a:lnTo>
                <a:lnTo>
                  <a:pt x="142" y="28"/>
                </a:lnTo>
                <a:lnTo>
                  <a:pt x="142" y="28"/>
                </a:lnTo>
                <a:lnTo>
                  <a:pt x="142" y="28"/>
                </a:lnTo>
                <a:lnTo>
                  <a:pt x="142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1" y="28"/>
                </a:lnTo>
                <a:lnTo>
                  <a:pt x="140" y="29"/>
                </a:lnTo>
                <a:lnTo>
                  <a:pt x="141" y="29"/>
                </a:lnTo>
                <a:lnTo>
                  <a:pt x="140" y="29"/>
                </a:lnTo>
                <a:lnTo>
                  <a:pt x="141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29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40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9" y="30"/>
                </a:lnTo>
                <a:lnTo>
                  <a:pt x="138" y="30"/>
                </a:lnTo>
                <a:lnTo>
                  <a:pt x="138" y="30"/>
                </a:lnTo>
                <a:lnTo>
                  <a:pt x="138" y="30"/>
                </a:lnTo>
                <a:lnTo>
                  <a:pt x="139" y="30"/>
                </a:lnTo>
                <a:lnTo>
                  <a:pt x="138" y="30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1"/>
                </a:lnTo>
                <a:lnTo>
                  <a:pt x="138" y="32"/>
                </a:lnTo>
                <a:lnTo>
                  <a:pt x="138" y="31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2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3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4"/>
                </a:lnTo>
                <a:lnTo>
                  <a:pt x="138" y="35"/>
                </a:lnTo>
                <a:lnTo>
                  <a:pt x="139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5"/>
                </a:lnTo>
                <a:lnTo>
                  <a:pt x="138" y="36"/>
                </a:lnTo>
                <a:lnTo>
                  <a:pt x="138" y="35"/>
                </a:lnTo>
                <a:lnTo>
                  <a:pt x="138" y="35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7" y="36"/>
                </a:lnTo>
                <a:lnTo>
                  <a:pt x="137" y="36"/>
                </a:lnTo>
                <a:lnTo>
                  <a:pt x="137" y="37"/>
                </a:lnTo>
                <a:lnTo>
                  <a:pt x="137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6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8" y="37"/>
                </a:lnTo>
                <a:lnTo>
                  <a:pt x="137" y="37"/>
                </a:lnTo>
                <a:lnTo>
                  <a:pt x="137" y="37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7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9"/>
                </a:lnTo>
                <a:lnTo>
                  <a:pt x="136" y="38"/>
                </a:lnTo>
                <a:lnTo>
                  <a:pt x="136" y="39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6" y="38"/>
                </a:lnTo>
                <a:lnTo>
                  <a:pt x="135" y="38"/>
                </a:lnTo>
                <a:lnTo>
                  <a:pt x="135" y="38"/>
                </a:lnTo>
                <a:lnTo>
                  <a:pt x="135" y="38"/>
                </a:lnTo>
                <a:lnTo>
                  <a:pt x="135" y="38"/>
                </a:lnTo>
                <a:lnTo>
                  <a:pt x="136" y="38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6" y="39"/>
                </a:lnTo>
                <a:lnTo>
                  <a:pt x="135" y="39"/>
                </a:lnTo>
                <a:lnTo>
                  <a:pt x="136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4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4" y="39"/>
                </a:lnTo>
                <a:lnTo>
                  <a:pt x="135" y="39"/>
                </a:lnTo>
                <a:lnTo>
                  <a:pt x="134" y="39"/>
                </a:lnTo>
                <a:lnTo>
                  <a:pt x="135" y="39"/>
                </a:lnTo>
                <a:lnTo>
                  <a:pt x="135" y="39"/>
                </a:lnTo>
                <a:lnTo>
                  <a:pt x="135" y="39"/>
                </a:lnTo>
                <a:lnTo>
                  <a:pt x="134" y="40"/>
                </a:lnTo>
                <a:lnTo>
                  <a:pt x="134" y="40"/>
                </a:lnTo>
                <a:lnTo>
                  <a:pt x="134" y="40"/>
                </a:lnTo>
                <a:lnTo>
                  <a:pt x="134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4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1"/>
                </a:lnTo>
                <a:lnTo>
                  <a:pt x="135" y="41"/>
                </a:lnTo>
                <a:lnTo>
                  <a:pt x="135" y="41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1"/>
                </a:lnTo>
                <a:lnTo>
                  <a:pt x="135" y="41"/>
                </a:lnTo>
                <a:lnTo>
                  <a:pt x="135" y="41"/>
                </a:lnTo>
                <a:lnTo>
                  <a:pt x="135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6" y="42"/>
                </a:lnTo>
                <a:lnTo>
                  <a:pt x="136" y="41"/>
                </a:lnTo>
                <a:lnTo>
                  <a:pt x="136" y="41"/>
                </a:lnTo>
                <a:lnTo>
                  <a:pt x="136" y="41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5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40"/>
                </a:lnTo>
                <a:lnTo>
                  <a:pt x="136" y="39"/>
                </a:lnTo>
                <a:lnTo>
                  <a:pt x="137" y="39"/>
                </a:lnTo>
                <a:lnTo>
                  <a:pt x="137" y="39"/>
                </a:lnTo>
                <a:lnTo>
                  <a:pt x="137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8" y="39"/>
                </a:lnTo>
                <a:lnTo>
                  <a:pt x="139" y="39"/>
                </a:lnTo>
                <a:lnTo>
                  <a:pt x="139" y="39"/>
                </a:lnTo>
                <a:lnTo>
                  <a:pt x="139" y="39"/>
                </a:lnTo>
                <a:lnTo>
                  <a:pt x="140" y="39"/>
                </a:lnTo>
                <a:lnTo>
                  <a:pt x="140" y="39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0" y="40"/>
                </a:lnTo>
                <a:lnTo>
                  <a:pt x="141" y="40"/>
                </a:lnTo>
                <a:lnTo>
                  <a:pt x="141" y="40"/>
                </a:lnTo>
                <a:lnTo>
                  <a:pt x="141" y="40"/>
                </a:lnTo>
                <a:lnTo>
                  <a:pt x="141" y="40"/>
                </a:lnTo>
                <a:lnTo>
                  <a:pt x="141" y="41"/>
                </a:lnTo>
                <a:lnTo>
                  <a:pt x="141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1"/>
                </a:lnTo>
                <a:lnTo>
                  <a:pt x="142" y="42"/>
                </a:lnTo>
                <a:lnTo>
                  <a:pt x="142" y="42"/>
                </a:lnTo>
                <a:lnTo>
                  <a:pt x="142" y="42"/>
                </a:lnTo>
                <a:lnTo>
                  <a:pt x="141" y="43"/>
                </a:lnTo>
                <a:lnTo>
                  <a:pt x="139" y="46"/>
                </a:lnTo>
                <a:lnTo>
                  <a:pt x="138" y="47"/>
                </a:lnTo>
                <a:lnTo>
                  <a:pt x="138" y="47"/>
                </a:lnTo>
                <a:lnTo>
                  <a:pt x="138" y="47"/>
                </a:lnTo>
                <a:lnTo>
                  <a:pt x="138" y="47"/>
                </a:lnTo>
                <a:lnTo>
                  <a:pt x="137" y="48"/>
                </a:lnTo>
                <a:lnTo>
                  <a:pt x="137" y="49"/>
                </a:lnTo>
                <a:lnTo>
                  <a:pt x="136" y="50"/>
                </a:lnTo>
                <a:lnTo>
                  <a:pt x="136" y="51"/>
                </a:lnTo>
                <a:lnTo>
                  <a:pt x="136" y="51"/>
                </a:lnTo>
                <a:lnTo>
                  <a:pt x="135" y="53"/>
                </a:lnTo>
                <a:lnTo>
                  <a:pt x="135" y="54"/>
                </a:lnTo>
                <a:lnTo>
                  <a:pt x="134" y="55"/>
                </a:lnTo>
                <a:lnTo>
                  <a:pt x="134" y="55"/>
                </a:lnTo>
                <a:lnTo>
                  <a:pt x="133" y="57"/>
                </a:lnTo>
                <a:lnTo>
                  <a:pt x="133" y="58"/>
                </a:lnTo>
                <a:lnTo>
                  <a:pt x="133" y="59"/>
                </a:lnTo>
                <a:lnTo>
                  <a:pt x="133" y="59"/>
                </a:lnTo>
                <a:lnTo>
                  <a:pt x="133" y="59"/>
                </a:lnTo>
                <a:lnTo>
                  <a:pt x="132" y="60"/>
                </a:lnTo>
                <a:lnTo>
                  <a:pt x="132" y="61"/>
                </a:lnTo>
                <a:lnTo>
                  <a:pt x="132" y="62"/>
                </a:lnTo>
                <a:lnTo>
                  <a:pt x="131" y="63"/>
                </a:lnTo>
                <a:lnTo>
                  <a:pt x="131" y="64"/>
                </a:lnTo>
                <a:lnTo>
                  <a:pt x="129" y="66"/>
                </a:lnTo>
                <a:lnTo>
                  <a:pt x="129" y="66"/>
                </a:lnTo>
                <a:lnTo>
                  <a:pt x="127" y="69"/>
                </a:lnTo>
                <a:lnTo>
                  <a:pt x="125" y="71"/>
                </a:lnTo>
                <a:lnTo>
                  <a:pt x="125" y="72"/>
                </a:lnTo>
                <a:lnTo>
                  <a:pt x="124" y="73"/>
                </a:lnTo>
                <a:lnTo>
                  <a:pt x="123" y="74"/>
                </a:lnTo>
                <a:lnTo>
                  <a:pt x="123" y="75"/>
                </a:lnTo>
                <a:lnTo>
                  <a:pt x="122" y="76"/>
                </a:lnTo>
                <a:lnTo>
                  <a:pt x="121" y="76"/>
                </a:lnTo>
                <a:lnTo>
                  <a:pt x="120" y="77"/>
                </a:lnTo>
                <a:lnTo>
                  <a:pt x="120" y="77"/>
                </a:lnTo>
                <a:lnTo>
                  <a:pt x="119" y="79"/>
                </a:lnTo>
                <a:lnTo>
                  <a:pt x="117" y="80"/>
                </a:lnTo>
                <a:lnTo>
                  <a:pt x="116" y="81"/>
                </a:lnTo>
                <a:lnTo>
                  <a:pt x="116" y="81"/>
                </a:lnTo>
                <a:lnTo>
                  <a:pt x="115" y="82"/>
                </a:lnTo>
                <a:lnTo>
                  <a:pt x="115" y="82"/>
                </a:lnTo>
                <a:lnTo>
                  <a:pt x="113" y="83"/>
                </a:lnTo>
                <a:lnTo>
                  <a:pt x="112" y="85"/>
                </a:lnTo>
                <a:lnTo>
                  <a:pt x="111" y="85"/>
                </a:lnTo>
                <a:lnTo>
                  <a:pt x="110" y="86"/>
                </a:lnTo>
                <a:lnTo>
                  <a:pt x="108" y="87"/>
                </a:lnTo>
                <a:lnTo>
                  <a:pt x="106" y="88"/>
                </a:lnTo>
                <a:lnTo>
                  <a:pt x="105" y="89"/>
                </a:lnTo>
                <a:lnTo>
                  <a:pt x="103" y="90"/>
                </a:lnTo>
                <a:lnTo>
                  <a:pt x="103" y="90"/>
                </a:lnTo>
                <a:lnTo>
                  <a:pt x="102" y="91"/>
                </a:lnTo>
                <a:lnTo>
                  <a:pt x="100" y="93"/>
                </a:lnTo>
                <a:lnTo>
                  <a:pt x="100" y="93"/>
                </a:lnTo>
                <a:lnTo>
                  <a:pt x="100" y="94"/>
                </a:lnTo>
                <a:lnTo>
                  <a:pt x="100" y="93"/>
                </a:lnTo>
                <a:lnTo>
                  <a:pt x="99" y="94"/>
                </a:lnTo>
                <a:lnTo>
                  <a:pt x="99" y="94"/>
                </a:lnTo>
                <a:lnTo>
                  <a:pt x="98" y="94"/>
                </a:lnTo>
                <a:lnTo>
                  <a:pt x="97" y="95"/>
                </a:lnTo>
                <a:lnTo>
                  <a:pt x="97" y="96"/>
                </a:lnTo>
                <a:lnTo>
                  <a:pt x="96" y="97"/>
                </a:lnTo>
                <a:lnTo>
                  <a:pt x="95" y="98"/>
                </a:lnTo>
                <a:lnTo>
                  <a:pt x="95" y="99"/>
                </a:lnTo>
                <a:lnTo>
                  <a:pt x="94" y="102"/>
                </a:lnTo>
                <a:lnTo>
                  <a:pt x="94" y="102"/>
                </a:lnTo>
                <a:lnTo>
                  <a:pt x="93" y="104"/>
                </a:lnTo>
                <a:lnTo>
                  <a:pt x="93" y="105"/>
                </a:lnTo>
                <a:lnTo>
                  <a:pt x="92" y="107"/>
                </a:lnTo>
                <a:lnTo>
                  <a:pt x="91" y="108"/>
                </a:lnTo>
                <a:lnTo>
                  <a:pt x="91" y="110"/>
                </a:lnTo>
                <a:lnTo>
                  <a:pt x="90" y="111"/>
                </a:lnTo>
                <a:lnTo>
                  <a:pt x="89" y="112"/>
                </a:lnTo>
                <a:lnTo>
                  <a:pt x="88" y="114"/>
                </a:lnTo>
                <a:lnTo>
                  <a:pt x="87" y="115"/>
                </a:lnTo>
                <a:lnTo>
                  <a:pt x="83" y="118"/>
                </a:lnTo>
                <a:lnTo>
                  <a:pt x="81" y="120"/>
                </a:lnTo>
                <a:lnTo>
                  <a:pt x="79" y="121"/>
                </a:lnTo>
                <a:lnTo>
                  <a:pt x="79" y="121"/>
                </a:lnTo>
                <a:lnTo>
                  <a:pt x="77" y="123"/>
                </a:lnTo>
                <a:lnTo>
                  <a:pt x="77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3"/>
                </a:lnTo>
                <a:lnTo>
                  <a:pt x="76" y="122"/>
                </a:lnTo>
                <a:lnTo>
                  <a:pt x="76" y="122"/>
                </a:lnTo>
                <a:lnTo>
                  <a:pt x="76" y="122"/>
                </a:lnTo>
                <a:lnTo>
                  <a:pt x="75" y="122"/>
                </a:lnTo>
                <a:lnTo>
                  <a:pt x="74" y="122"/>
                </a:lnTo>
                <a:lnTo>
                  <a:pt x="74" y="122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1"/>
                </a:lnTo>
                <a:lnTo>
                  <a:pt x="74" y="120"/>
                </a:lnTo>
                <a:lnTo>
                  <a:pt x="74" y="120"/>
                </a:lnTo>
                <a:lnTo>
                  <a:pt x="74" y="120"/>
                </a:lnTo>
                <a:lnTo>
                  <a:pt x="74" y="119"/>
                </a:lnTo>
                <a:lnTo>
                  <a:pt x="74" y="117"/>
                </a:lnTo>
                <a:lnTo>
                  <a:pt x="74" y="115"/>
                </a:lnTo>
                <a:lnTo>
                  <a:pt x="74" y="114"/>
                </a:lnTo>
                <a:lnTo>
                  <a:pt x="74" y="112"/>
                </a:lnTo>
                <a:lnTo>
                  <a:pt x="75" y="110"/>
                </a:lnTo>
                <a:lnTo>
                  <a:pt x="77" y="109"/>
                </a:lnTo>
                <a:lnTo>
                  <a:pt x="78" y="109"/>
                </a:lnTo>
                <a:lnTo>
                  <a:pt x="79" y="108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8" y="107"/>
                </a:lnTo>
                <a:lnTo>
                  <a:pt x="79" y="107"/>
                </a:lnTo>
                <a:lnTo>
                  <a:pt x="78" y="107"/>
                </a:lnTo>
                <a:lnTo>
                  <a:pt x="80" y="106"/>
                </a:lnTo>
                <a:lnTo>
                  <a:pt x="81" y="105"/>
                </a:lnTo>
                <a:lnTo>
                  <a:pt x="80" y="105"/>
                </a:lnTo>
                <a:lnTo>
                  <a:pt x="81" y="105"/>
                </a:lnTo>
                <a:lnTo>
                  <a:pt x="82" y="105"/>
                </a:lnTo>
                <a:lnTo>
                  <a:pt x="82" y="104"/>
                </a:lnTo>
                <a:lnTo>
                  <a:pt x="80" y="103"/>
                </a:lnTo>
                <a:lnTo>
                  <a:pt x="80" y="103"/>
                </a:lnTo>
                <a:lnTo>
                  <a:pt x="80" y="103"/>
                </a:lnTo>
                <a:lnTo>
                  <a:pt x="80" y="102"/>
                </a:lnTo>
                <a:lnTo>
                  <a:pt x="79" y="102"/>
                </a:lnTo>
                <a:lnTo>
                  <a:pt x="79" y="102"/>
                </a:lnTo>
                <a:lnTo>
                  <a:pt x="79" y="102"/>
                </a:lnTo>
                <a:lnTo>
                  <a:pt x="79" y="102"/>
                </a:lnTo>
                <a:lnTo>
                  <a:pt x="78" y="102"/>
                </a:lnTo>
                <a:lnTo>
                  <a:pt x="78" y="102"/>
                </a:lnTo>
                <a:lnTo>
                  <a:pt x="78" y="102"/>
                </a:lnTo>
                <a:lnTo>
                  <a:pt x="78" y="102"/>
                </a:lnTo>
                <a:lnTo>
                  <a:pt x="78" y="101"/>
                </a:lnTo>
                <a:lnTo>
                  <a:pt x="77" y="101"/>
                </a:lnTo>
                <a:lnTo>
                  <a:pt x="77" y="101"/>
                </a:lnTo>
                <a:lnTo>
                  <a:pt x="77" y="101"/>
                </a:lnTo>
                <a:lnTo>
                  <a:pt x="77" y="101"/>
                </a:lnTo>
                <a:lnTo>
                  <a:pt x="77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6" y="101"/>
                </a:lnTo>
                <a:lnTo>
                  <a:pt x="75" y="100"/>
                </a:lnTo>
                <a:lnTo>
                  <a:pt x="75" y="100"/>
                </a:lnTo>
                <a:lnTo>
                  <a:pt x="75" y="100"/>
                </a:lnTo>
                <a:lnTo>
                  <a:pt x="75" y="100"/>
                </a:lnTo>
                <a:lnTo>
                  <a:pt x="75" y="100"/>
                </a:lnTo>
                <a:lnTo>
                  <a:pt x="75" y="99"/>
                </a:lnTo>
                <a:lnTo>
                  <a:pt x="75" y="99"/>
                </a:lnTo>
                <a:lnTo>
                  <a:pt x="75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4" y="99"/>
                </a:lnTo>
                <a:lnTo>
                  <a:pt x="73" y="99"/>
                </a:lnTo>
                <a:lnTo>
                  <a:pt x="73" y="99"/>
                </a:lnTo>
                <a:lnTo>
                  <a:pt x="73" y="99"/>
                </a:lnTo>
                <a:lnTo>
                  <a:pt x="73" y="99"/>
                </a:lnTo>
                <a:lnTo>
                  <a:pt x="73" y="98"/>
                </a:lnTo>
                <a:lnTo>
                  <a:pt x="72" y="98"/>
                </a:lnTo>
                <a:lnTo>
                  <a:pt x="72" y="98"/>
                </a:lnTo>
                <a:lnTo>
                  <a:pt x="72" y="98"/>
                </a:lnTo>
                <a:lnTo>
                  <a:pt x="72" y="98"/>
                </a:lnTo>
                <a:lnTo>
                  <a:pt x="72" y="97"/>
                </a:lnTo>
                <a:lnTo>
                  <a:pt x="72" y="97"/>
                </a:lnTo>
                <a:lnTo>
                  <a:pt x="72" y="97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2" y="96"/>
                </a:lnTo>
                <a:lnTo>
                  <a:pt x="71" y="95"/>
                </a:lnTo>
                <a:lnTo>
                  <a:pt x="71" y="95"/>
                </a:lnTo>
                <a:lnTo>
                  <a:pt x="71" y="95"/>
                </a:lnTo>
                <a:lnTo>
                  <a:pt x="71" y="95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4"/>
                </a:lnTo>
                <a:lnTo>
                  <a:pt x="71" y="93"/>
                </a:lnTo>
                <a:lnTo>
                  <a:pt x="70" y="93"/>
                </a:lnTo>
                <a:lnTo>
                  <a:pt x="70" y="93"/>
                </a:lnTo>
                <a:lnTo>
                  <a:pt x="70" y="93"/>
                </a:lnTo>
                <a:lnTo>
                  <a:pt x="70" y="93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1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70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2"/>
                </a:lnTo>
                <a:lnTo>
                  <a:pt x="69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1"/>
                </a:lnTo>
                <a:lnTo>
                  <a:pt x="68" y="90"/>
                </a:lnTo>
                <a:lnTo>
                  <a:pt x="68" y="91"/>
                </a:lnTo>
                <a:lnTo>
                  <a:pt x="67" y="90"/>
                </a:lnTo>
                <a:lnTo>
                  <a:pt x="67" y="90"/>
                </a:lnTo>
                <a:lnTo>
                  <a:pt x="67" y="90"/>
                </a:lnTo>
                <a:lnTo>
                  <a:pt x="67" y="90"/>
                </a:lnTo>
                <a:lnTo>
                  <a:pt x="67" y="90"/>
                </a:lnTo>
                <a:lnTo>
                  <a:pt x="66" y="90"/>
                </a:lnTo>
                <a:lnTo>
                  <a:pt x="66" y="90"/>
                </a:lnTo>
                <a:lnTo>
                  <a:pt x="66" y="90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6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5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4" y="89"/>
                </a:lnTo>
                <a:lnTo>
                  <a:pt x="63" y="89"/>
                </a:lnTo>
                <a:lnTo>
                  <a:pt x="63" y="88"/>
                </a:lnTo>
                <a:lnTo>
                  <a:pt x="63" y="88"/>
                </a:lnTo>
                <a:lnTo>
                  <a:pt x="57" y="84"/>
                </a:lnTo>
                <a:lnTo>
                  <a:pt x="58" y="84"/>
                </a:lnTo>
                <a:lnTo>
                  <a:pt x="57" y="84"/>
                </a:lnTo>
                <a:lnTo>
                  <a:pt x="57" y="84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3"/>
                </a:lnTo>
                <a:lnTo>
                  <a:pt x="57" y="82"/>
                </a:lnTo>
                <a:lnTo>
                  <a:pt x="57" y="82"/>
                </a:lnTo>
                <a:lnTo>
                  <a:pt x="57" y="82"/>
                </a:lnTo>
                <a:lnTo>
                  <a:pt x="56" y="82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6" y="81"/>
                </a:lnTo>
                <a:lnTo>
                  <a:pt x="55" y="81"/>
                </a:lnTo>
                <a:lnTo>
                  <a:pt x="55" y="81"/>
                </a:lnTo>
                <a:lnTo>
                  <a:pt x="55" y="81"/>
                </a:lnTo>
                <a:lnTo>
                  <a:pt x="55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3" y="80"/>
                </a:lnTo>
                <a:lnTo>
                  <a:pt x="52" y="80"/>
                </a:lnTo>
                <a:lnTo>
                  <a:pt x="51" y="80"/>
                </a:lnTo>
                <a:lnTo>
                  <a:pt x="51" y="80"/>
                </a:lnTo>
                <a:lnTo>
                  <a:pt x="51" y="80"/>
                </a:lnTo>
                <a:lnTo>
                  <a:pt x="51" y="80"/>
                </a:lnTo>
                <a:lnTo>
                  <a:pt x="51" y="80"/>
                </a:lnTo>
                <a:lnTo>
                  <a:pt x="50" y="80"/>
                </a:lnTo>
                <a:lnTo>
                  <a:pt x="50" y="80"/>
                </a:lnTo>
                <a:lnTo>
                  <a:pt x="50" y="80"/>
                </a:lnTo>
                <a:lnTo>
                  <a:pt x="50" y="79"/>
                </a:lnTo>
                <a:lnTo>
                  <a:pt x="50" y="79"/>
                </a:lnTo>
                <a:lnTo>
                  <a:pt x="50" y="79"/>
                </a:lnTo>
                <a:lnTo>
                  <a:pt x="50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9" y="79"/>
                </a:lnTo>
                <a:lnTo>
                  <a:pt x="48" y="78"/>
                </a:lnTo>
                <a:lnTo>
                  <a:pt x="48" y="78"/>
                </a:lnTo>
                <a:lnTo>
                  <a:pt x="49" y="78"/>
                </a:lnTo>
                <a:lnTo>
                  <a:pt x="49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8" y="78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8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7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7" y="78"/>
                </a:lnTo>
                <a:lnTo>
                  <a:pt x="46" y="78"/>
                </a:lnTo>
                <a:lnTo>
                  <a:pt x="46" y="78"/>
                </a:lnTo>
                <a:lnTo>
                  <a:pt x="46" y="78"/>
                </a:lnTo>
                <a:lnTo>
                  <a:pt x="46" y="78"/>
                </a:lnTo>
                <a:lnTo>
                  <a:pt x="45" y="78"/>
                </a:lnTo>
                <a:lnTo>
                  <a:pt x="45" y="78"/>
                </a:lnTo>
                <a:lnTo>
                  <a:pt x="45" y="78"/>
                </a:lnTo>
                <a:lnTo>
                  <a:pt x="45" y="78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5" y="77"/>
                </a:lnTo>
                <a:lnTo>
                  <a:pt x="44" y="77"/>
                </a:lnTo>
                <a:lnTo>
                  <a:pt x="44" y="77"/>
                </a:lnTo>
                <a:lnTo>
                  <a:pt x="43" y="77"/>
                </a:lnTo>
                <a:lnTo>
                  <a:pt x="43" y="77"/>
                </a:lnTo>
                <a:lnTo>
                  <a:pt x="43" y="77"/>
                </a:lnTo>
                <a:lnTo>
                  <a:pt x="43" y="77"/>
                </a:lnTo>
                <a:lnTo>
                  <a:pt x="43" y="76"/>
                </a:lnTo>
                <a:lnTo>
                  <a:pt x="43" y="76"/>
                </a:lnTo>
                <a:lnTo>
                  <a:pt x="43" y="76"/>
                </a:lnTo>
                <a:lnTo>
                  <a:pt x="43" y="76"/>
                </a:lnTo>
                <a:lnTo>
                  <a:pt x="43" y="76"/>
                </a:lnTo>
                <a:lnTo>
                  <a:pt x="43" y="75"/>
                </a:lnTo>
                <a:lnTo>
                  <a:pt x="43" y="75"/>
                </a:lnTo>
                <a:lnTo>
                  <a:pt x="43" y="75"/>
                </a:lnTo>
                <a:lnTo>
                  <a:pt x="42" y="75"/>
                </a:lnTo>
                <a:lnTo>
                  <a:pt x="42" y="75"/>
                </a:lnTo>
                <a:lnTo>
                  <a:pt x="43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5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2" y="74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3"/>
                </a:lnTo>
                <a:lnTo>
                  <a:pt x="41" y="72"/>
                </a:lnTo>
                <a:lnTo>
                  <a:pt x="41" y="72"/>
                </a:lnTo>
                <a:lnTo>
                  <a:pt x="41" y="72"/>
                </a:lnTo>
                <a:lnTo>
                  <a:pt x="40" y="73"/>
                </a:lnTo>
                <a:lnTo>
                  <a:pt x="40" y="73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2"/>
                </a:lnTo>
                <a:lnTo>
                  <a:pt x="40" y="71"/>
                </a:lnTo>
                <a:lnTo>
                  <a:pt x="40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1"/>
                </a:lnTo>
                <a:lnTo>
                  <a:pt x="39" y="70"/>
                </a:lnTo>
                <a:lnTo>
                  <a:pt x="39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70"/>
                </a:lnTo>
                <a:lnTo>
                  <a:pt x="38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7" y="69"/>
                </a:lnTo>
                <a:lnTo>
                  <a:pt x="36" y="69"/>
                </a:lnTo>
                <a:lnTo>
                  <a:pt x="36" y="69"/>
                </a:lnTo>
                <a:lnTo>
                  <a:pt x="36" y="69"/>
                </a:lnTo>
                <a:lnTo>
                  <a:pt x="36" y="69"/>
                </a:lnTo>
                <a:lnTo>
                  <a:pt x="36" y="70"/>
                </a:lnTo>
                <a:lnTo>
                  <a:pt x="36" y="69"/>
                </a:lnTo>
                <a:lnTo>
                  <a:pt x="36" y="70"/>
                </a:lnTo>
                <a:lnTo>
                  <a:pt x="36" y="70"/>
                </a:lnTo>
                <a:lnTo>
                  <a:pt x="36" y="70"/>
                </a:lnTo>
                <a:lnTo>
                  <a:pt x="36" y="70"/>
                </a:lnTo>
                <a:lnTo>
                  <a:pt x="36" y="70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6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1"/>
                </a:lnTo>
                <a:lnTo>
                  <a:pt x="35" y="72"/>
                </a:lnTo>
                <a:lnTo>
                  <a:pt x="35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4" y="72"/>
                </a:lnTo>
                <a:lnTo>
                  <a:pt x="33" y="72"/>
                </a:lnTo>
                <a:lnTo>
                  <a:pt x="33" y="72"/>
                </a:lnTo>
                <a:lnTo>
                  <a:pt x="33" y="72"/>
                </a:lnTo>
                <a:lnTo>
                  <a:pt x="33" y="73"/>
                </a:lnTo>
                <a:lnTo>
                  <a:pt x="33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2" y="73"/>
                </a:lnTo>
                <a:lnTo>
                  <a:pt x="31" y="73"/>
                </a:lnTo>
                <a:lnTo>
                  <a:pt x="31" y="73"/>
                </a:lnTo>
                <a:lnTo>
                  <a:pt x="31" y="73"/>
                </a:lnTo>
                <a:lnTo>
                  <a:pt x="31" y="73"/>
                </a:lnTo>
                <a:lnTo>
                  <a:pt x="31" y="74"/>
                </a:lnTo>
                <a:lnTo>
                  <a:pt x="31" y="73"/>
                </a:lnTo>
                <a:lnTo>
                  <a:pt x="30" y="73"/>
                </a:lnTo>
                <a:lnTo>
                  <a:pt x="30" y="73"/>
                </a:lnTo>
                <a:lnTo>
                  <a:pt x="30" y="74"/>
                </a:lnTo>
                <a:lnTo>
                  <a:pt x="30" y="73"/>
                </a:lnTo>
                <a:lnTo>
                  <a:pt x="30" y="73"/>
                </a:lnTo>
                <a:lnTo>
                  <a:pt x="29" y="73"/>
                </a:lnTo>
                <a:lnTo>
                  <a:pt x="29" y="72"/>
                </a:lnTo>
                <a:lnTo>
                  <a:pt x="30" y="72"/>
                </a:lnTo>
                <a:lnTo>
                  <a:pt x="30" y="72"/>
                </a:lnTo>
                <a:lnTo>
                  <a:pt x="30" y="71"/>
                </a:lnTo>
                <a:lnTo>
                  <a:pt x="30" y="71"/>
                </a:lnTo>
                <a:lnTo>
                  <a:pt x="30" y="71"/>
                </a:lnTo>
                <a:lnTo>
                  <a:pt x="29" y="71"/>
                </a:lnTo>
                <a:lnTo>
                  <a:pt x="30" y="71"/>
                </a:lnTo>
                <a:lnTo>
                  <a:pt x="30" y="70"/>
                </a:lnTo>
                <a:lnTo>
                  <a:pt x="30" y="70"/>
                </a:lnTo>
                <a:lnTo>
                  <a:pt x="30" y="70"/>
                </a:lnTo>
                <a:lnTo>
                  <a:pt x="30" y="69"/>
                </a:lnTo>
                <a:lnTo>
                  <a:pt x="30" y="69"/>
                </a:lnTo>
                <a:lnTo>
                  <a:pt x="30" y="69"/>
                </a:lnTo>
                <a:lnTo>
                  <a:pt x="30" y="69"/>
                </a:lnTo>
                <a:lnTo>
                  <a:pt x="29" y="69"/>
                </a:lnTo>
                <a:lnTo>
                  <a:pt x="29" y="69"/>
                </a:lnTo>
                <a:lnTo>
                  <a:pt x="30" y="69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8"/>
                </a:lnTo>
                <a:lnTo>
                  <a:pt x="29" y="67"/>
                </a:lnTo>
                <a:lnTo>
                  <a:pt x="28" y="67"/>
                </a:lnTo>
                <a:lnTo>
                  <a:pt x="28" y="67"/>
                </a:lnTo>
                <a:lnTo>
                  <a:pt x="28" y="68"/>
                </a:lnTo>
                <a:lnTo>
                  <a:pt x="28" y="68"/>
                </a:lnTo>
                <a:lnTo>
                  <a:pt x="28" y="67"/>
                </a:lnTo>
                <a:lnTo>
                  <a:pt x="28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7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6"/>
                </a:lnTo>
                <a:lnTo>
                  <a:pt x="27" y="65"/>
                </a:lnTo>
                <a:lnTo>
                  <a:pt x="27" y="65"/>
                </a:lnTo>
                <a:lnTo>
                  <a:pt x="26" y="65"/>
                </a:lnTo>
                <a:lnTo>
                  <a:pt x="27" y="65"/>
                </a:lnTo>
                <a:lnTo>
                  <a:pt x="26" y="65"/>
                </a:lnTo>
                <a:lnTo>
                  <a:pt x="26" y="65"/>
                </a:lnTo>
                <a:lnTo>
                  <a:pt x="26" y="65"/>
                </a:lnTo>
                <a:lnTo>
                  <a:pt x="26" y="65"/>
                </a:lnTo>
                <a:lnTo>
                  <a:pt x="26" y="64"/>
                </a:lnTo>
                <a:lnTo>
                  <a:pt x="26" y="64"/>
                </a:lnTo>
                <a:lnTo>
                  <a:pt x="26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4"/>
                </a:lnTo>
                <a:lnTo>
                  <a:pt x="25" y="63"/>
                </a:lnTo>
                <a:lnTo>
                  <a:pt x="25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4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3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3" y="62"/>
                </a:lnTo>
                <a:lnTo>
                  <a:pt x="22" y="62"/>
                </a:lnTo>
                <a:lnTo>
                  <a:pt x="22" y="61"/>
                </a:lnTo>
                <a:lnTo>
                  <a:pt x="22" y="62"/>
                </a:lnTo>
                <a:lnTo>
                  <a:pt x="22" y="62"/>
                </a:lnTo>
                <a:lnTo>
                  <a:pt x="22" y="61"/>
                </a:lnTo>
                <a:lnTo>
                  <a:pt x="22" y="61"/>
                </a:lnTo>
                <a:lnTo>
                  <a:pt x="22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1"/>
                </a:lnTo>
                <a:lnTo>
                  <a:pt x="21" y="60"/>
                </a:lnTo>
                <a:lnTo>
                  <a:pt x="20" y="60"/>
                </a:lnTo>
                <a:lnTo>
                  <a:pt x="20" y="60"/>
                </a:lnTo>
                <a:lnTo>
                  <a:pt x="20" y="60"/>
                </a:lnTo>
                <a:lnTo>
                  <a:pt x="20" y="60"/>
                </a:lnTo>
                <a:lnTo>
                  <a:pt x="20" y="60"/>
                </a:lnTo>
                <a:lnTo>
                  <a:pt x="20" y="59"/>
                </a:lnTo>
                <a:lnTo>
                  <a:pt x="20" y="59"/>
                </a:lnTo>
                <a:lnTo>
                  <a:pt x="20" y="60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9"/>
                </a:lnTo>
                <a:lnTo>
                  <a:pt x="19" y="58"/>
                </a:lnTo>
                <a:lnTo>
                  <a:pt x="18" y="59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8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8" y="57"/>
                </a:lnTo>
                <a:lnTo>
                  <a:pt x="17" y="57"/>
                </a:lnTo>
                <a:lnTo>
                  <a:pt x="17" y="57"/>
                </a:lnTo>
                <a:lnTo>
                  <a:pt x="17" y="57"/>
                </a:lnTo>
                <a:lnTo>
                  <a:pt x="17" y="57"/>
                </a:lnTo>
                <a:lnTo>
                  <a:pt x="17" y="57"/>
                </a:lnTo>
                <a:lnTo>
                  <a:pt x="16" y="57"/>
                </a:lnTo>
                <a:lnTo>
                  <a:pt x="16" y="57"/>
                </a:lnTo>
                <a:lnTo>
                  <a:pt x="16" y="56"/>
                </a:lnTo>
                <a:lnTo>
                  <a:pt x="16" y="56"/>
                </a:lnTo>
                <a:lnTo>
                  <a:pt x="16" y="56"/>
                </a:lnTo>
                <a:lnTo>
                  <a:pt x="15" y="56"/>
                </a:lnTo>
                <a:lnTo>
                  <a:pt x="15" y="56"/>
                </a:lnTo>
                <a:lnTo>
                  <a:pt x="15" y="56"/>
                </a:lnTo>
                <a:lnTo>
                  <a:pt x="15" y="55"/>
                </a:lnTo>
                <a:lnTo>
                  <a:pt x="15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4" y="55"/>
                </a:lnTo>
                <a:lnTo>
                  <a:pt x="14" y="56"/>
                </a:lnTo>
                <a:lnTo>
                  <a:pt x="14" y="56"/>
                </a:lnTo>
                <a:lnTo>
                  <a:pt x="13" y="56"/>
                </a:lnTo>
                <a:lnTo>
                  <a:pt x="13" y="56"/>
                </a:lnTo>
                <a:lnTo>
                  <a:pt x="13" y="55"/>
                </a:lnTo>
                <a:lnTo>
                  <a:pt x="13" y="55"/>
                </a:lnTo>
                <a:lnTo>
                  <a:pt x="13" y="55"/>
                </a:lnTo>
                <a:lnTo>
                  <a:pt x="12" y="55"/>
                </a:lnTo>
                <a:lnTo>
                  <a:pt x="12" y="55"/>
                </a:lnTo>
                <a:lnTo>
                  <a:pt x="12" y="55"/>
                </a:lnTo>
                <a:lnTo>
                  <a:pt x="11" y="55"/>
                </a:lnTo>
                <a:lnTo>
                  <a:pt x="11" y="55"/>
                </a:lnTo>
                <a:lnTo>
                  <a:pt x="11" y="56"/>
                </a:lnTo>
                <a:lnTo>
                  <a:pt x="11" y="56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1" y="55"/>
                </a:lnTo>
                <a:lnTo>
                  <a:pt x="10" y="55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10" y="56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7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9" y="58"/>
                </a:lnTo>
                <a:lnTo>
                  <a:pt x="8" y="58"/>
                </a:lnTo>
                <a:lnTo>
                  <a:pt x="8" y="59"/>
                </a:lnTo>
                <a:lnTo>
                  <a:pt x="8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7" y="59"/>
                </a:lnTo>
                <a:lnTo>
                  <a:pt x="6" y="58"/>
                </a:lnTo>
                <a:lnTo>
                  <a:pt x="6" y="58"/>
                </a:lnTo>
                <a:lnTo>
                  <a:pt x="6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5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4" y="59"/>
                </a:lnTo>
                <a:lnTo>
                  <a:pt x="3" y="59"/>
                </a:lnTo>
                <a:lnTo>
                  <a:pt x="3" y="59"/>
                </a:lnTo>
                <a:lnTo>
                  <a:pt x="3" y="59"/>
                </a:lnTo>
                <a:lnTo>
                  <a:pt x="2" y="59"/>
                </a:lnTo>
                <a:lnTo>
                  <a:pt x="2" y="59"/>
                </a:lnTo>
                <a:lnTo>
                  <a:pt x="2" y="58"/>
                </a:lnTo>
                <a:lnTo>
                  <a:pt x="2" y="58"/>
                </a:lnTo>
                <a:lnTo>
                  <a:pt x="2" y="58"/>
                </a:lnTo>
                <a:lnTo>
                  <a:pt x="2" y="57"/>
                </a:lnTo>
                <a:lnTo>
                  <a:pt x="1" y="57"/>
                </a:lnTo>
                <a:lnTo>
                  <a:pt x="1" y="57"/>
                </a:lnTo>
                <a:lnTo>
                  <a:pt x="0" y="57"/>
                </a:lnTo>
                <a:lnTo>
                  <a:pt x="1" y="57"/>
                </a:lnTo>
                <a:lnTo>
                  <a:pt x="1" y="57"/>
                </a:lnTo>
                <a:lnTo>
                  <a:pt x="2" y="57"/>
                </a:lnTo>
                <a:lnTo>
                  <a:pt x="3" y="56"/>
                </a:lnTo>
                <a:lnTo>
                  <a:pt x="4" y="56"/>
                </a:lnTo>
                <a:lnTo>
                  <a:pt x="4" y="55"/>
                </a:lnTo>
                <a:lnTo>
                  <a:pt x="4" y="55"/>
                </a:lnTo>
                <a:lnTo>
                  <a:pt x="5" y="54"/>
                </a:lnTo>
                <a:lnTo>
                  <a:pt x="6" y="54"/>
                </a:lnTo>
                <a:lnTo>
                  <a:pt x="6" y="53"/>
                </a:lnTo>
                <a:close/>
              </a:path>
            </a:pathLst>
          </a:cu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0" name="Freeform 51">
            <a:extLst>
              <a:ext uri="{FF2B5EF4-FFF2-40B4-BE49-F238E27FC236}">
                <a16:creationId xmlns="" xmlns:a16="http://schemas.microsoft.com/office/drawing/2014/main" id="{D3BA4523-1AFE-4877-B2F6-6676E576CFDC}"/>
              </a:ext>
            </a:extLst>
          </p:cNvPr>
          <p:cNvSpPr>
            <a:spLocks noEditPoints="1"/>
          </p:cNvSpPr>
          <p:nvPr/>
        </p:nvSpPr>
        <p:spPr bwMode="auto">
          <a:xfrm>
            <a:off x="4870307" y="5747949"/>
            <a:ext cx="938213" cy="596900"/>
          </a:xfrm>
          <a:custGeom>
            <a:avLst/>
            <a:gdLst>
              <a:gd name="T0" fmla="*/ 2 w 99"/>
              <a:gd name="T1" fmla="*/ 20 h 63"/>
              <a:gd name="T2" fmla="*/ 4 w 99"/>
              <a:gd name="T3" fmla="*/ 17 h 63"/>
              <a:gd name="T4" fmla="*/ 2 w 99"/>
              <a:gd name="T5" fmla="*/ 13 h 63"/>
              <a:gd name="T6" fmla="*/ 3 w 99"/>
              <a:gd name="T7" fmla="*/ 11 h 63"/>
              <a:gd name="T8" fmla="*/ 3 w 99"/>
              <a:gd name="T9" fmla="*/ 8 h 63"/>
              <a:gd name="T10" fmla="*/ 9 w 99"/>
              <a:gd name="T11" fmla="*/ 5 h 63"/>
              <a:gd name="T12" fmla="*/ 15 w 99"/>
              <a:gd name="T13" fmla="*/ 8 h 63"/>
              <a:gd name="T14" fmla="*/ 22 w 99"/>
              <a:gd name="T15" fmla="*/ 8 h 63"/>
              <a:gd name="T16" fmla="*/ 29 w 99"/>
              <a:gd name="T17" fmla="*/ 9 h 63"/>
              <a:gd name="T18" fmla="*/ 37 w 99"/>
              <a:gd name="T19" fmla="*/ 12 h 63"/>
              <a:gd name="T20" fmla="*/ 45 w 99"/>
              <a:gd name="T21" fmla="*/ 13 h 63"/>
              <a:gd name="T22" fmla="*/ 46 w 99"/>
              <a:gd name="T23" fmla="*/ 9 h 63"/>
              <a:gd name="T24" fmla="*/ 49 w 99"/>
              <a:gd name="T25" fmla="*/ 6 h 63"/>
              <a:gd name="T26" fmla="*/ 56 w 99"/>
              <a:gd name="T27" fmla="*/ 5 h 63"/>
              <a:gd name="T28" fmla="*/ 60 w 99"/>
              <a:gd name="T29" fmla="*/ 1 h 63"/>
              <a:gd name="T30" fmla="*/ 63 w 99"/>
              <a:gd name="T31" fmla="*/ 3 h 63"/>
              <a:gd name="T32" fmla="*/ 66 w 99"/>
              <a:gd name="T33" fmla="*/ 2 h 63"/>
              <a:gd name="T34" fmla="*/ 71 w 99"/>
              <a:gd name="T35" fmla="*/ 1 h 63"/>
              <a:gd name="T36" fmla="*/ 74 w 99"/>
              <a:gd name="T37" fmla="*/ 4 h 63"/>
              <a:gd name="T38" fmla="*/ 77 w 99"/>
              <a:gd name="T39" fmla="*/ 5 h 63"/>
              <a:gd name="T40" fmla="*/ 80 w 99"/>
              <a:gd name="T41" fmla="*/ 4 h 63"/>
              <a:gd name="T42" fmla="*/ 82 w 99"/>
              <a:gd name="T43" fmla="*/ 2 h 63"/>
              <a:gd name="T44" fmla="*/ 86 w 99"/>
              <a:gd name="T45" fmla="*/ 1 h 63"/>
              <a:gd name="T46" fmla="*/ 94 w 99"/>
              <a:gd name="T47" fmla="*/ 1 h 63"/>
              <a:gd name="T48" fmla="*/ 93 w 99"/>
              <a:gd name="T49" fmla="*/ 15 h 63"/>
              <a:gd name="T50" fmla="*/ 94 w 99"/>
              <a:gd name="T51" fmla="*/ 19 h 63"/>
              <a:gd name="T52" fmla="*/ 96 w 99"/>
              <a:gd name="T53" fmla="*/ 22 h 63"/>
              <a:gd name="T54" fmla="*/ 94 w 99"/>
              <a:gd name="T55" fmla="*/ 25 h 63"/>
              <a:gd name="T56" fmla="*/ 94 w 99"/>
              <a:gd name="T57" fmla="*/ 27 h 63"/>
              <a:gd name="T58" fmla="*/ 94 w 99"/>
              <a:gd name="T59" fmla="*/ 32 h 63"/>
              <a:gd name="T60" fmla="*/ 94 w 99"/>
              <a:gd name="T61" fmla="*/ 38 h 63"/>
              <a:gd name="T62" fmla="*/ 92 w 99"/>
              <a:gd name="T63" fmla="*/ 44 h 63"/>
              <a:gd name="T64" fmla="*/ 84 w 99"/>
              <a:gd name="T65" fmla="*/ 52 h 63"/>
              <a:gd name="T66" fmla="*/ 72 w 99"/>
              <a:gd name="T67" fmla="*/ 61 h 63"/>
              <a:gd name="T68" fmla="*/ 68 w 99"/>
              <a:gd name="T69" fmla="*/ 62 h 63"/>
              <a:gd name="T70" fmla="*/ 67 w 99"/>
              <a:gd name="T71" fmla="*/ 60 h 63"/>
              <a:gd name="T72" fmla="*/ 68 w 99"/>
              <a:gd name="T73" fmla="*/ 59 h 63"/>
              <a:gd name="T74" fmla="*/ 70 w 99"/>
              <a:gd name="T75" fmla="*/ 57 h 63"/>
              <a:gd name="T76" fmla="*/ 70 w 99"/>
              <a:gd name="T77" fmla="*/ 55 h 63"/>
              <a:gd name="T78" fmla="*/ 70 w 99"/>
              <a:gd name="T79" fmla="*/ 52 h 63"/>
              <a:gd name="T80" fmla="*/ 72 w 99"/>
              <a:gd name="T81" fmla="*/ 50 h 63"/>
              <a:gd name="T82" fmla="*/ 74 w 99"/>
              <a:gd name="T83" fmla="*/ 48 h 63"/>
              <a:gd name="T84" fmla="*/ 72 w 99"/>
              <a:gd name="T85" fmla="*/ 46 h 63"/>
              <a:gd name="T86" fmla="*/ 67 w 99"/>
              <a:gd name="T87" fmla="*/ 46 h 63"/>
              <a:gd name="T88" fmla="*/ 63 w 99"/>
              <a:gd name="T89" fmla="*/ 46 h 63"/>
              <a:gd name="T90" fmla="*/ 57 w 99"/>
              <a:gd name="T91" fmla="*/ 44 h 63"/>
              <a:gd name="T92" fmla="*/ 53 w 99"/>
              <a:gd name="T93" fmla="*/ 39 h 63"/>
              <a:gd name="T94" fmla="*/ 49 w 99"/>
              <a:gd name="T95" fmla="*/ 34 h 63"/>
              <a:gd name="T96" fmla="*/ 43 w 99"/>
              <a:gd name="T97" fmla="*/ 31 h 63"/>
              <a:gd name="T98" fmla="*/ 39 w 99"/>
              <a:gd name="T99" fmla="*/ 29 h 63"/>
              <a:gd name="T100" fmla="*/ 35 w 99"/>
              <a:gd name="T101" fmla="*/ 28 h 63"/>
              <a:gd name="T102" fmla="*/ 31 w 99"/>
              <a:gd name="T103" fmla="*/ 25 h 63"/>
              <a:gd name="T104" fmla="*/ 28 w 99"/>
              <a:gd name="T105" fmla="*/ 25 h 63"/>
              <a:gd name="T106" fmla="*/ 23 w 99"/>
              <a:gd name="T107" fmla="*/ 24 h 63"/>
              <a:gd name="T108" fmla="*/ 18 w 99"/>
              <a:gd name="T109" fmla="*/ 23 h 63"/>
              <a:gd name="T110" fmla="*/ 15 w 99"/>
              <a:gd name="T111" fmla="*/ 21 h 63"/>
              <a:gd name="T112" fmla="*/ 10 w 99"/>
              <a:gd name="T113" fmla="*/ 22 h 63"/>
              <a:gd name="T114" fmla="*/ 4 w 99"/>
              <a:gd name="T115" fmla="*/ 23 h 63"/>
              <a:gd name="T116" fmla="*/ 95 w 99"/>
              <a:gd name="T117" fmla="*/ 31 h 63"/>
              <a:gd name="T118" fmla="*/ 96 w 99"/>
              <a:gd name="T119" fmla="*/ 27 h 63"/>
              <a:gd name="T120" fmla="*/ 97 w 99"/>
              <a:gd name="T121" fmla="*/ 30 h 63"/>
              <a:gd name="T122" fmla="*/ 95 w 99"/>
              <a:gd name="T123" fmla="*/ 3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9" h="63">
                <a:moveTo>
                  <a:pt x="1" y="22"/>
                </a:moveTo>
                <a:lnTo>
                  <a:pt x="1" y="22"/>
                </a:lnTo>
                <a:lnTo>
                  <a:pt x="0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2" y="21"/>
                </a:lnTo>
                <a:lnTo>
                  <a:pt x="1" y="21"/>
                </a:lnTo>
                <a:lnTo>
                  <a:pt x="1" y="21"/>
                </a:lnTo>
                <a:lnTo>
                  <a:pt x="1" y="20"/>
                </a:lnTo>
                <a:lnTo>
                  <a:pt x="1" y="21"/>
                </a:lnTo>
                <a:lnTo>
                  <a:pt x="2" y="21"/>
                </a:lnTo>
                <a:lnTo>
                  <a:pt x="2" y="20"/>
                </a:lnTo>
                <a:lnTo>
                  <a:pt x="1" y="20"/>
                </a:lnTo>
                <a:lnTo>
                  <a:pt x="1" y="20"/>
                </a:lnTo>
                <a:lnTo>
                  <a:pt x="1" y="20"/>
                </a:lnTo>
                <a:lnTo>
                  <a:pt x="1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1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2" y="19"/>
                </a:lnTo>
                <a:lnTo>
                  <a:pt x="2" y="20"/>
                </a:lnTo>
                <a:lnTo>
                  <a:pt x="2" y="19"/>
                </a:lnTo>
                <a:lnTo>
                  <a:pt x="2" y="19"/>
                </a:lnTo>
                <a:lnTo>
                  <a:pt x="3" y="19"/>
                </a:lnTo>
                <a:lnTo>
                  <a:pt x="3" y="19"/>
                </a:lnTo>
                <a:lnTo>
                  <a:pt x="3" y="19"/>
                </a:lnTo>
                <a:lnTo>
                  <a:pt x="2" y="19"/>
                </a:lnTo>
                <a:lnTo>
                  <a:pt x="2" y="19"/>
                </a:lnTo>
                <a:lnTo>
                  <a:pt x="2" y="18"/>
                </a:lnTo>
                <a:lnTo>
                  <a:pt x="3" y="19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4" y="17"/>
                </a:lnTo>
                <a:lnTo>
                  <a:pt x="4" y="17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4"/>
                </a:lnTo>
                <a:lnTo>
                  <a:pt x="3" y="13"/>
                </a:lnTo>
                <a:lnTo>
                  <a:pt x="2" y="13"/>
                </a:lnTo>
                <a:lnTo>
                  <a:pt x="2" y="13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2"/>
                </a:lnTo>
                <a:lnTo>
                  <a:pt x="2" y="13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3" y="12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3" y="11"/>
                </a:lnTo>
                <a:lnTo>
                  <a:pt x="3" y="11"/>
                </a:lnTo>
                <a:lnTo>
                  <a:pt x="3" y="10"/>
                </a:lnTo>
                <a:lnTo>
                  <a:pt x="2" y="10"/>
                </a:lnTo>
                <a:lnTo>
                  <a:pt x="2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9"/>
                </a:lnTo>
                <a:lnTo>
                  <a:pt x="3" y="10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5"/>
                </a:lnTo>
                <a:lnTo>
                  <a:pt x="4" y="6"/>
                </a:lnTo>
                <a:lnTo>
                  <a:pt x="4" y="6"/>
                </a:lnTo>
                <a:lnTo>
                  <a:pt x="5" y="6"/>
                </a:lnTo>
                <a:lnTo>
                  <a:pt x="5" y="5"/>
                </a:lnTo>
                <a:lnTo>
                  <a:pt x="5" y="6"/>
                </a:lnTo>
                <a:lnTo>
                  <a:pt x="5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7" y="6"/>
                </a:lnTo>
                <a:lnTo>
                  <a:pt x="7" y="6"/>
                </a:lnTo>
                <a:lnTo>
                  <a:pt x="7" y="6"/>
                </a:lnTo>
                <a:lnTo>
                  <a:pt x="7" y="6"/>
                </a:lnTo>
                <a:lnTo>
                  <a:pt x="7" y="6"/>
                </a:lnTo>
                <a:lnTo>
                  <a:pt x="8" y="6"/>
                </a:lnTo>
                <a:lnTo>
                  <a:pt x="8" y="6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10" y="5"/>
                </a:lnTo>
                <a:lnTo>
                  <a:pt x="10" y="6"/>
                </a:lnTo>
                <a:lnTo>
                  <a:pt x="10" y="6"/>
                </a:lnTo>
                <a:lnTo>
                  <a:pt x="10" y="5"/>
                </a:lnTo>
                <a:lnTo>
                  <a:pt x="10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8"/>
                </a:lnTo>
                <a:lnTo>
                  <a:pt x="13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5" y="8"/>
                </a:lnTo>
                <a:lnTo>
                  <a:pt x="15" y="8"/>
                </a:lnTo>
                <a:lnTo>
                  <a:pt x="16" y="7"/>
                </a:lnTo>
                <a:lnTo>
                  <a:pt x="16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5" y="8"/>
                </a:lnTo>
                <a:lnTo>
                  <a:pt x="25" y="9"/>
                </a:lnTo>
                <a:lnTo>
                  <a:pt x="25" y="9"/>
                </a:lnTo>
                <a:lnTo>
                  <a:pt x="25" y="9"/>
                </a:lnTo>
                <a:lnTo>
                  <a:pt x="25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7" y="9"/>
                </a:lnTo>
                <a:lnTo>
                  <a:pt x="27" y="9"/>
                </a:lnTo>
                <a:lnTo>
                  <a:pt x="27" y="9"/>
                </a:lnTo>
                <a:lnTo>
                  <a:pt x="27" y="9"/>
                </a:lnTo>
                <a:lnTo>
                  <a:pt x="27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30" y="9"/>
                </a:lnTo>
                <a:lnTo>
                  <a:pt x="30" y="9"/>
                </a:lnTo>
                <a:lnTo>
                  <a:pt x="30" y="9"/>
                </a:lnTo>
                <a:lnTo>
                  <a:pt x="31" y="9"/>
                </a:lnTo>
                <a:lnTo>
                  <a:pt x="31" y="9"/>
                </a:lnTo>
                <a:lnTo>
                  <a:pt x="31" y="10"/>
                </a:lnTo>
                <a:lnTo>
                  <a:pt x="31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1"/>
                </a:lnTo>
                <a:lnTo>
                  <a:pt x="32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4" y="11"/>
                </a:lnTo>
                <a:lnTo>
                  <a:pt x="34" y="11"/>
                </a:lnTo>
                <a:lnTo>
                  <a:pt x="34" y="11"/>
                </a:lnTo>
                <a:lnTo>
                  <a:pt x="34" y="11"/>
                </a:lnTo>
                <a:lnTo>
                  <a:pt x="34" y="11"/>
                </a:lnTo>
                <a:lnTo>
                  <a:pt x="35" y="11"/>
                </a:lnTo>
                <a:lnTo>
                  <a:pt x="35" y="11"/>
                </a:lnTo>
                <a:lnTo>
                  <a:pt x="35" y="12"/>
                </a:lnTo>
                <a:lnTo>
                  <a:pt x="35" y="12"/>
                </a:lnTo>
                <a:lnTo>
                  <a:pt x="36" y="12"/>
                </a:lnTo>
                <a:lnTo>
                  <a:pt x="36" y="12"/>
                </a:lnTo>
                <a:lnTo>
                  <a:pt x="36" y="12"/>
                </a:lnTo>
                <a:lnTo>
                  <a:pt x="36" y="12"/>
                </a:lnTo>
                <a:lnTo>
                  <a:pt x="37" y="11"/>
                </a:lnTo>
                <a:lnTo>
                  <a:pt x="37" y="12"/>
                </a:lnTo>
                <a:lnTo>
                  <a:pt x="37" y="12"/>
                </a:lnTo>
                <a:lnTo>
                  <a:pt x="38" y="11"/>
                </a:lnTo>
                <a:lnTo>
                  <a:pt x="39" y="11"/>
                </a:lnTo>
                <a:lnTo>
                  <a:pt x="39" y="11"/>
                </a:lnTo>
                <a:lnTo>
                  <a:pt x="39" y="11"/>
                </a:lnTo>
                <a:lnTo>
                  <a:pt x="40" y="11"/>
                </a:lnTo>
                <a:lnTo>
                  <a:pt x="40" y="12"/>
                </a:lnTo>
                <a:lnTo>
                  <a:pt x="40" y="12"/>
                </a:lnTo>
                <a:lnTo>
                  <a:pt x="41" y="12"/>
                </a:lnTo>
                <a:lnTo>
                  <a:pt x="41" y="12"/>
                </a:lnTo>
                <a:lnTo>
                  <a:pt x="42" y="12"/>
                </a:lnTo>
                <a:lnTo>
                  <a:pt x="42" y="11"/>
                </a:lnTo>
                <a:lnTo>
                  <a:pt x="42" y="12"/>
                </a:lnTo>
                <a:lnTo>
                  <a:pt x="42" y="12"/>
                </a:lnTo>
                <a:lnTo>
                  <a:pt x="43" y="12"/>
                </a:lnTo>
                <a:lnTo>
                  <a:pt x="42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3"/>
                </a:lnTo>
                <a:lnTo>
                  <a:pt x="43" y="13"/>
                </a:lnTo>
                <a:lnTo>
                  <a:pt x="43" y="13"/>
                </a:lnTo>
                <a:lnTo>
                  <a:pt x="43" y="13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2"/>
                </a:lnTo>
                <a:lnTo>
                  <a:pt x="46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0"/>
                </a:lnTo>
                <a:lnTo>
                  <a:pt x="47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7" y="10"/>
                </a:lnTo>
                <a:lnTo>
                  <a:pt x="47" y="9"/>
                </a:lnTo>
                <a:lnTo>
                  <a:pt x="47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7" y="8"/>
                </a:lnTo>
                <a:lnTo>
                  <a:pt x="47" y="8"/>
                </a:lnTo>
                <a:lnTo>
                  <a:pt x="46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1" y="5"/>
                </a:lnTo>
                <a:lnTo>
                  <a:pt x="51" y="5"/>
                </a:lnTo>
                <a:lnTo>
                  <a:pt x="52" y="5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5"/>
                </a:lnTo>
                <a:lnTo>
                  <a:pt x="52" y="5"/>
                </a:lnTo>
                <a:lnTo>
                  <a:pt x="52" y="5"/>
                </a:lnTo>
                <a:lnTo>
                  <a:pt x="53" y="5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4" y="5"/>
                </a:lnTo>
                <a:lnTo>
                  <a:pt x="54" y="5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4"/>
                </a:lnTo>
                <a:lnTo>
                  <a:pt x="56" y="4"/>
                </a:lnTo>
                <a:lnTo>
                  <a:pt x="57" y="4"/>
                </a:lnTo>
                <a:lnTo>
                  <a:pt x="57" y="4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8" y="3"/>
                </a:lnTo>
                <a:lnTo>
                  <a:pt x="57" y="3"/>
                </a:lnTo>
                <a:lnTo>
                  <a:pt x="58" y="2"/>
                </a:lnTo>
                <a:lnTo>
                  <a:pt x="58" y="2"/>
                </a:lnTo>
                <a:lnTo>
                  <a:pt x="58" y="2"/>
                </a:lnTo>
                <a:lnTo>
                  <a:pt x="58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2"/>
                </a:lnTo>
                <a:lnTo>
                  <a:pt x="60" y="1"/>
                </a:lnTo>
                <a:lnTo>
                  <a:pt x="60" y="1"/>
                </a:lnTo>
                <a:lnTo>
                  <a:pt x="60" y="1"/>
                </a:lnTo>
                <a:lnTo>
                  <a:pt x="60" y="1"/>
                </a:lnTo>
                <a:lnTo>
                  <a:pt x="60" y="1"/>
                </a:lnTo>
                <a:lnTo>
                  <a:pt x="61" y="1"/>
                </a:lnTo>
                <a:lnTo>
                  <a:pt x="60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2"/>
                </a:lnTo>
                <a:lnTo>
                  <a:pt x="61" y="2"/>
                </a:lnTo>
                <a:lnTo>
                  <a:pt x="61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3" y="2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2"/>
                </a:lnTo>
                <a:lnTo>
                  <a:pt x="63" y="2"/>
                </a:lnTo>
                <a:lnTo>
                  <a:pt x="63" y="2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5" y="2"/>
                </a:lnTo>
                <a:lnTo>
                  <a:pt x="65" y="1"/>
                </a:lnTo>
                <a:lnTo>
                  <a:pt x="65" y="1"/>
                </a:lnTo>
                <a:lnTo>
                  <a:pt x="65" y="1"/>
                </a:lnTo>
                <a:lnTo>
                  <a:pt x="65" y="2"/>
                </a:lnTo>
                <a:lnTo>
                  <a:pt x="65" y="2"/>
                </a:lnTo>
                <a:lnTo>
                  <a:pt x="65" y="2"/>
                </a:lnTo>
                <a:lnTo>
                  <a:pt x="65" y="2"/>
                </a:lnTo>
                <a:lnTo>
                  <a:pt x="65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1"/>
                </a:lnTo>
                <a:lnTo>
                  <a:pt x="66" y="2"/>
                </a:lnTo>
                <a:lnTo>
                  <a:pt x="66" y="2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7" y="1"/>
                </a:lnTo>
                <a:lnTo>
                  <a:pt x="66" y="2"/>
                </a:lnTo>
                <a:lnTo>
                  <a:pt x="66" y="2"/>
                </a:lnTo>
                <a:lnTo>
                  <a:pt x="67" y="2"/>
                </a:lnTo>
                <a:lnTo>
                  <a:pt x="67" y="2"/>
                </a:lnTo>
                <a:lnTo>
                  <a:pt x="67" y="2"/>
                </a:lnTo>
                <a:lnTo>
                  <a:pt x="67" y="2"/>
                </a:lnTo>
                <a:lnTo>
                  <a:pt x="68" y="2"/>
                </a:lnTo>
                <a:lnTo>
                  <a:pt x="68" y="1"/>
                </a:lnTo>
                <a:lnTo>
                  <a:pt x="68" y="2"/>
                </a:lnTo>
                <a:lnTo>
                  <a:pt x="68" y="2"/>
                </a:lnTo>
                <a:lnTo>
                  <a:pt x="68" y="2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9" y="1"/>
                </a:lnTo>
                <a:lnTo>
                  <a:pt x="69" y="2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70" y="1"/>
                </a:lnTo>
                <a:lnTo>
                  <a:pt x="70" y="1"/>
                </a:lnTo>
                <a:lnTo>
                  <a:pt x="70" y="2"/>
                </a:lnTo>
                <a:lnTo>
                  <a:pt x="70" y="2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2" y="1"/>
                </a:lnTo>
                <a:lnTo>
                  <a:pt x="71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3"/>
                </a:lnTo>
                <a:lnTo>
                  <a:pt x="72" y="3"/>
                </a:lnTo>
                <a:lnTo>
                  <a:pt x="72" y="2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5"/>
                </a:lnTo>
                <a:lnTo>
                  <a:pt x="76" y="4"/>
                </a:lnTo>
                <a:lnTo>
                  <a:pt x="76" y="4"/>
                </a:lnTo>
                <a:lnTo>
                  <a:pt x="76" y="4"/>
                </a:lnTo>
                <a:lnTo>
                  <a:pt x="76" y="4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3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3" y="2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8" y="0"/>
                </a:lnTo>
                <a:lnTo>
                  <a:pt x="88" y="0"/>
                </a:lnTo>
                <a:lnTo>
                  <a:pt x="88" y="1"/>
                </a:lnTo>
                <a:lnTo>
                  <a:pt x="88" y="1"/>
                </a:lnTo>
                <a:lnTo>
                  <a:pt x="88" y="1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1"/>
                </a:lnTo>
                <a:lnTo>
                  <a:pt x="94" y="2"/>
                </a:lnTo>
                <a:lnTo>
                  <a:pt x="94" y="2"/>
                </a:lnTo>
                <a:lnTo>
                  <a:pt x="94" y="2"/>
                </a:lnTo>
                <a:lnTo>
                  <a:pt x="94" y="3"/>
                </a:lnTo>
                <a:lnTo>
                  <a:pt x="94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6" y="4"/>
                </a:lnTo>
                <a:lnTo>
                  <a:pt x="95" y="4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5" y="6"/>
                </a:lnTo>
                <a:lnTo>
                  <a:pt x="95" y="7"/>
                </a:lnTo>
                <a:lnTo>
                  <a:pt x="95" y="7"/>
                </a:lnTo>
                <a:lnTo>
                  <a:pt x="94" y="8"/>
                </a:lnTo>
                <a:lnTo>
                  <a:pt x="94" y="9"/>
                </a:lnTo>
                <a:lnTo>
                  <a:pt x="94" y="9"/>
                </a:lnTo>
                <a:lnTo>
                  <a:pt x="94" y="10"/>
                </a:lnTo>
                <a:lnTo>
                  <a:pt x="94" y="10"/>
                </a:lnTo>
                <a:lnTo>
                  <a:pt x="93" y="11"/>
                </a:lnTo>
                <a:lnTo>
                  <a:pt x="93" y="11"/>
                </a:lnTo>
                <a:lnTo>
                  <a:pt x="93" y="11"/>
                </a:lnTo>
                <a:lnTo>
                  <a:pt x="93" y="12"/>
                </a:lnTo>
                <a:lnTo>
                  <a:pt x="93" y="13"/>
                </a:lnTo>
                <a:lnTo>
                  <a:pt x="93" y="13"/>
                </a:lnTo>
                <a:lnTo>
                  <a:pt x="93" y="14"/>
                </a:lnTo>
                <a:lnTo>
                  <a:pt x="93" y="14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7"/>
                </a:lnTo>
                <a:lnTo>
                  <a:pt x="93" y="17"/>
                </a:lnTo>
                <a:lnTo>
                  <a:pt x="94" y="18"/>
                </a:lnTo>
                <a:lnTo>
                  <a:pt x="93" y="18"/>
                </a:lnTo>
                <a:lnTo>
                  <a:pt x="94" y="18"/>
                </a:lnTo>
                <a:lnTo>
                  <a:pt x="94" y="18"/>
                </a:lnTo>
                <a:lnTo>
                  <a:pt x="94" y="18"/>
                </a:lnTo>
                <a:lnTo>
                  <a:pt x="94" y="18"/>
                </a:lnTo>
                <a:lnTo>
                  <a:pt x="94" y="18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5" y="19"/>
                </a:lnTo>
                <a:lnTo>
                  <a:pt x="95" y="19"/>
                </a:lnTo>
                <a:lnTo>
                  <a:pt x="95" y="20"/>
                </a:lnTo>
                <a:lnTo>
                  <a:pt x="95" y="20"/>
                </a:lnTo>
                <a:lnTo>
                  <a:pt x="95" y="20"/>
                </a:lnTo>
                <a:lnTo>
                  <a:pt x="95" y="20"/>
                </a:lnTo>
                <a:lnTo>
                  <a:pt x="94" y="20"/>
                </a:lnTo>
                <a:lnTo>
                  <a:pt x="94" y="20"/>
                </a:lnTo>
                <a:lnTo>
                  <a:pt x="94" y="20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7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6" y="25"/>
                </a:lnTo>
                <a:lnTo>
                  <a:pt x="95" y="25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8"/>
                </a:lnTo>
                <a:lnTo>
                  <a:pt x="94" y="28"/>
                </a:lnTo>
                <a:lnTo>
                  <a:pt x="93" y="28"/>
                </a:lnTo>
                <a:lnTo>
                  <a:pt x="94" y="29"/>
                </a:lnTo>
                <a:lnTo>
                  <a:pt x="94" y="29"/>
                </a:lnTo>
                <a:lnTo>
                  <a:pt x="94" y="29"/>
                </a:lnTo>
                <a:lnTo>
                  <a:pt x="94" y="29"/>
                </a:lnTo>
                <a:lnTo>
                  <a:pt x="94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4" y="31"/>
                </a:lnTo>
                <a:lnTo>
                  <a:pt x="94" y="31"/>
                </a:lnTo>
                <a:lnTo>
                  <a:pt x="94" y="31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1"/>
                </a:lnTo>
                <a:lnTo>
                  <a:pt x="94" y="31"/>
                </a:lnTo>
                <a:lnTo>
                  <a:pt x="94" y="31"/>
                </a:lnTo>
                <a:lnTo>
                  <a:pt x="93" y="31"/>
                </a:lnTo>
                <a:lnTo>
                  <a:pt x="93" y="31"/>
                </a:lnTo>
                <a:lnTo>
                  <a:pt x="94" y="31"/>
                </a:lnTo>
                <a:lnTo>
                  <a:pt x="94" y="31"/>
                </a:lnTo>
                <a:lnTo>
                  <a:pt x="94" y="31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4"/>
                </a:lnTo>
                <a:lnTo>
                  <a:pt x="94" y="34"/>
                </a:lnTo>
                <a:lnTo>
                  <a:pt x="94" y="34"/>
                </a:lnTo>
                <a:lnTo>
                  <a:pt x="95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6"/>
                </a:lnTo>
                <a:lnTo>
                  <a:pt x="94" y="35"/>
                </a:lnTo>
                <a:lnTo>
                  <a:pt x="95" y="35"/>
                </a:lnTo>
                <a:lnTo>
                  <a:pt x="95" y="36"/>
                </a:lnTo>
                <a:lnTo>
                  <a:pt x="94" y="36"/>
                </a:lnTo>
                <a:lnTo>
                  <a:pt x="94" y="36"/>
                </a:lnTo>
                <a:lnTo>
                  <a:pt x="94" y="36"/>
                </a:lnTo>
                <a:lnTo>
                  <a:pt x="94" y="36"/>
                </a:lnTo>
                <a:lnTo>
                  <a:pt x="94" y="37"/>
                </a:lnTo>
                <a:lnTo>
                  <a:pt x="94" y="37"/>
                </a:lnTo>
                <a:lnTo>
                  <a:pt x="94" y="37"/>
                </a:lnTo>
                <a:lnTo>
                  <a:pt x="94" y="37"/>
                </a:lnTo>
                <a:lnTo>
                  <a:pt x="94" y="37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3" y="40"/>
                </a:lnTo>
                <a:lnTo>
                  <a:pt x="93" y="40"/>
                </a:lnTo>
                <a:lnTo>
                  <a:pt x="94" y="40"/>
                </a:lnTo>
                <a:lnTo>
                  <a:pt x="93" y="40"/>
                </a:lnTo>
                <a:lnTo>
                  <a:pt x="93" y="40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2" y="43"/>
                </a:lnTo>
                <a:lnTo>
                  <a:pt x="92" y="44"/>
                </a:lnTo>
                <a:lnTo>
                  <a:pt x="92" y="44"/>
                </a:lnTo>
                <a:lnTo>
                  <a:pt x="92" y="44"/>
                </a:lnTo>
                <a:lnTo>
                  <a:pt x="92" y="44"/>
                </a:lnTo>
                <a:lnTo>
                  <a:pt x="92" y="44"/>
                </a:lnTo>
                <a:lnTo>
                  <a:pt x="92" y="45"/>
                </a:lnTo>
                <a:lnTo>
                  <a:pt x="92" y="45"/>
                </a:lnTo>
                <a:lnTo>
                  <a:pt x="92" y="45"/>
                </a:lnTo>
                <a:lnTo>
                  <a:pt x="92" y="45"/>
                </a:lnTo>
                <a:lnTo>
                  <a:pt x="92" y="46"/>
                </a:lnTo>
                <a:lnTo>
                  <a:pt x="91" y="46"/>
                </a:lnTo>
                <a:lnTo>
                  <a:pt x="91" y="46"/>
                </a:lnTo>
                <a:lnTo>
                  <a:pt x="91" y="47"/>
                </a:lnTo>
                <a:lnTo>
                  <a:pt x="92" y="47"/>
                </a:lnTo>
                <a:lnTo>
                  <a:pt x="92" y="47"/>
                </a:lnTo>
                <a:lnTo>
                  <a:pt x="92" y="47"/>
                </a:lnTo>
                <a:lnTo>
                  <a:pt x="92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0" y="48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89" y="49"/>
                </a:lnTo>
                <a:lnTo>
                  <a:pt x="87" y="50"/>
                </a:lnTo>
                <a:lnTo>
                  <a:pt x="86" y="51"/>
                </a:lnTo>
                <a:lnTo>
                  <a:pt x="84" y="52"/>
                </a:lnTo>
                <a:lnTo>
                  <a:pt x="82" y="54"/>
                </a:lnTo>
                <a:lnTo>
                  <a:pt x="81" y="54"/>
                </a:lnTo>
                <a:lnTo>
                  <a:pt x="81" y="55"/>
                </a:lnTo>
                <a:lnTo>
                  <a:pt x="80" y="55"/>
                </a:lnTo>
                <a:lnTo>
                  <a:pt x="79" y="56"/>
                </a:lnTo>
                <a:lnTo>
                  <a:pt x="78" y="58"/>
                </a:lnTo>
                <a:lnTo>
                  <a:pt x="78" y="58"/>
                </a:lnTo>
                <a:lnTo>
                  <a:pt x="76" y="60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3" y="62"/>
                </a:lnTo>
                <a:lnTo>
                  <a:pt x="73" y="62"/>
                </a:lnTo>
                <a:lnTo>
                  <a:pt x="73" y="61"/>
                </a:lnTo>
                <a:lnTo>
                  <a:pt x="73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0"/>
                </a:lnTo>
                <a:lnTo>
                  <a:pt x="72" y="60"/>
                </a:lnTo>
                <a:lnTo>
                  <a:pt x="71" y="60"/>
                </a:lnTo>
                <a:lnTo>
                  <a:pt x="71" y="60"/>
                </a:lnTo>
                <a:lnTo>
                  <a:pt x="71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69" y="60"/>
                </a:lnTo>
                <a:lnTo>
                  <a:pt x="69" y="60"/>
                </a:lnTo>
                <a:lnTo>
                  <a:pt x="69" y="60"/>
                </a:lnTo>
                <a:lnTo>
                  <a:pt x="68" y="60"/>
                </a:lnTo>
                <a:lnTo>
                  <a:pt x="68" y="61"/>
                </a:lnTo>
                <a:lnTo>
                  <a:pt x="68" y="61"/>
                </a:lnTo>
                <a:lnTo>
                  <a:pt x="68" y="61"/>
                </a:lnTo>
                <a:lnTo>
                  <a:pt x="68" y="61"/>
                </a:lnTo>
                <a:lnTo>
                  <a:pt x="68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3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7" y="62"/>
                </a:lnTo>
                <a:lnTo>
                  <a:pt x="67" y="62"/>
                </a:lnTo>
                <a:lnTo>
                  <a:pt x="67" y="62"/>
                </a:lnTo>
                <a:lnTo>
                  <a:pt x="67" y="62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2"/>
                </a:lnTo>
                <a:lnTo>
                  <a:pt x="67" y="62"/>
                </a:lnTo>
                <a:lnTo>
                  <a:pt x="67" y="62"/>
                </a:lnTo>
                <a:lnTo>
                  <a:pt x="67" y="61"/>
                </a:lnTo>
                <a:lnTo>
                  <a:pt x="67" y="61"/>
                </a:lnTo>
                <a:lnTo>
                  <a:pt x="66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6" y="61"/>
                </a:lnTo>
                <a:lnTo>
                  <a:pt x="66" y="61"/>
                </a:lnTo>
                <a:lnTo>
                  <a:pt x="66" y="61"/>
                </a:lnTo>
                <a:lnTo>
                  <a:pt x="66" y="61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6" y="60"/>
                </a:lnTo>
                <a:lnTo>
                  <a:pt x="67" y="60"/>
                </a:lnTo>
                <a:lnTo>
                  <a:pt x="66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6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8" y="60"/>
                </a:lnTo>
                <a:lnTo>
                  <a:pt x="67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59"/>
                </a:lnTo>
                <a:lnTo>
                  <a:pt x="67" y="59"/>
                </a:lnTo>
                <a:lnTo>
                  <a:pt x="67" y="59"/>
                </a:lnTo>
                <a:lnTo>
                  <a:pt x="67" y="59"/>
                </a:lnTo>
                <a:lnTo>
                  <a:pt x="67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60"/>
                </a:lnTo>
                <a:lnTo>
                  <a:pt x="68" y="59"/>
                </a:lnTo>
                <a:lnTo>
                  <a:pt x="68" y="60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8"/>
                </a:lnTo>
                <a:lnTo>
                  <a:pt x="69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69" y="57"/>
                </a:lnTo>
                <a:lnTo>
                  <a:pt x="69" y="58"/>
                </a:lnTo>
                <a:lnTo>
                  <a:pt x="69" y="57"/>
                </a:lnTo>
                <a:lnTo>
                  <a:pt x="69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6"/>
                </a:lnTo>
                <a:lnTo>
                  <a:pt x="70" y="56"/>
                </a:lnTo>
                <a:lnTo>
                  <a:pt x="70" y="57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1" y="56"/>
                </a:lnTo>
                <a:lnTo>
                  <a:pt x="70" y="56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2"/>
                </a:lnTo>
                <a:lnTo>
                  <a:pt x="70" y="53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1"/>
                </a:lnTo>
                <a:lnTo>
                  <a:pt x="71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5" y="49"/>
                </a:lnTo>
                <a:lnTo>
                  <a:pt x="75" y="49"/>
                </a:lnTo>
                <a:lnTo>
                  <a:pt x="75" y="49"/>
                </a:lnTo>
                <a:lnTo>
                  <a:pt x="74" y="49"/>
                </a:lnTo>
                <a:lnTo>
                  <a:pt x="74" y="49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6"/>
                </a:lnTo>
                <a:lnTo>
                  <a:pt x="73" y="46"/>
                </a:lnTo>
                <a:lnTo>
                  <a:pt x="73" y="46"/>
                </a:lnTo>
                <a:lnTo>
                  <a:pt x="73" y="46"/>
                </a:lnTo>
                <a:lnTo>
                  <a:pt x="73" y="46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2" y="46"/>
                </a:lnTo>
                <a:lnTo>
                  <a:pt x="72" y="46"/>
                </a:lnTo>
                <a:lnTo>
                  <a:pt x="72" y="46"/>
                </a:lnTo>
                <a:lnTo>
                  <a:pt x="72" y="47"/>
                </a:lnTo>
                <a:lnTo>
                  <a:pt x="72" y="46"/>
                </a:lnTo>
                <a:lnTo>
                  <a:pt x="72" y="47"/>
                </a:lnTo>
                <a:lnTo>
                  <a:pt x="72" y="47"/>
                </a:lnTo>
                <a:lnTo>
                  <a:pt x="72" y="47"/>
                </a:lnTo>
                <a:lnTo>
                  <a:pt x="72" y="47"/>
                </a:lnTo>
                <a:lnTo>
                  <a:pt x="72" y="46"/>
                </a:lnTo>
                <a:lnTo>
                  <a:pt x="72" y="46"/>
                </a:lnTo>
                <a:lnTo>
                  <a:pt x="72" y="46"/>
                </a:lnTo>
                <a:lnTo>
                  <a:pt x="71" y="46"/>
                </a:lnTo>
                <a:lnTo>
                  <a:pt x="72" y="46"/>
                </a:lnTo>
                <a:lnTo>
                  <a:pt x="72" y="46"/>
                </a:lnTo>
                <a:lnTo>
                  <a:pt x="72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8" y="46"/>
                </a:lnTo>
                <a:lnTo>
                  <a:pt x="68" y="46"/>
                </a:lnTo>
                <a:lnTo>
                  <a:pt x="68" y="46"/>
                </a:lnTo>
                <a:lnTo>
                  <a:pt x="68" y="46"/>
                </a:lnTo>
                <a:lnTo>
                  <a:pt x="67" y="47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6" y="46"/>
                </a:lnTo>
                <a:lnTo>
                  <a:pt x="66" y="46"/>
                </a:lnTo>
                <a:lnTo>
                  <a:pt x="67" y="46"/>
                </a:lnTo>
                <a:lnTo>
                  <a:pt x="67" y="47"/>
                </a:lnTo>
                <a:lnTo>
                  <a:pt x="66" y="47"/>
                </a:lnTo>
                <a:lnTo>
                  <a:pt x="66" y="47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4" y="46"/>
                </a:lnTo>
                <a:lnTo>
                  <a:pt x="64" y="46"/>
                </a:lnTo>
                <a:lnTo>
                  <a:pt x="65" y="46"/>
                </a:lnTo>
                <a:lnTo>
                  <a:pt x="65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5"/>
                </a:lnTo>
                <a:lnTo>
                  <a:pt x="63" y="45"/>
                </a:lnTo>
                <a:lnTo>
                  <a:pt x="63" y="46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1" y="46"/>
                </a:lnTo>
                <a:lnTo>
                  <a:pt x="61" y="46"/>
                </a:lnTo>
                <a:lnTo>
                  <a:pt x="61" y="45"/>
                </a:lnTo>
                <a:lnTo>
                  <a:pt x="61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6"/>
                </a:lnTo>
                <a:lnTo>
                  <a:pt x="59" y="46"/>
                </a:lnTo>
                <a:lnTo>
                  <a:pt x="59" y="46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4"/>
                </a:lnTo>
                <a:lnTo>
                  <a:pt x="58" y="44"/>
                </a:lnTo>
                <a:lnTo>
                  <a:pt x="57" y="44"/>
                </a:lnTo>
                <a:lnTo>
                  <a:pt x="57" y="44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6" y="43"/>
                </a:lnTo>
                <a:lnTo>
                  <a:pt x="56" y="42"/>
                </a:lnTo>
                <a:lnTo>
                  <a:pt x="56" y="42"/>
                </a:lnTo>
                <a:lnTo>
                  <a:pt x="56" y="42"/>
                </a:lnTo>
                <a:lnTo>
                  <a:pt x="56" y="42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4" y="40"/>
                </a:lnTo>
                <a:lnTo>
                  <a:pt x="54" y="40"/>
                </a:lnTo>
                <a:lnTo>
                  <a:pt x="54" y="40"/>
                </a:lnTo>
                <a:lnTo>
                  <a:pt x="54" y="40"/>
                </a:lnTo>
                <a:lnTo>
                  <a:pt x="54" y="40"/>
                </a:lnTo>
                <a:lnTo>
                  <a:pt x="53" y="40"/>
                </a:lnTo>
                <a:lnTo>
                  <a:pt x="54" y="40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2" y="38"/>
                </a:lnTo>
                <a:lnTo>
                  <a:pt x="53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6"/>
                </a:lnTo>
                <a:lnTo>
                  <a:pt x="51" y="36"/>
                </a:lnTo>
                <a:lnTo>
                  <a:pt x="50" y="36"/>
                </a:lnTo>
                <a:lnTo>
                  <a:pt x="50" y="36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4"/>
                </a:lnTo>
                <a:lnTo>
                  <a:pt x="49" y="34"/>
                </a:lnTo>
                <a:lnTo>
                  <a:pt x="49" y="35"/>
                </a:lnTo>
                <a:lnTo>
                  <a:pt x="49" y="35"/>
                </a:lnTo>
                <a:lnTo>
                  <a:pt x="49" y="34"/>
                </a:lnTo>
                <a:lnTo>
                  <a:pt x="49" y="34"/>
                </a:lnTo>
                <a:lnTo>
                  <a:pt x="49" y="34"/>
                </a:lnTo>
                <a:lnTo>
                  <a:pt x="48" y="34"/>
                </a:lnTo>
                <a:lnTo>
                  <a:pt x="48" y="34"/>
                </a:lnTo>
                <a:lnTo>
                  <a:pt x="48" y="33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7" y="34"/>
                </a:lnTo>
                <a:lnTo>
                  <a:pt x="47" y="33"/>
                </a:lnTo>
                <a:lnTo>
                  <a:pt x="47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5" y="32"/>
                </a:lnTo>
                <a:lnTo>
                  <a:pt x="45" y="32"/>
                </a:lnTo>
                <a:lnTo>
                  <a:pt x="45" y="32"/>
                </a:lnTo>
                <a:lnTo>
                  <a:pt x="44" y="31"/>
                </a:lnTo>
                <a:lnTo>
                  <a:pt x="45" y="31"/>
                </a:lnTo>
                <a:lnTo>
                  <a:pt x="45" y="31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2" y="29"/>
                </a:lnTo>
                <a:lnTo>
                  <a:pt x="42" y="29"/>
                </a:lnTo>
                <a:lnTo>
                  <a:pt x="42" y="30"/>
                </a:lnTo>
                <a:lnTo>
                  <a:pt x="41" y="29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0" y="29"/>
                </a:lnTo>
                <a:lnTo>
                  <a:pt x="40" y="29"/>
                </a:lnTo>
                <a:lnTo>
                  <a:pt x="40" y="29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9"/>
                </a:lnTo>
                <a:lnTo>
                  <a:pt x="40" y="29"/>
                </a:lnTo>
                <a:lnTo>
                  <a:pt x="39" y="29"/>
                </a:lnTo>
                <a:lnTo>
                  <a:pt x="39" y="29"/>
                </a:lnTo>
                <a:lnTo>
                  <a:pt x="39" y="29"/>
                </a:lnTo>
                <a:lnTo>
                  <a:pt x="39" y="29"/>
                </a:lnTo>
                <a:lnTo>
                  <a:pt x="39" y="28"/>
                </a:lnTo>
                <a:lnTo>
                  <a:pt x="39" y="28"/>
                </a:lnTo>
                <a:lnTo>
                  <a:pt x="39" y="28"/>
                </a:lnTo>
                <a:lnTo>
                  <a:pt x="39" y="28"/>
                </a:lnTo>
                <a:lnTo>
                  <a:pt x="39" y="28"/>
                </a:lnTo>
                <a:lnTo>
                  <a:pt x="38" y="29"/>
                </a:lnTo>
                <a:lnTo>
                  <a:pt x="38" y="29"/>
                </a:lnTo>
                <a:lnTo>
                  <a:pt x="38" y="29"/>
                </a:lnTo>
                <a:lnTo>
                  <a:pt x="38" y="28"/>
                </a:lnTo>
                <a:lnTo>
                  <a:pt x="38" y="28"/>
                </a:lnTo>
                <a:lnTo>
                  <a:pt x="38" y="28"/>
                </a:lnTo>
                <a:lnTo>
                  <a:pt x="37" y="28"/>
                </a:lnTo>
                <a:lnTo>
                  <a:pt x="37" y="28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6" y="29"/>
                </a:lnTo>
                <a:lnTo>
                  <a:pt x="36" y="29"/>
                </a:lnTo>
                <a:lnTo>
                  <a:pt x="36" y="29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5" y="28"/>
                </a:lnTo>
                <a:lnTo>
                  <a:pt x="36" y="29"/>
                </a:lnTo>
                <a:lnTo>
                  <a:pt x="36" y="29"/>
                </a:lnTo>
                <a:lnTo>
                  <a:pt x="35" y="29"/>
                </a:lnTo>
                <a:lnTo>
                  <a:pt x="35" y="28"/>
                </a:lnTo>
                <a:lnTo>
                  <a:pt x="35" y="28"/>
                </a:lnTo>
                <a:lnTo>
                  <a:pt x="35" y="28"/>
                </a:lnTo>
                <a:lnTo>
                  <a:pt x="35" y="28"/>
                </a:lnTo>
                <a:lnTo>
                  <a:pt x="35" y="28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3" y="27"/>
                </a:lnTo>
                <a:lnTo>
                  <a:pt x="33" y="27"/>
                </a:lnTo>
                <a:lnTo>
                  <a:pt x="33" y="27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4" y="26"/>
                </a:lnTo>
                <a:lnTo>
                  <a:pt x="34" y="26"/>
                </a:lnTo>
                <a:lnTo>
                  <a:pt x="34" y="26"/>
                </a:lnTo>
                <a:lnTo>
                  <a:pt x="34" y="26"/>
                </a:lnTo>
                <a:lnTo>
                  <a:pt x="34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5"/>
                </a:lnTo>
                <a:lnTo>
                  <a:pt x="33" y="25"/>
                </a:lnTo>
                <a:lnTo>
                  <a:pt x="33" y="26"/>
                </a:lnTo>
                <a:lnTo>
                  <a:pt x="33" y="26"/>
                </a:lnTo>
                <a:lnTo>
                  <a:pt x="32" y="26"/>
                </a:lnTo>
                <a:lnTo>
                  <a:pt x="32" y="25"/>
                </a:lnTo>
                <a:lnTo>
                  <a:pt x="32" y="26"/>
                </a:lnTo>
                <a:lnTo>
                  <a:pt x="32" y="26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0" y="25"/>
                </a:lnTo>
                <a:lnTo>
                  <a:pt x="30" y="25"/>
                </a:lnTo>
                <a:lnTo>
                  <a:pt x="30" y="24"/>
                </a:lnTo>
                <a:lnTo>
                  <a:pt x="30" y="24"/>
                </a:lnTo>
                <a:lnTo>
                  <a:pt x="30" y="24"/>
                </a:lnTo>
                <a:lnTo>
                  <a:pt x="30" y="24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8" y="25"/>
                </a:lnTo>
                <a:lnTo>
                  <a:pt x="28" y="25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7" y="25"/>
                </a:lnTo>
                <a:lnTo>
                  <a:pt x="27" y="24"/>
                </a:lnTo>
                <a:lnTo>
                  <a:pt x="27" y="24"/>
                </a:lnTo>
                <a:lnTo>
                  <a:pt x="27" y="25"/>
                </a:lnTo>
                <a:lnTo>
                  <a:pt x="27" y="25"/>
                </a:lnTo>
                <a:lnTo>
                  <a:pt x="26" y="24"/>
                </a:lnTo>
                <a:lnTo>
                  <a:pt x="27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5"/>
                </a:lnTo>
                <a:lnTo>
                  <a:pt x="26" y="25"/>
                </a:lnTo>
                <a:lnTo>
                  <a:pt x="26" y="24"/>
                </a:lnTo>
                <a:lnTo>
                  <a:pt x="26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6" y="23"/>
                </a:lnTo>
                <a:lnTo>
                  <a:pt x="26" y="23"/>
                </a:lnTo>
                <a:lnTo>
                  <a:pt x="25" y="23"/>
                </a:lnTo>
                <a:lnTo>
                  <a:pt x="25" y="23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19" y="23"/>
                </a:lnTo>
                <a:lnTo>
                  <a:pt x="19" y="23"/>
                </a:lnTo>
                <a:lnTo>
                  <a:pt x="19" y="23"/>
                </a:lnTo>
                <a:lnTo>
                  <a:pt x="19" y="23"/>
                </a:lnTo>
                <a:lnTo>
                  <a:pt x="19" y="23"/>
                </a:lnTo>
                <a:lnTo>
                  <a:pt x="18" y="23"/>
                </a:lnTo>
                <a:lnTo>
                  <a:pt x="18" y="23"/>
                </a:lnTo>
                <a:lnTo>
                  <a:pt x="18" y="23"/>
                </a:lnTo>
                <a:lnTo>
                  <a:pt x="18" y="23"/>
                </a:lnTo>
                <a:lnTo>
                  <a:pt x="18" y="22"/>
                </a:lnTo>
                <a:lnTo>
                  <a:pt x="18" y="22"/>
                </a:lnTo>
                <a:lnTo>
                  <a:pt x="18" y="22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2"/>
                </a:lnTo>
                <a:lnTo>
                  <a:pt x="16" y="22"/>
                </a:lnTo>
                <a:lnTo>
                  <a:pt x="16" y="22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5" y="23"/>
                </a:lnTo>
                <a:lnTo>
                  <a:pt x="15" y="23"/>
                </a:lnTo>
                <a:lnTo>
                  <a:pt x="16" y="23"/>
                </a:lnTo>
                <a:lnTo>
                  <a:pt x="16" y="22"/>
                </a:lnTo>
                <a:lnTo>
                  <a:pt x="16" y="22"/>
                </a:lnTo>
                <a:lnTo>
                  <a:pt x="16" y="22"/>
                </a:lnTo>
                <a:lnTo>
                  <a:pt x="16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2" y="22"/>
                </a:lnTo>
                <a:lnTo>
                  <a:pt x="12" y="22"/>
                </a:lnTo>
                <a:lnTo>
                  <a:pt x="12" y="22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1"/>
                </a:lnTo>
                <a:lnTo>
                  <a:pt x="10" y="21"/>
                </a:lnTo>
                <a:lnTo>
                  <a:pt x="10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8" y="21"/>
                </a:lnTo>
                <a:lnTo>
                  <a:pt x="8" y="22"/>
                </a:lnTo>
                <a:lnTo>
                  <a:pt x="8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6" y="22"/>
                </a:lnTo>
                <a:lnTo>
                  <a:pt x="6" y="22"/>
                </a:lnTo>
                <a:lnTo>
                  <a:pt x="6" y="22"/>
                </a:lnTo>
                <a:lnTo>
                  <a:pt x="6" y="22"/>
                </a:lnTo>
                <a:lnTo>
                  <a:pt x="7" y="22"/>
                </a:lnTo>
                <a:lnTo>
                  <a:pt x="7" y="23"/>
                </a:lnTo>
                <a:lnTo>
                  <a:pt x="7" y="23"/>
                </a:lnTo>
                <a:lnTo>
                  <a:pt x="7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2"/>
                </a:lnTo>
                <a:lnTo>
                  <a:pt x="6" y="22"/>
                </a:lnTo>
                <a:lnTo>
                  <a:pt x="5" y="22"/>
                </a:lnTo>
                <a:lnTo>
                  <a:pt x="5" y="23"/>
                </a:lnTo>
                <a:lnTo>
                  <a:pt x="5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2"/>
                </a:lnTo>
                <a:lnTo>
                  <a:pt x="4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3"/>
                </a:lnTo>
                <a:lnTo>
                  <a:pt x="3" y="23"/>
                </a:lnTo>
                <a:lnTo>
                  <a:pt x="2" y="23"/>
                </a:lnTo>
                <a:lnTo>
                  <a:pt x="2" y="23"/>
                </a:lnTo>
                <a:lnTo>
                  <a:pt x="2" y="22"/>
                </a:lnTo>
                <a:lnTo>
                  <a:pt x="2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close/>
                <a:moveTo>
                  <a:pt x="95" y="28"/>
                </a:moveTo>
                <a:lnTo>
                  <a:pt x="95" y="28"/>
                </a:lnTo>
                <a:close/>
                <a:moveTo>
                  <a:pt x="95" y="32"/>
                </a:move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1"/>
                </a:lnTo>
                <a:lnTo>
                  <a:pt x="95" y="31"/>
                </a:lnTo>
                <a:lnTo>
                  <a:pt x="96" y="31"/>
                </a:lnTo>
                <a:lnTo>
                  <a:pt x="95" y="31"/>
                </a:lnTo>
                <a:lnTo>
                  <a:pt x="95" y="30"/>
                </a:lnTo>
                <a:lnTo>
                  <a:pt x="95" y="31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29"/>
                </a:lnTo>
                <a:lnTo>
                  <a:pt x="96" y="29"/>
                </a:lnTo>
                <a:lnTo>
                  <a:pt x="96" y="29"/>
                </a:lnTo>
                <a:lnTo>
                  <a:pt x="95" y="29"/>
                </a:lnTo>
                <a:lnTo>
                  <a:pt x="96" y="29"/>
                </a:lnTo>
                <a:lnTo>
                  <a:pt x="95" y="29"/>
                </a:lnTo>
                <a:lnTo>
                  <a:pt x="96" y="29"/>
                </a:lnTo>
                <a:lnTo>
                  <a:pt x="96" y="29"/>
                </a:lnTo>
                <a:lnTo>
                  <a:pt x="96" y="29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6" y="28"/>
                </a:lnTo>
                <a:lnTo>
                  <a:pt x="96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7"/>
                </a:lnTo>
                <a:lnTo>
                  <a:pt x="96" y="27"/>
                </a:lnTo>
                <a:lnTo>
                  <a:pt x="96" y="27"/>
                </a:lnTo>
                <a:lnTo>
                  <a:pt x="96" y="27"/>
                </a:lnTo>
                <a:lnTo>
                  <a:pt x="96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6"/>
                </a:lnTo>
                <a:lnTo>
                  <a:pt x="97" y="26"/>
                </a:lnTo>
                <a:lnTo>
                  <a:pt x="97" y="26"/>
                </a:lnTo>
                <a:lnTo>
                  <a:pt x="97" y="26"/>
                </a:lnTo>
                <a:lnTo>
                  <a:pt x="98" y="26"/>
                </a:lnTo>
                <a:lnTo>
                  <a:pt x="98" y="26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9" y="27"/>
                </a:lnTo>
                <a:lnTo>
                  <a:pt x="99" y="27"/>
                </a:lnTo>
                <a:lnTo>
                  <a:pt x="98" y="28"/>
                </a:lnTo>
                <a:lnTo>
                  <a:pt x="98" y="28"/>
                </a:lnTo>
                <a:lnTo>
                  <a:pt x="98" y="28"/>
                </a:lnTo>
                <a:lnTo>
                  <a:pt x="98" y="28"/>
                </a:lnTo>
                <a:lnTo>
                  <a:pt x="98" y="29"/>
                </a:lnTo>
                <a:lnTo>
                  <a:pt x="97" y="29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8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1"/>
                </a:lnTo>
                <a:lnTo>
                  <a:pt x="97" y="31"/>
                </a:lnTo>
                <a:lnTo>
                  <a:pt x="97" y="31"/>
                </a:lnTo>
                <a:lnTo>
                  <a:pt x="97" y="31"/>
                </a:lnTo>
                <a:lnTo>
                  <a:pt x="97" y="31"/>
                </a:lnTo>
                <a:lnTo>
                  <a:pt x="96" y="31"/>
                </a:lnTo>
                <a:lnTo>
                  <a:pt x="96" y="32"/>
                </a:lnTo>
                <a:lnTo>
                  <a:pt x="96" y="32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5"/>
                </a:lnTo>
                <a:lnTo>
                  <a:pt x="95" y="35"/>
                </a:lnTo>
                <a:lnTo>
                  <a:pt x="95" y="35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3"/>
                </a:lnTo>
                <a:lnTo>
                  <a:pt x="94" y="33"/>
                </a:lnTo>
                <a:lnTo>
                  <a:pt x="95" y="33"/>
                </a:lnTo>
                <a:lnTo>
                  <a:pt x="95" y="33"/>
                </a:lnTo>
                <a:lnTo>
                  <a:pt x="95" y="33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close/>
                <a:moveTo>
                  <a:pt x="95" y="28"/>
                </a:move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1" name="Freeform 52">
            <a:extLst>
              <a:ext uri="{FF2B5EF4-FFF2-40B4-BE49-F238E27FC236}">
                <a16:creationId xmlns="" xmlns:a16="http://schemas.microsoft.com/office/drawing/2014/main" id="{F9D556F1-257B-4F1B-92CB-895869133360}"/>
              </a:ext>
            </a:extLst>
          </p:cNvPr>
          <p:cNvSpPr>
            <a:spLocks noEditPoints="1"/>
          </p:cNvSpPr>
          <p:nvPr/>
        </p:nvSpPr>
        <p:spPr bwMode="auto">
          <a:xfrm>
            <a:off x="4870307" y="5747949"/>
            <a:ext cx="938213" cy="596900"/>
          </a:xfrm>
          <a:custGeom>
            <a:avLst/>
            <a:gdLst>
              <a:gd name="T0" fmla="*/ 2 w 99"/>
              <a:gd name="T1" fmla="*/ 20 h 63"/>
              <a:gd name="T2" fmla="*/ 4 w 99"/>
              <a:gd name="T3" fmla="*/ 17 h 63"/>
              <a:gd name="T4" fmla="*/ 2 w 99"/>
              <a:gd name="T5" fmla="*/ 13 h 63"/>
              <a:gd name="T6" fmla="*/ 3 w 99"/>
              <a:gd name="T7" fmla="*/ 11 h 63"/>
              <a:gd name="T8" fmla="*/ 3 w 99"/>
              <a:gd name="T9" fmla="*/ 8 h 63"/>
              <a:gd name="T10" fmla="*/ 9 w 99"/>
              <a:gd name="T11" fmla="*/ 5 h 63"/>
              <a:gd name="T12" fmla="*/ 15 w 99"/>
              <a:gd name="T13" fmla="*/ 8 h 63"/>
              <a:gd name="T14" fmla="*/ 22 w 99"/>
              <a:gd name="T15" fmla="*/ 8 h 63"/>
              <a:gd name="T16" fmla="*/ 29 w 99"/>
              <a:gd name="T17" fmla="*/ 9 h 63"/>
              <a:gd name="T18" fmla="*/ 37 w 99"/>
              <a:gd name="T19" fmla="*/ 12 h 63"/>
              <a:gd name="T20" fmla="*/ 45 w 99"/>
              <a:gd name="T21" fmla="*/ 13 h 63"/>
              <a:gd name="T22" fmla="*/ 46 w 99"/>
              <a:gd name="T23" fmla="*/ 9 h 63"/>
              <a:gd name="T24" fmla="*/ 49 w 99"/>
              <a:gd name="T25" fmla="*/ 6 h 63"/>
              <a:gd name="T26" fmla="*/ 56 w 99"/>
              <a:gd name="T27" fmla="*/ 5 h 63"/>
              <a:gd name="T28" fmla="*/ 60 w 99"/>
              <a:gd name="T29" fmla="*/ 1 h 63"/>
              <a:gd name="T30" fmla="*/ 63 w 99"/>
              <a:gd name="T31" fmla="*/ 3 h 63"/>
              <a:gd name="T32" fmla="*/ 66 w 99"/>
              <a:gd name="T33" fmla="*/ 2 h 63"/>
              <a:gd name="T34" fmla="*/ 71 w 99"/>
              <a:gd name="T35" fmla="*/ 1 h 63"/>
              <a:gd name="T36" fmla="*/ 74 w 99"/>
              <a:gd name="T37" fmla="*/ 4 h 63"/>
              <a:gd name="T38" fmla="*/ 77 w 99"/>
              <a:gd name="T39" fmla="*/ 5 h 63"/>
              <a:gd name="T40" fmla="*/ 80 w 99"/>
              <a:gd name="T41" fmla="*/ 4 h 63"/>
              <a:gd name="T42" fmla="*/ 82 w 99"/>
              <a:gd name="T43" fmla="*/ 2 h 63"/>
              <a:gd name="T44" fmla="*/ 86 w 99"/>
              <a:gd name="T45" fmla="*/ 1 h 63"/>
              <a:gd name="T46" fmla="*/ 94 w 99"/>
              <a:gd name="T47" fmla="*/ 1 h 63"/>
              <a:gd name="T48" fmla="*/ 93 w 99"/>
              <a:gd name="T49" fmla="*/ 15 h 63"/>
              <a:gd name="T50" fmla="*/ 94 w 99"/>
              <a:gd name="T51" fmla="*/ 19 h 63"/>
              <a:gd name="T52" fmla="*/ 96 w 99"/>
              <a:gd name="T53" fmla="*/ 22 h 63"/>
              <a:gd name="T54" fmla="*/ 94 w 99"/>
              <a:gd name="T55" fmla="*/ 25 h 63"/>
              <a:gd name="T56" fmla="*/ 94 w 99"/>
              <a:gd name="T57" fmla="*/ 27 h 63"/>
              <a:gd name="T58" fmla="*/ 94 w 99"/>
              <a:gd name="T59" fmla="*/ 32 h 63"/>
              <a:gd name="T60" fmla="*/ 94 w 99"/>
              <a:gd name="T61" fmla="*/ 38 h 63"/>
              <a:gd name="T62" fmla="*/ 92 w 99"/>
              <a:gd name="T63" fmla="*/ 44 h 63"/>
              <a:gd name="T64" fmla="*/ 84 w 99"/>
              <a:gd name="T65" fmla="*/ 52 h 63"/>
              <a:gd name="T66" fmla="*/ 72 w 99"/>
              <a:gd name="T67" fmla="*/ 61 h 63"/>
              <a:gd name="T68" fmla="*/ 68 w 99"/>
              <a:gd name="T69" fmla="*/ 62 h 63"/>
              <a:gd name="T70" fmla="*/ 67 w 99"/>
              <a:gd name="T71" fmla="*/ 60 h 63"/>
              <a:gd name="T72" fmla="*/ 68 w 99"/>
              <a:gd name="T73" fmla="*/ 59 h 63"/>
              <a:gd name="T74" fmla="*/ 70 w 99"/>
              <a:gd name="T75" fmla="*/ 57 h 63"/>
              <a:gd name="T76" fmla="*/ 70 w 99"/>
              <a:gd name="T77" fmla="*/ 55 h 63"/>
              <a:gd name="T78" fmla="*/ 70 w 99"/>
              <a:gd name="T79" fmla="*/ 52 h 63"/>
              <a:gd name="T80" fmla="*/ 72 w 99"/>
              <a:gd name="T81" fmla="*/ 50 h 63"/>
              <a:gd name="T82" fmla="*/ 74 w 99"/>
              <a:gd name="T83" fmla="*/ 48 h 63"/>
              <a:gd name="T84" fmla="*/ 72 w 99"/>
              <a:gd name="T85" fmla="*/ 46 h 63"/>
              <a:gd name="T86" fmla="*/ 67 w 99"/>
              <a:gd name="T87" fmla="*/ 46 h 63"/>
              <a:gd name="T88" fmla="*/ 63 w 99"/>
              <a:gd name="T89" fmla="*/ 46 h 63"/>
              <a:gd name="T90" fmla="*/ 57 w 99"/>
              <a:gd name="T91" fmla="*/ 44 h 63"/>
              <a:gd name="T92" fmla="*/ 53 w 99"/>
              <a:gd name="T93" fmla="*/ 39 h 63"/>
              <a:gd name="T94" fmla="*/ 49 w 99"/>
              <a:gd name="T95" fmla="*/ 34 h 63"/>
              <a:gd name="T96" fmla="*/ 43 w 99"/>
              <a:gd name="T97" fmla="*/ 31 h 63"/>
              <a:gd name="T98" fmla="*/ 39 w 99"/>
              <a:gd name="T99" fmla="*/ 29 h 63"/>
              <a:gd name="T100" fmla="*/ 35 w 99"/>
              <a:gd name="T101" fmla="*/ 28 h 63"/>
              <a:gd name="T102" fmla="*/ 31 w 99"/>
              <a:gd name="T103" fmla="*/ 25 h 63"/>
              <a:gd name="T104" fmla="*/ 28 w 99"/>
              <a:gd name="T105" fmla="*/ 25 h 63"/>
              <a:gd name="T106" fmla="*/ 23 w 99"/>
              <a:gd name="T107" fmla="*/ 24 h 63"/>
              <a:gd name="T108" fmla="*/ 18 w 99"/>
              <a:gd name="T109" fmla="*/ 23 h 63"/>
              <a:gd name="T110" fmla="*/ 15 w 99"/>
              <a:gd name="T111" fmla="*/ 21 h 63"/>
              <a:gd name="T112" fmla="*/ 10 w 99"/>
              <a:gd name="T113" fmla="*/ 22 h 63"/>
              <a:gd name="T114" fmla="*/ 4 w 99"/>
              <a:gd name="T115" fmla="*/ 23 h 63"/>
              <a:gd name="T116" fmla="*/ 95 w 99"/>
              <a:gd name="T117" fmla="*/ 31 h 63"/>
              <a:gd name="T118" fmla="*/ 96 w 99"/>
              <a:gd name="T119" fmla="*/ 27 h 63"/>
              <a:gd name="T120" fmla="*/ 97 w 99"/>
              <a:gd name="T121" fmla="*/ 30 h 63"/>
              <a:gd name="T122" fmla="*/ 95 w 99"/>
              <a:gd name="T123" fmla="*/ 3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9" h="63">
                <a:moveTo>
                  <a:pt x="1" y="22"/>
                </a:moveTo>
                <a:lnTo>
                  <a:pt x="1" y="22"/>
                </a:lnTo>
                <a:lnTo>
                  <a:pt x="0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1" y="21"/>
                </a:lnTo>
                <a:lnTo>
                  <a:pt x="2" y="21"/>
                </a:lnTo>
                <a:lnTo>
                  <a:pt x="1" y="21"/>
                </a:lnTo>
                <a:lnTo>
                  <a:pt x="1" y="21"/>
                </a:lnTo>
                <a:lnTo>
                  <a:pt x="1" y="20"/>
                </a:lnTo>
                <a:lnTo>
                  <a:pt x="1" y="21"/>
                </a:lnTo>
                <a:lnTo>
                  <a:pt x="2" y="21"/>
                </a:lnTo>
                <a:lnTo>
                  <a:pt x="2" y="20"/>
                </a:lnTo>
                <a:lnTo>
                  <a:pt x="1" y="20"/>
                </a:lnTo>
                <a:lnTo>
                  <a:pt x="1" y="20"/>
                </a:lnTo>
                <a:lnTo>
                  <a:pt x="1" y="20"/>
                </a:lnTo>
                <a:lnTo>
                  <a:pt x="1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1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20"/>
                </a:lnTo>
                <a:lnTo>
                  <a:pt x="2" y="19"/>
                </a:lnTo>
                <a:lnTo>
                  <a:pt x="2" y="19"/>
                </a:lnTo>
                <a:lnTo>
                  <a:pt x="2" y="20"/>
                </a:lnTo>
                <a:lnTo>
                  <a:pt x="2" y="19"/>
                </a:lnTo>
                <a:lnTo>
                  <a:pt x="2" y="19"/>
                </a:lnTo>
                <a:lnTo>
                  <a:pt x="3" y="19"/>
                </a:lnTo>
                <a:lnTo>
                  <a:pt x="3" y="19"/>
                </a:lnTo>
                <a:lnTo>
                  <a:pt x="3" y="19"/>
                </a:lnTo>
                <a:lnTo>
                  <a:pt x="2" y="19"/>
                </a:lnTo>
                <a:lnTo>
                  <a:pt x="2" y="19"/>
                </a:lnTo>
                <a:lnTo>
                  <a:pt x="2" y="18"/>
                </a:lnTo>
                <a:lnTo>
                  <a:pt x="3" y="19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4" y="17"/>
                </a:lnTo>
                <a:lnTo>
                  <a:pt x="4" y="17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6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2" y="15"/>
                </a:lnTo>
                <a:lnTo>
                  <a:pt x="2" y="15"/>
                </a:lnTo>
                <a:lnTo>
                  <a:pt x="2" y="15"/>
                </a:lnTo>
                <a:lnTo>
                  <a:pt x="3" y="15"/>
                </a:lnTo>
                <a:lnTo>
                  <a:pt x="3" y="15"/>
                </a:lnTo>
                <a:lnTo>
                  <a:pt x="3" y="15"/>
                </a:lnTo>
                <a:lnTo>
                  <a:pt x="3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4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4"/>
                </a:lnTo>
                <a:lnTo>
                  <a:pt x="3" y="13"/>
                </a:lnTo>
                <a:lnTo>
                  <a:pt x="2" y="13"/>
                </a:lnTo>
                <a:lnTo>
                  <a:pt x="2" y="13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2" y="12"/>
                </a:lnTo>
                <a:lnTo>
                  <a:pt x="2" y="13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2" y="12"/>
                </a:lnTo>
                <a:lnTo>
                  <a:pt x="3" y="12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3" y="11"/>
                </a:lnTo>
                <a:lnTo>
                  <a:pt x="2" y="11"/>
                </a:lnTo>
                <a:lnTo>
                  <a:pt x="2" y="11"/>
                </a:lnTo>
                <a:lnTo>
                  <a:pt x="2" y="11"/>
                </a:lnTo>
                <a:lnTo>
                  <a:pt x="3" y="11"/>
                </a:lnTo>
                <a:lnTo>
                  <a:pt x="3" y="11"/>
                </a:lnTo>
                <a:lnTo>
                  <a:pt x="3" y="10"/>
                </a:lnTo>
                <a:lnTo>
                  <a:pt x="2" y="10"/>
                </a:lnTo>
                <a:lnTo>
                  <a:pt x="2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10"/>
                </a:lnTo>
                <a:lnTo>
                  <a:pt x="3" y="9"/>
                </a:lnTo>
                <a:lnTo>
                  <a:pt x="3" y="10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9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3" y="7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5"/>
                </a:lnTo>
                <a:lnTo>
                  <a:pt x="4" y="6"/>
                </a:lnTo>
                <a:lnTo>
                  <a:pt x="4" y="6"/>
                </a:lnTo>
                <a:lnTo>
                  <a:pt x="5" y="6"/>
                </a:lnTo>
                <a:lnTo>
                  <a:pt x="5" y="5"/>
                </a:lnTo>
                <a:lnTo>
                  <a:pt x="5" y="6"/>
                </a:lnTo>
                <a:lnTo>
                  <a:pt x="5" y="6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7" y="6"/>
                </a:lnTo>
                <a:lnTo>
                  <a:pt x="7" y="6"/>
                </a:lnTo>
                <a:lnTo>
                  <a:pt x="7" y="6"/>
                </a:lnTo>
                <a:lnTo>
                  <a:pt x="7" y="6"/>
                </a:lnTo>
                <a:lnTo>
                  <a:pt x="7" y="6"/>
                </a:lnTo>
                <a:lnTo>
                  <a:pt x="8" y="6"/>
                </a:lnTo>
                <a:lnTo>
                  <a:pt x="8" y="6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10" y="5"/>
                </a:lnTo>
                <a:lnTo>
                  <a:pt x="10" y="6"/>
                </a:lnTo>
                <a:lnTo>
                  <a:pt x="10" y="6"/>
                </a:lnTo>
                <a:lnTo>
                  <a:pt x="10" y="5"/>
                </a:lnTo>
                <a:lnTo>
                  <a:pt x="10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6"/>
                </a:lnTo>
                <a:lnTo>
                  <a:pt x="11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2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7"/>
                </a:lnTo>
                <a:lnTo>
                  <a:pt x="13" y="8"/>
                </a:lnTo>
                <a:lnTo>
                  <a:pt x="13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4" y="8"/>
                </a:lnTo>
                <a:lnTo>
                  <a:pt x="15" y="8"/>
                </a:lnTo>
                <a:lnTo>
                  <a:pt x="15" y="8"/>
                </a:lnTo>
                <a:lnTo>
                  <a:pt x="16" y="7"/>
                </a:lnTo>
                <a:lnTo>
                  <a:pt x="16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7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8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19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0" y="7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2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3" y="8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5" y="8"/>
                </a:lnTo>
                <a:lnTo>
                  <a:pt x="25" y="9"/>
                </a:lnTo>
                <a:lnTo>
                  <a:pt x="25" y="9"/>
                </a:lnTo>
                <a:lnTo>
                  <a:pt x="25" y="9"/>
                </a:lnTo>
                <a:lnTo>
                  <a:pt x="25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6" y="9"/>
                </a:lnTo>
                <a:lnTo>
                  <a:pt x="27" y="9"/>
                </a:lnTo>
                <a:lnTo>
                  <a:pt x="27" y="9"/>
                </a:lnTo>
                <a:lnTo>
                  <a:pt x="27" y="9"/>
                </a:lnTo>
                <a:lnTo>
                  <a:pt x="27" y="9"/>
                </a:lnTo>
                <a:lnTo>
                  <a:pt x="27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8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29" y="9"/>
                </a:lnTo>
                <a:lnTo>
                  <a:pt x="30" y="9"/>
                </a:lnTo>
                <a:lnTo>
                  <a:pt x="30" y="9"/>
                </a:lnTo>
                <a:lnTo>
                  <a:pt x="30" y="9"/>
                </a:lnTo>
                <a:lnTo>
                  <a:pt x="31" y="9"/>
                </a:lnTo>
                <a:lnTo>
                  <a:pt x="31" y="9"/>
                </a:lnTo>
                <a:lnTo>
                  <a:pt x="31" y="10"/>
                </a:lnTo>
                <a:lnTo>
                  <a:pt x="31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0"/>
                </a:lnTo>
                <a:lnTo>
                  <a:pt x="32" y="11"/>
                </a:lnTo>
                <a:lnTo>
                  <a:pt x="32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3" y="11"/>
                </a:lnTo>
                <a:lnTo>
                  <a:pt x="34" y="11"/>
                </a:lnTo>
                <a:lnTo>
                  <a:pt x="34" y="11"/>
                </a:lnTo>
                <a:lnTo>
                  <a:pt x="34" y="11"/>
                </a:lnTo>
                <a:lnTo>
                  <a:pt x="34" y="11"/>
                </a:lnTo>
                <a:lnTo>
                  <a:pt x="34" y="11"/>
                </a:lnTo>
                <a:lnTo>
                  <a:pt x="35" y="11"/>
                </a:lnTo>
                <a:lnTo>
                  <a:pt x="35" y="11"/>
                </a:lnTo>
                <a:lnTo>
                  <a:pt x="35" y="12"/>
                </a:lnTo>
                <a:lnTo>
                  <a:pt x="35" y="12"/>
                </a:lnTo>
                <a:lnTo>
                  <a:pt x="36" y="12"/>
                </a:lnTo>
                <a:lnTo>
                  <a:pt x="36" y="12"/>
                </a:lnTo>
                <a:lnTo>
                  <a:pt x="36" y="12"/>
                </a:lnTo>
                <a:lnTo>
                  <a:pt x="36" y="12"/>
                </a:lnTo>
                <a:lnTo>
                  <a:pt x="37" y="11"/>
                </a:lnTo>
                <a:lnTo>
                  <a:pt x="37" y="12"/>
                </a:lnTo>
                <a:lnTo>
                  <a:pt x="37" y="12"/>
                </a:lnTo>
                <a:lnTo>
                  <a:pt x="38" y="11"/>
                </a:lnTo>
                <a:lnTo>
                  <a:pt x="39" y="11"/>
                </a:lnTo>
                <a:lnTo>
                  <a:pt x="39" y="11"/>
                </a:lnTo>
                <a:lnTo>
                  <a:pt x="39" y="11"/>
                </a:lnTo>
                <a:lnTo>
                  <a:pt x="40" y="11"/>
                </a:lnTo>
                <a:lnTo>
                  <a:pt x="40" y="12"/>
                </a:lnTo>
                <a:lnTo>
                  <a:pt x="40" y="12"/>
                </a:lnTo>
                <a:lnTo>
                  <a:pt x="41" y="12"/>
                </a:lnTo>
                <a:lnTo>
                  <a:pt x="41" y="12"/>
                </a:lnTo>
                <a:lnTo>
                  <a:pt x="42" y="12"/>
                </a:lnTo>
                <a:lnTo>
                  <a:pt x="42" y="11"/>
                </a:lnTo>
                <a:lnTo>
                  <a:pt x="42" y="12"/>
                </a:lnTo>
                <a:lnTo>
                  <a:pt x="42" y="12"/>
                </a:lnTo>
                <a:lnTo>
                  <a:pt x="43" y="12"/>
                </a:lnTo>
                <a:lnTo>
                  <a:pt x="42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3"/>
                </a:lnTo>
                <a:lnTo>
                  <a:pt x="43" y="13"/>
                </a:lnTo>
                <a:lnTo>
                  <a:pt x="43" y="13"/>
                </a:lnTo>
                <a:lnTo>
                  <a:pt x="43" y="13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4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4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5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3"/>
                </a:lnTo>
                <a:lnTo>
                  <a:pt x="46" y="12"/>
                </a:lnTo>
                <a:lnTo>
                  <a:pt x="46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2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1"/>
                </a:lnTo>
                <a:lnTo>
                  <a:pt x="47" y="10"/>
                </a:lnTo>
                <a:lnTo>
                  <a:pt x="47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7" y="10"/>
                </a:lnTo>
                <a:lnTo>
                  <a:pt x="47" y="9"/>
                </a:lnTo>
                <a:lnTo>
                  <a:pt x="47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9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6" y="8"/>
                </a:lnTo>
                <a:lnTo>
                  <a:pt x="47" y="8"/>
                </a:lnTo>
                <a:lnTo>
                  <a:pt x="47" y="8"/>
                </a:lnTo>
                <a:lnTo>
                  <a:pt x="46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7"/>
                </a:lnTo>
                <a:lnTo>
                  <a:pt x="47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8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49" y="6"/>
                </a:lnTo>
                <a:lnTo>
                  <a:pt x="50" y="6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0" y="5"/>
                </a:lnTo>
                <a:lnTo>
                  <a:pt x="51" y="5"/>
                </a:lnTo>
                <a:lnTo>
                  <a:pt x="51" y="5"/>
                </a:lnTo>
                <a:lnTo>
                  <a:pt x="52" y="5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6"/>
                </a:lnTo>
                <a:lnTo>
                  <a:pt x="52" y="5"/>
                </a:lnTo>
                <a:lnTo>
                  <a:pt x="52" y="5"/>
                </a:lnTo>
                <a:lnTo>
                  <a:pt x="52" y="5"/>
                </a:lnTo>
                <a:lnTo>
                  <a:pt x="53" y="5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3" y="6"/>
                </a:lnTo>
                <a:lnTo>
                  <a:pt x="54" y="5"/>
                </a:lnTo>
                <a:lnTo>
                  <a:pt x="54" y="5"/>
                </a:lnTo>
                <a:lnTo>
                  <a:pt x="54" y="6"/>
                </a:lnTo>
                <a:lnTo>
                  <a:pt x="54" y="6"/>
                </a:lnTo>
                <a:lnTo>
                  <a:pt x="54" y="6"/>
                </a:lnTo>
                <a:lnTo>
                  <a:pt x="54" y="5"/>
                </a:lnTo>
                <a:lnTo>
                  <a:pt x="55" y="5"/>
                </a:lnTo>
                <a:lnTo>
                  <a:pt x="55" y="5"/>
                </a:lnTo>
                <a:lnTo>
                  <a:pt x="55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5"/>
                </a:lnTo>
                <a:lnTo>
                  <a:pt x="56" y="4"/>
                </a:lnTo>
                <a:lnTo>
                  <a:pt x="56" y="4"/>
                </a:lnTo>
                <a:lnTo>
                  <a:pt x="57" y="4"/>
                </a:lnTo>
                <a:lnTo>
                  <a:pt x="57" y="4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7" y="3"/>
                </a:lnTo>
                <a:lnTo>
                  <a:pt x="58" y="3"/>
                </a:lnTo>
                <a:lnTo>
                  <a:pt x="57" y="3"/>
                </a:lnTo>
                <a:lnTo>
                  <a:pt x="58" y="2"/>
                </a:lnTo>
                <a:lnTo>
                  <a:pt x="58" y="2"/>
                </a:lnTo>
                <a:lnTo>
                  <a:pt x="58" y="2"/>
                </a:lnTo>
                <a:lnTo>
                  <a:pt x="58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2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1"/>
                </a:lnTo>
                <a:lnTo>
                  <a:pt x="59" y="2"/>
                </a:lnTo>
                <a:lnTo>
                  <a:pt x="60" y="1"/>
                </a:lnTo>
                <a:lnTo>
                  <a:pt x="60" y="1"/>
                </a:lnTo>
                <a:lnTo>
                  <a:pt x="60" y="1"/>
                </a:lnTo>
                <a:lnTo>
                  <a:pt x="60" y="1"/>
                </a:lnTo>
                <a:lnTo>
                  <a:pt x="60" y="1"/>
                </a:lnTo>
                <a:lnTo>
                  <a:pt x="61" y="1"/>
                </a:lnTo>
                <a:lnTo>
                  <a:pt x="60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1"/>
                </a:lnTo>
                <a:lnTo>
                  <a:pt x="61" y="2"/>
                </a:lnTo>
                <a:lnTo>
                  <a:pt x="61" y="2"/>
                </a:lnTo>
                <a:lnTo>
                  <a:pt x="61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2" y="2"/>
                </a:lnTo>
                <a:lnTo>
                  <a:pt x="63" y="2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2"/>
                </a:lnTo>
                <a:lnTo>
                  <a:pt x="63" y="2"/>
                </a:lnTo>
                <a:lnTo>
                  <a:pt x="63" y="2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5" y="2"/>
                </a:lnTo>
                <a:lnTo>
                  <a:pt x="65" y="1"/>
                </a:lnTo>
                <a:lnTo>
                  <a:pt x="65" y="1"/>
                </a:lnTo>
                <a:lnTo>
                  <a:pt x="65" y="1"/>
                </a:lnTo>
                <a:lnTo>
                  <a:pt x="65" y="2"/>
                </a:lnTo>
                <a:lnTo>
                  <a:pt x="65" y="2"/>
                </a:lnTo>
                <a:lnTo>
                  <a:pt x="65" y="2"/>
                </a:lnTo>
                <a:lnTo>
                  <a:pt x="65" y="2"/>
                </a:lnTo>
                <a:lnTo>
                  <a:pt x="65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2"/>
                </a:lnTo>
                <a:lnTo>
                  <a:pt x="66" y="1"/>
                </a:lnTo>
                <a:lnTo>
                  <a:pt x="66" y="2"/>
                </a:lnTo>
                <a:lnTo>
                  <a:pt x="66" y="2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6" y="1"/>
                </a:lnTo>
                <a:lnTo>
                  <a:pt x="67" y="1"/>
                </a:lnTo>
                <a:lnTo>
                  <a:pt x="66" y="2"/>
                </a:lnTo>
                <a:lnTo>
                  <a:pt x="66" y="2"/>
                </a:lnTo>
                <a:lnTo>
                  <a:pt x="67" y="2"/>
                </a:lnTo>
                <a:lnTo>
                  <a:pt x="67" y="2"/>
                </a:lnTo>
                <a:lnTo>
                  <a:pt x="67" y="2"/>
                </a:lnTo>
                <a:lnTo>
                  <a:pt x="67" y="2"/>
                </a:lnTo>
                <a:lnTo>
                  <a:pt x="68" y="2"/>
                </a:lnTo>
                <a:lnTo>
                  <a:pt x="68" y="1"/>
                </a:lnTo>
                <a:lnTo>
                  <a:pt x="68" y="2"/>
                </a:lnTo>
                <a:lnTo>
                  <a:pt x="68" y="2"/>
                </a:lnTo>
                <a:lnTo>
                  <a:pt x="68" y="2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8" y="1"/>
                </a:lnTo>
                <a:lnTo>
                  <a:pt x="69" y="1"/>
                </a:lnTo>
                <a:lnTo>
                  <a:pt x="69" y="2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69" y="1"/>
                </a:lnTo>
                <a:lnTo>
                  <a:pt x="70" y="1"/>
                </a:lnTo>
                <a:lnTo>
                  <a:pt x="70" y="1"/>
                </a:lnTo>
                <a:lnTo>
                  <a:pt x="70" y="2"/>
                </a:lnTo>
                <a:lnTo>
                  <a:pt x="70" y="2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0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1" y="1"/>
                </a:lnTo>
                <a:lnTo>
                  <a:pt x="72" y="1"/>
                </a:lnTo>
                <a:lnTo>
                  <a:pt x="71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2"/>
                </a:lnTo>
                <a:lnTo>
                  <a:pt x="72" y="3"/>
                </a:lnTo>
                <a:lnTo>
                  <a:pt x="72" y="3"/>
                </a:lnTo>
                <a:lnTo>
                  <a:pt x="72" y="2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3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3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4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4"/>
                </a:lnTo>
                <a:lnTo>
                  <a:pt x="75" y="5"/>
                </a:lnTo>
                <a:lnTo>
                  <a:pt x="76" y="4"/>
                </a:lnTo>
                <a:lnTo>
                  <a:pt x="76" y="4"/>
                </a:lnTo>
                <a:lnTo>
                  <a:pt x="76" y="4"/>
                </a:lnTo>
                <a:lnTo>
                  <a:pt x="76" y="4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6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7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5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8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79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3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4"/>
                </a:lnTo>
                <a:lnTo>
                  <a:pt x="80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1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3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2" y="2"/>
                </a:lnTo>
                <a:lnTo>
                  <a:pt x="83" y="2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3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4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5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6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7" y="1"/>
                </a:lnTo>
                <a:lnTo>
                  <a:pt x="88" y="0"/>
                </a:lnTo>
                <a:lnTo>
                  <a:pt x="88" y="0"/>
                </a:lnTo>
                <a:lnTo>
                  <a:pt x="88" y="1"/>
                </a:lnTo>
                <a:lnTo>
                  <a:pt x="88" y="1"/>
                </a:lnTo>
                <a:lnTo>
                  <a:pt x="88" y="1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0"/>
                </a:lnTo>
                <a:lnTo>
                  <a:pt x="94" y="1"/>
                </a:lnTo>
                <a:lnTo>
                  <a:pt x="94" y="2"/>
                </a:lnTo>
                <a:lnTo>
                  <a:pt x="94" y="2"/>
                </a:lnTo>
                <a:lnTo>
                  <a:pt x="94" y="2"/>
                </a:lnTo>
                <a:lnTo>
                  <a:pt x="94" y="3"/>
                </a:lnTo>
                <a:lnTo>
                  <a:pt x="94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6" y="4"/>
                </a:lnTo>
                <a:lnTo>
                  <a:pt x="95" y="4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6" y="5"/>
                </a:lnTo>
                <a:lnTo>
                  <a:pt x="95" y="6"/>
                </a:lnTo>
                <a:lnTo>
                  <a:pt x="95" y="7"/>
                </a:lnTo>
                <a:lnTo>
                  <a:pt x="95" y="7"/>
                </a:lnTo>
                <a:lnTo>
                  <a:pt x="94" y="8"/>
                </a:lnTo>
                <a:lnTo>
                  <a:pt x="94" y="9"/>
                </a:lnTo>
                <a:lnTo>
                  <a:pt x="94" y="9"/>
                </a:lnTo>
                <a:lnTo>
                  <a:pt x="94" y="10"/>
                </a:lnTo>
                <a:lnTo>
                  <a:pt x="94" y="10"/>
                </a:lnTo>
                <a:lnTo>
                  <a:pt x="93" y="11"/>
                </a:lnTo>
                <a:lnTo>
                  <a:pt x="93" y="11"/>
                </a:lnTo>
                <a:lnTo>
                  <a:pt x="93" y="11"/>
                </a:lnTo>
                <a:lnTo>
                  <a:pt x="93" y="12"/>
                </a:lnTo>
                <a:lnTo>
                  <a:pt x="93" y="13"/>
                </a:lnTo>
                <a:lnTo>
                  <a:pt x="93" y="13"/>
                </a:lnTo>
                <a:lnTo>
                  <a:pt x="93" y="14"/>
                </a:lnTo>
                <a:lnTo>
                  <a:pt x="93" y="14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3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5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6"/>
                </a:lnTo>
                <a:lnTo>
                  <a:pt x="94" y="17"/>
                </a:lnTo>
                <a:lnTo>
                  <a:pt x="93" y="17"/>
                </a:lnTo>
                <a:lnTo>
                  <a:pt x="94" y="18"/>
                </a:lnTo>
                <a:lnTo>
                  <a:pt x="93" y="18"/>
                </a:lnTo>
                <a:lnTo>
                  <a:pt x="94" y="18"/>
                </a:lnTo>
                <a:lnTo>
                  <a:pt x="94" y="18"/>
                </a:lnTo>
                <a:lnTo>
                  <a:pt x="94" y="18"/>
                </a:lnTo>
                <a:lnTo>
                  <a:pt x="94" y="18"/>
                </a:lnTo>
                <a:lnTo>
                  <a:pt x="94" y="18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4" y="19"/>
                </a:lnTo>
                <a:lnTo>
                  <a:pt x="95" y="19"/>
                </a:lnTo>
                <a:lnTo>
                  <a:pt x="95" y="19"/>
                </a:lnTo>
                <a:lnTo>
                  <a:pt x="95" y="20"/>
                </a:lnTo>
                <a:lnTo>
                  <a:pt x="95" y="20"/>
                </a:lnTo>
                <a:lnTo>
                  <a:pt x="95" y="20"/>
                </a:lnTo>
                <a:lnTo>
                  <a:pt x="95" y="20"/>
                </a:lnTo>
                <a:lnTo>
                  <a:pt x="94" y="20"/>
                </a:lnTo>
                <a:lnTo>
                  <a:pt x="94" y="20"/>
                </a:lnTo>
                <a:lnTo>
                  <a:pt x="94" y="20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1"/>
                </a:lnTo>
                <a:lnTo>
                  <a:pt x="94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2"/>
                </a:lnTo>
                <a:lnTo>
                  <a:pt x="95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6" y="21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7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2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6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5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3"/>
                </a:lnTo>
                <a:lnTo>
                  <a:pt x="94" y="24"/>
                </a:lnTo>
                <a:lnTo>
                  <a:pt x="94" y="24"/>
                </a:lnTo>
                <a:lnTo>
                  <a:pt x="94" y="24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4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5" y="25"/>
                </a:lnTo>
                <a:lnTo>
                  <a:pt x="96" y="25"/>
                </a:lnTo>
                <a:lnTo>
                  <a:pt x="95" y="25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6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5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7"/>
                </a:lnTo>
                <a:lnTo>
                  <a:pt x="94" y="28"/>
                </a:lnTo>
                <a:lnTo>
                  <a:pt x="94" y="28"/>
                </a:lnTo>
                <a:lnTo>
                  <a:pt x="93" y="28"/>
                </a:lnTo>
                <a:lnTo>
                  <a:pt x="94" y="29"/>
                </a:lnTo>
                <a:lnTo>
                  <a:pt x="94" y="29"/>
                </a:lnTo>
                <a:lnTo>
                  <a:pt x="94" y="29"/>
                </a:lnTo>
                <a:lnTo>
                  <a:pt x="94" y="29"/>
                </a:lnTo>
                <a:lnTo>
                  <a:pt x="94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4" y="31"/>
                </a:lnTo>
                <a:lnTo>
                  <a:pt x="94" y="31"/>
                </a:lnTo>
                <a:lnTo>
                  <a:pt x="94" y="31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0"/>
                </a:lnTo>
                <a:lnTo>
                  <a:pt x="94" y="31"/>
                </a:lnTo>
                <a:lnTo>
                  <a:pt x="94" y="31"/>
                </a:lnTo>
                <a:lnTo>
                  <a:pt x="94" y="31"/>
                </a:lnTo>
                <a:lnTo>
                  <a:pt x="93" y="31"/>
                </a:lnTo>
                <a:lnTo>
                  <a:pt x="93" y="31"/>
                </a:lnTo>
                <a:lnTo>
                  <a:pt x="94" y="31"/>
                </a:lnTo>
                <a:lnTo>
                  <a:pt x="94" y="31"/>
                </a:lnTo>
                <a:lnTo>
                  <a:pt x="94" y="31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2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3"/>
                </a:lnTo>
                <a:lnTo>
                  <a:pt x="94" y="34"/>
                </a:lnTo>
                <a:lnTo>
                  <a:pt x="94" y="34"/>
                </a:lnTo>
                <a:lnTo>
                  <a:pt x="94" y="34"/>
                </a:lnTo>
                <a:lnTo>
                  <a:pt x="95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5"/>
                </a:lnTo>
                <a:lnTo>
                  <a:pt x="94" y="36"/>
                </a:lnTo>
                <a:lnTo>
                  <a:pt x="94" y="35"/>
                </a:lnTo>
                <a:lnTo>
                  <a:pt x="95" y="35"/>
                </a:lnTo>
                <a:lnTo>
                  <a:pt x="95" y="36"/>
                </a:lnTo>
                <a:lnTo>
                  <a:pt x="94" y="36"/>
                </a:lnTo>
                <a:lnTo>
                  <a:pt x="94" y="36"/>
                </a:lnTo>
                <a:lnTo>
                  <a:pt x="94" y="36"/>
                </a:lnTo>
                <a:lnTo>
                  <a:pt x="94" y="36"/>
                </a:lnTo>
                <a:lnTo>
                  <a:pt x="94" y="37"/>
                </a:lnTo>
                <a:lnTo>
                  <a:pt x="94" y="37"/>
                </a:lnTo>
                <a:lnTo>
                  <a:pt x="94" y="37"/>
                </a:lnTo>
                <a:lnTo>
                  <a:pt x="94" y="37"/>
                </a:lnTo>
                <a:lnTo>
                  <a:pt x="94" y="37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8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39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4" y="40"/>
                </a:lnTo>
                <a:lnTo>
                  <a:pt x="93" y="40"/>
                </a:lnTo>
                <a:lnTo>
                  <a:pt x="93" y="40"/>
                </a:lnTo>
                <a:lnTo>
                  <a:pt x="94" y="40"/>
                </a:lnTo>
                <a:lnTo>
                  <a:pt x="93" y="40"/>
                </a:lnTo>
                <a:lnTo>
                  <a:pt x="93" y="40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1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3" y="42"/>
                </a:lnTo>
                <a:lnTo>
                  <a:pt x="92" y="43"/>
                </a:lnTo>
                <a:lnTo>
                  <a:pt x="92" y="44"/>
                </a:lnTo>
                <a:lnTo>
                  <a:pt x="92" y="44"/>
                </a:lnTo>
                <a:lnTo>
                  <a:pt x="92" y="44"/>
                </a:lnTo>
                <a:lnTo>
                  <a:pt x="92" y="44"/>
                </a:lnTo>
                <a:lnTo>
                  <a:pt x="92" y="44"/>
                </a:lnTo>
                <a:lnTo>
                  <a:pt x="92" y="45"/>
                </a:lnTo>
                <a:lnTo>
                  <a:pt x="92" y="45"/>
                </a:lnTo>
                <a:lnTo>
                  <a:pt x="92" y="45"/>
                </a:lnTo>
                <a:lnTo>
                  <a:pt x="92" y="45"/>
                </a:lnTo>
                <a:lnTo>
                  <a:pt x="92" y="46"/>
                </a:lnTo>
                <a:lnTo>
                  <a:pt x="91" y="46"/>
                </a:lnTo>
                <a:lnTo>
                  <a:pt x="91" y="46"/>
                </a:lnTo>
                <a:lnTo>
                  <a:pt x="91" y="47"/>
                </a:lnTo>
                <a:lnTo>
                  <a:pt x="92" y="47"/>
                </a:lnTo>
                <a:lnTo>
                  <a:pt x="92" y="47"/>
                </a:lnTo>
                <a:lnTo>
                  <a:pt x="92" y="47"/>
                </a:lnTo>
                <a:lnTo>
                  <a:pt x="92" y="47"/>
                </a:lnTo>
                <a:lnTo>
                  <a:pt x="91" y="47"/>
                </a:lnTo>
                <a:lnTo>
                  <a:pt x="91" y="47"/>
                </a:lnTo>
                <a:lnTo>
                  <a:pt x="91" y="47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1" y="48"/>
                </a:lnTo>
                <a:lnTo>
                  <a:pt x="90" y="48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90" y="49"/>
                </a:lnTo>
                <a:lnTo>
                  <a:pt x="89" y="49"/>
                </a:lnTo>
                <a:lnTo>
                  <a:pt x="87" y="50"/>
                </a:lnTo>
                <a:lnTo>
                  <a:pt x="86" y="51"/>
                </a:lnTo>
                <a:lnTo>
                  <a:pt x="84" y="52"/>
                </a:lnTo>
                <a:lnTo>
                  <a:pt x="82" y="54"/>
                </a:lnTo>
                <a:lnTo>
                  <a:pt x="81" y="54"/>
                </a:lnTo>
                <a:lnTo>
                  <a:pt x="81" y="55"/>
                </a:lnTo>
                <a:lnTo>
                  <a:pt x="80" y="55"/>
                </a:lnTo>
                <a:lnTo>
                  <a:pt x="79" y="56"/>
                </a:lnTo>
                <a:lnTo>
                  <a:pt x="78" y="58"/>
                </a:lnTo>
                <a:lnTo>
                  <a:pt x="78" y="58"/>
                </a:lnTo>
                <a:lnTo>
                  <a:pt x="76" y="60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4" y="62"/>
                </a:lnTo>
                <a:lnTo>
                  <a:pt x="73" y="62"/>
                </a:lnTo>
                <a:lnTo>
                  <a:pt x="73" y="62"/>
                </a:lnTo>
                <a:lnTo>
                  <a:pt x="73" y="61"/>
                </a:lnTo>
                <a:lnTo>
                  <a:pt x="73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60"/>
                </a:lnTo>
                <a:lnTo>
                  <a:pt x="72" y="60"/>
                </a:lnTo>
                <a:lnTo>
                  <a:pt x="71" y="60"/>
                </a:lnTo>
                <a:lnTo>
                  <a:pt x="71" y="60"/>
                </a:lnTo>
                <a:lnTo>
                  <a:pt x="71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70" y="60"/>
                </a:lnTo>
                <a:lnTo>
                  <a:pt x="69" y="60"/>
                </a:lnTo>
                <a:lnTo>
                  <a:pt x="69" y="60"/>
                </a:lnTo>
                <a:lnTo>
                  <a:pt x="69" y="60"/>
                </a:lnTo>
                <a:lnTo>
                  <a:pt x="68" y="60"/>
                </a:lnTo>
                <a:lnTo>
                  <a:pt x="68" y="61"/>
                </a:lnTo>
                <a:lnTo>
                  <a:pt x="68" y="61"/>
                </a:lnTo>
                <a:lnTo>
                  <a:pt x="68" y="61"/>
                </a:lnTo>
                <a:lnTo>
                  <a:pt x="68" y="61"/>
                </a:lnTo>
                <a:lnTo>
                  <a:pt x="68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3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8" y="62"/>
                </a:lnTo>
                <a:lnTo>
                  <a:pt x="67" y="62"/>
                </a:lnTo>
                <a:lnTo>
                  <a:pt x="67" y="62"/>
                </a:lnTo>
                <a:lnTo>
                  <a:pt x="67" y="62"/>
                </a:lnTo>
                <a:lnTo>
                  <a:pt x="67" y="62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7" y="62"/>
                </a:lnTo>
                <a:lnTo>
                  <a:pt x="67" y="62"/>
                </a:lnTo>
                <a:lnTo>
                  <a:pt x="67" y="62"/>
                </a:lnTo>
                <a:lnTo>
                  <a:pt x="67" y="61"/>
                </a:lnTo>
                <a:lnTo>
                  <a:pt x="67" y="61"/>
                </a:lnTo>
                <a:lnTo>
                  <a:pt x="66" y="61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66" y="61"/>
                </a:lnTo>
                <a:lnTo>
                  <a:pt x="66" y="61"/>
                </a:lnTo>
                <a:lnTo>
                  <a:pt x="66" y="61"/>
                </a:lnTo>
                <a:lnTo>
                  <a:pt x="66" y="61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6" y="60"/>
                </a:lnTo>
                <a:lnTo>
                  <a:pt x="67" y="60"/>
                </a:lnTo>
                <a:lnTo>
                  <a:pt x="66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6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7" y="60"/>
                </a:lnTo>
                <a:lnTo>
                  <a:pt x="68" y="60"/>
                </a:lnTo>
                <a:lnTo>
                  <a:pt x="67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68" y="59"/>
                </a:lnTo>
                <a:lnTo>
                  <a:pt x="67" y="59"/>
                </a:lnTo>
                <a:lnTo>
                  <a:pt x="67" y="59"/>
                </a:lnTo>
                <a:lnTo>
                  <a:pt x="67" y="59"/>
                </a:lnTo>
                <a:lnTo>
                  <a:pt x="67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60"/>
                </a:lnTo>
                <a:lnTo>
                  <a:pt x="68" y="59"/>
                </a:lnTo>
                <a:lnTo>
                  <a:pt x="68" y="60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8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9"/>
                </a:lnTo>
                <a:lnTo>
                  <a:pt x="69" y="58"/>
                </a:lnTo>
                <a:lnTo>
                  <a:pt x="69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8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69" y="57"/>
                </a:lnTo>
                <a:lnTo>
                  <a:pt x="69" y="58"/>
                </a:lnTo>
                <a:lnTo>
                  <a:pt x="69" y="57"/>
                </a:lnTo>
                <a:lnTo>
                  <a:pt x="69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7"/>
                </a:lnTo>
                <a:lnTo>
                  <a:pt x="70" y="56"/>
                </a:lnTo>
                <a:lnTo>
                  <a:pt x="70" y="56"/>
                </a:lnTo>
                <a:lnTo>
                  <a:pt x="70" y="57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0" y="56"/>
                </a:lnTo>
                <a:lnTo>
                  <a:pt x="71" y="56"/>
                </a:lnTo>
                <a:lnTo>
                  <a:pt x="70" y="56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5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4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3"/>
                </a:lnTo>
                <a:lnTo>
                  <a:pt x="70" y="52"/>
                </a:lnTo>
                <a:lnTo>
                  <a:pt x="70" y="53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2"/>
                </a:lnTo>
                <a:lnTo>
                  <a:pt x="70" y="51"/>
                </a:lnTo>
                <a:lnTo>
                  <a:pt x="71" y="51"/>
                </a:lnTo>
                <a:lnTo>
                  <a:pt x="70" y="51"/>
                </a:lnTo>
                <a:lnTo>
                  <a:pt x="70" y="51"/>
                </a:lnTo>
                <a:lnTo>
                  <a:pt x="70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1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1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50"/>
                </a:lnTo>
                <a:lnTo>
                  <a:pt x="72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3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4" y="49"/>
                </a:lnTo>
                <a:lnTo>
                  <a:pt x="75" y="49"/>
                </a:lnTo>
                <a:lnTo>
                  <a:pt x="75" y="49"/>
                </a:lnTo>
                <a:lnTo>
                  <a:pt x="75" y="49"/>
                </a:lnTo>
                <a:lnTo>
                  <a:pt x="74" y="49"/>
                </a:lnTo>
                <a:lnTo>
                  <a:pt x="74" y="49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8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4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6"/>
                </a:lnTo>
                <a:lnTo>
                  <a:pt x="73" y="46"/>
                </a:lnTo>
                <a:lnTo>
                  <a:pt x="73" y="46"/>
                </a:lnTo>
                <a:lnTo>
                  <a:pt x="73" y="46"/>
                </a:lnTo>
                <a:lnTo>
                  <a:pt x="73" y="46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3" y="47"/>
                </a:lnTo>
                <a:lnTo>
                  <a:pt x="72" y="46"/>
                </a:lnTo>
                <a:lnTo>
                  <a:pt x="72" y="46"/>
                </a:lnTo>
                <a:lnTo>
                  <a:pt x="72" y="46"/>
                </a:lnTo>
                <a:lnTo>
                  <a:pt x="72" y="47"/>
                </a:lnTo>
                <a:lnTo>
                  <a:pt x="72" y="46"/>
                </a:lnTo>
                <a:lnTo>
                  <a:pt x="72" y="47"/>
                </a:lnTo>
                <a:lnTo>
                  <a:pt x="72" y="47"/>
                </a:lnTo>
                <a:lnTo>
                  <a:pt x="72" y="47"/>
                </a:lnTo>
                <a:lnTo>
                  <a:pt x="72" y="47"/>
                </a:lnTo>
                <a:lnTo>
                  <a:pt x="72" y="46"/>
                </a:lnTo>
                <a:lnTo>
                  <a:pt x="72" y="46"/>
                </a:lnTo>
                <a:lnTo>
                  <a:pt x="72" y="46"/>
                </a:lnTo>
                <a:lnTo>
                  <a:pt x="71" y="46"/>
                </a:lnTo>
                <a:lnTo>
                  <a:pt x="72" y="46"/>
                </a:lnTo>
                <a:lnTo>
                  <a:pt x="72" y="46"/>
                </a:lnTo>
                <a:lnTo>
                  <a:pt x="72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1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70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9" y="46"/>
                </a:lnTo>
                <a:lnTo>
                  <a:pt x="68" y="46"/>
                </a:lnTo>
                <a:lnTo>
                  <a:pt x="68" y="46"/>
                </a:lnTo>
                <a:lnTo>
                  <a:pt x="68" y="46"/>
                </a:lnTo>
                <a:lnTo>
                  <a:pt x="68" y="46"/>
                </a:lnTo>
                <a:lnTo>
                  <a:pt x="67" y="47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7" y="46"/>
                </a:lnTo>
                <a:lnTo>
                  <a:pt x="66" y="46"/>
                </a:lnTo>
                <a:lnTo>
                  <a:pt x="66" y="46"/>
                </a:lnTo>
                <a:lnTo>
                  <a:pt x="67" y="46"/>
                </a:lnTo>
                <a:lnTo>
                  <a:pt x="67" y="47"/>
                </a:lnTo>
                <a:lnTo>
                  <a:pt x="66" y="47"/>
                </a:lnTo>
                <a:lnTo>
                  <a:pt x="66" y="47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6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5" y="46"/>
                </a:lnTo>
                <a:lnTo>
                  <a:pt x="64" y="46"/>
                </a:lnTo>
                <a:lnTo>
                  <a:pt x="64" y="46"/>
                </a:lnTo>
                <a:lnTo>
                  <a:pt x="65" y="46"/>
                </a:lnTo>
                <a:lnTo>
                  <a:pt x="65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4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6"/>
                </a:lnTo>
                <a:lnTo>
                  <a:pt x="63" y="45"/>
                </a:lnTo>
                <a:lnTo>
                  <a:pt x="63" y="45"/>
                </a:lnTo>
                <a:lnTo>
                  <a:pt x="63" y="46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2" y="46"/>
                </a:lnTo>
                <a:lnTo>
                  <a:pt x="61" y="46"/>
                </a:lnTo>
                <a:lnTo>
                  <a:pt x="61" y="46"/>
                </a:lnTo>
                <a:lnTo>
                  <a:pt x="61" y="45"/>
                </a:lnTo>
                <a:lnTo>
                  <a:pt x="61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5"/>
                </a:lnTo>
                <a:lnTo>
                  <a:pt x="60" y="46"/>
                </a:lnTo>
                <a:lnTo>
                  <a:pt x="59" y="46"/>
                </a:lnTo>
                <a:lnTo>
                  <a:pt x="59" y="46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5"/>
                </a:lnTo>
                <a:lnTo>
                  <a:pt x="58" y="44"/>
                </a:lnTo>
                <a:lnTo>
                  <a:pt x="58" y="44"/>
                </a:lnTo>
                <a:lnTo>
                  <a:pt x="57" y="44"/>
                </a:lnTo>
                <a:lnTo>
                  <a:pt x="57" y="44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7" y="43"/>
                </a:lnTo>
                <a:lnTo>
                  <a:pt x="56" y="43"/>
                </a:lnTo>
                <a:lnTo>
                  <a:pt x="56" y="42"/>
                </a:lnTo>
                <a:lnTo>
                  <a:pt x="56" y="42"/>
                </a:lnTo>
                <a:lnTo>
                  <a:pt x="56" y="42"/>
                </a:lnTo>
                <a:lnTo>
                  <a:pt x="56" y="42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1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5" y="40"/>
                </a:lnTo>
                <a:lnTo>
                  <a:pt x="54" y="40"/>
                </a:lnTo>
                <a:lnTo>
                  <a:pt x="54" y="40"/>
                </a:lnTo>
                <a:lnTo>
                  <a:pt x="54" y="40"/>
                </a:lnTo>
                <a:lnTo>
                  <a:pt x="54" y="40"/>
                </a:lnTo>
                <a:lnTo>
                  <a:pt x="54" y="40"/>
                </a:lnTo>
                <a:lnTo>
                  <a:pt x="53" y="40"/>
                </a:lnTo>
                <a:lnTo>
                  <a:pt x="54" y="40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9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3" y="38"/>
                </a:lnTo>
                <a:lnTo>
                  <a:pt x="52" y="38"/>
                </a:lnTo>
                <a:lnTo>
                  <a:pt x="53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2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7"/>
                </a:lnTo>
                <a:lnTo>
                  <a:pt x="51" y="36"/>
                </a:lnTo>
                <a:lnTo>
                  <a:pt x="51" y="36"/>
                </a:lnTo>
                <a:lnTo>
                  <a:pt x="50" y="36"/>
                </a:lnTo>
                <a:lnTo>
                  <a:pt x="50" y="36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5"/>
                </a:lnTo>
                <a:lnTo>
                  <a:pt x="50" y="34"/>
                </a:lnTo>
                <a:lnTo>
                  <a:pt x="49" y="34"/>
                </a:lnTo>
                <a:lnTo>
                  <a:pt x="49" y="35"/>
                </a:lnTo>
                <a:lnTo>
                  <a:pt x="49" y="35"/>
                </a:lnTo>
                <a:lnTo>
                  <a:pt x="49" y="34"/>
                </a:lnTo>
                <a:lnTo>
                  <a:pt x="49" y="34"/>
                </a:lnTo>
                <a:lnTo>
                  <a:pt x="49" y="34"/>
                </a:lnTo>
                <a:lnTo>
                  <a:pt x="48" y="34"/>
                </a:lnTo>
                <a:lnTo>
                  <a:pt x="48" y="34"/>
                </a:lnTo>
                <a:lnTo>
                  <a:pt x="48" y="33"/>
                </a:lnTo>
                <a:lnTo>
                  <a:pt x="47" y="33"/>
                </a:lnTo>
                <a:lnTo>
                  <a:pt x="47" y="33"/>
                </a:lnTo>
                <a:lnTo>
                  <a:pt x="47" y="33"/>
                </a:lnTo>
                <a:lnTo>
                  <a:pt x="47" y="34"/>
                </a:lnTo>
                <a:lnTo>
                  <a:pt x="47" y="33"/>
                </a:lnTo>
                <a:lnTo>
                  <a:pt x="47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6" y="33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6" y="32"/>
                </a:lnTo>
                <a:lnTo>
                  <a:pt x="45" y="32"/>
                </a:lnTo>
                <a:lnTo>
                  <a:pt x="45" y="32"/>
                </a:lnTo>
                <a:lnTo>
                  <a:pt x="45" y="32"/>
                </a:lnTo>
                <a:lnTo>
                  <a:pt x="44" y="31"/>
                </a:lnTo>
                <a:lnTo>
                  <a:pt x="45" y="31"/>
                </a:lnTo>
                <a:lnTo>
                  <a:pt x="45" y="31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4" y="31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1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3" y="30"/>
                </a:lnTo>
                <a:lnTo>
                  <a:pt x="42" y="29"/>
                </a:lnTo>
                <a:lnTo>
                  <a:pt x="42" y="29"/>
                </a:lnTo>
                <a:lnTo>
                  <a:pt x="42" y="30"/>
                </a:lnTo>
                <a:lnTo>
                  <a:pt x="41" y="29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30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1" y="29"/>
                </a:lnTo>
                <a:lnTo>
                  <a:pt x="40" y="29"/>
                </a:lnTo>
                <a:lnTo>
                  <a:pt x="40" y="29"/>
                </a:lnTo>
                <a:lnTo>
                  <a:pt x="40" y="29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9"/>
                </a:lnTo>
                <a:lnTo>
                  <a:pt x="40" y="29"/>
                </a:lnTo>
                <a:lnTo>
                  <a:pt x="39" y="29"/>
                </a:lnTo>
                <a:lnTo>
                  <a:pt x="39" y="29"/>
                </a:lnTo>
                <a:lnTo>
                  <a:pt x="39" y="29"/>
                </a:lnTo>
                <a:lnTo>
                  <a:pt x="39" y="29"/>
                </a:lnTo>
                <a:lnTo>
                  <a:pt x="39" y="28"/>
                </a:lnTo>
                <a:lnTo>
                  <a:pt x="39" y="28"/>
                </a:lnTo>
                <a:lnTo>
                  <a:pt x="39" y="28"/>
                </a:lnTo>
                <a:lnTo>
                  <a:pt x="39" y="28"/>
                </a:lnTo>
                <a:lnTo>
                  <a:pt x="39" y="28"/>
                </a:lnTo>
                <a:lnTo>
                  <a:pt x="38" y="29"/>
                </a:lnTo>
                <a:lnTo>
                  <a:pt x="38" y="29"/>
                </a:lnTo>
                <a:lnTo>
                  <a:pt x="38" y="29"/>
                </a:lnTo>
                <a:lnTo>
                  <a:pt x="38" y="28"/>
                </a:lnTo>
                <a:lnTo>
                  <a:pt x="38" y="28"/>
                </a:lnTo>
                <a:lnTo>
                  <a:pt x="38" y="28"/>
                </a:lnTo>
                <a:lnTo>
                  <a:pt x="37" y="28"/>
                </a:lnTo>
                <a:lnTo>
                  <a:pt x="37" y="28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7" y="29"/>
                </a:lnTo>
                <a:lnTo>
                  <a:pt x="36" y="29"/>
                </a:lnTo>
                <a:lnTo>
                  <a:pt x="36" y="29"/>
                </a:lnTo>
                <a:lnTo>
                  <a:pt x="36" y="29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6" y="28"/>
                </a:lnTo>
                <a:lnTo>
                  <a:pt x="35" y="28"/>
                </a:lnTo>
                <a:lnTo>
                  <a:pt x="36" y="29"/>
                </a:lnTo>
                <a:lnTo>
                  <a:pt x="36" y="29"/>
                </a:lnTo>
                <a:lnTo>
                  <a:pt x="35" y="29"/>
                </a:lnTo>
                <a:lnTo>
                  <a:pt x="35" y="28"/>
                </a:lnTo>
                <a:lnTo>
                  <a:pt x="35" y="28"/>
                </a:lnTo>
                <a:lnTo>
                  <a:pt x="35" y="28"/>
                </a:lnTo>
                <a:lnTo>
                  <a:pt x="35" y="28"/>
                </a:lnTo>
                <a:lnTo>
                  <a:pt x="35" y="28"/>
                </a:lnTo>
                <a:lnTo>
                  <a:pt x="34" y="28"/>
                </a:lnTo>
                <a:lnTo>
                  <a:pt x="34" y="28"/>
                </a:lnTo>
                <a:lnTo>
                  <a:pt x="34" y="28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4" y="27"/>
                </a:lnTo>
                <a:lnTo>
                  <a:pt x="33" y="27"/>
                </a:lnTo>
                <a:lnTo>
                  <a:pt x="33" y="27"/>
                </a:lnTo>
                <a:lnTo>
                  <a:pt x="33" y="27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4" y="26"/>
                </a:lnTo>
                <a:lnTo>
                  <a:pt x="34" y="26"/>
                </a:lnTo>
                <a:lnTo>
                  <a:pt x="34" y="26"/>
                </a:lnTo>
                <a:lnTo>
                  <a:pt x="34" y="26"/>
                </a:lnTo>
                <a:lnTo>
                  <a:pt x="34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6"/>
                </a:lnTo>
                <a:lnTo>
                  <a:pt x="33" y="25"/>
                </a:lnTo>
                <a:lnTo>
                  <a:pt x="33" y="25"/>
                </a:lnTo>
                <a:lnTo>
                  <a:pt x="33" y="26"/>
                </a:lnTo>
                <a:lnTo>
                  <a:pt x="33" y="26"/>
                </a:lnTo>
                <a:lnTo>
                  <a:pt x="32" y="26"/>
                </a:lnTo>
                <a:lnTo>
                  <a:pt x="32" y="25"/>
                </a:lnTo>
                <a:lnTo>
                  <a:pt x="32" y="26"/>
                </a:lnTo>
                <a:lnTo>
                  <a:pt x="32" y="26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1" y="25"/>
                </a:lnTo>
                <a:lnTo>
                  <a:pt x="30" y="25"/>
                </a:lnTo>
                <a:lnTo>
                  <a:pt x="30" y="25"/>
                </a:lnTo>
                <a:lnTo>
                  <a:pt x="30" y="24"/>
                </a:lnTo>
                <a:lnTo>
                  <a:pt x="30" y="24"/>
                </a:lnTo>
                <a:lnTo>
                  <a:pt x="30" y="24"/>
                </a:lnTo>
                <a:lnTo>
                  <a:pt x="30" y="24"/>
                </a:lnTo>
                <a:lnTo>
                  <a:pt x="30" y="25"/>
                </a:lnTo>
                <a:lnTo>
                  <a:pt x="30" y="25"/>
                </a:lnTo>
                <a:lnTo>
                  <a:pt x="30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9" y="25"/>
                </a:lnTo>
                <a:lnTo>
                  <a:pt x="28" y="25"/>
                </a:lnTo>
                <a:lnTo>
                  <a:pt x="28" y="25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9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7" y="25"/>
                </a:lnTo>
                <a:lnTo>
                  <a:pt x="27" y="24"/>
                </a:lnTo>
                <a:lnTo>
                  <a:pt x="27" y="24"/>
                </a:lnTo>
                <a:lnTo>
                  <a:pt x="27" y="25"/>
                </a:lnTo>
                <a:lnTo>
                  <a:pt x="27" y="25"/>
                </a:lnTo>
                <a:lnTo>
                  <a:pt x="26" y="24"/>
                </a:lnTo>
                <a:lnTo>
                  <a:pt x="27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4"/>
                </a:lnTo>
                <a:lnTo>
                  <a:pt x="26" y="25"/>
                </a:lnTo>
                <a:lnTo>
                  <a:pt x="26" y="25"/>
                </a:lnTo>
                <a:lnTo>
                  <a:pt x="26" y="24"/>
                </a:lnTo>
                <a:lnTo>
                  <a:pt x="26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6" y="23"/>
                </a:lnTo>
                <a:lnTo>
                  <a:pt x="26" y="23"/>
                </a:lnTo>
                <a:lnTo>
                  <a:pt x="25" y="23"/>
                </a:lnTo>
                <a:lnTo>
                  <a:pt x="25" y="23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5" y="24"/>
                </a:lnTo>
                <a:lnTo>
                  <a:pt x="24" y="24"/>
                </a:lnTo>
                <a:lnTo>
                  <a:pt x="24" y="24"/>
                </a:lnTo>
                <a:lnTo>
                  <a:pt x="24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3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2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1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4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20" y="23"/>
                </a:lnTo>
                <a:lnTo>
                  <a:pt x="19" y="23"/>
                </a:lnTo>
                <a:lnTo>
                  <a:pt x="19" y="23"/>
                </a:lnTo>
                <a:lnTo>
                  <a:pt x="19" y="23"/>
                </a:lnTo>
                <a:lnTo>
                  <a:pt x="19" y="23"/>
                </a:lnTo>
                <a:lnTo>
                  <a:pt x="19" y="23"/>
                </a:lnTo>
                <a:lnTo>
                  <a:pt x="18" y="23"/>
                </a:lnTo>
                <a:lnTo>
                  <a:pt x="18" y="23"/>
                </a:lnTo>
                <a:lnTo>
                  <a:pt x="18" y="23"/>
                </a:lnTo>
                <a:lnTo>
                  <a:pt x="18" y="23"/>
                </a:lnTo>
                <a:lnTo>
                  <a:pt x="18" y="22"/>
                </a:lnTo>
                <a:lnTo>
                  <a:pt x="18" y="22"/>
                </a:lnTo>
                <a:lnTo>
                  <a:pt x="18" y="22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3"/>
                </a:lnTo>
                <a:lnTo>
                  <a:pt x="17" y="22"/>
                </a:lnTo>
                <a:lnTo>
                  <a:pt x="16" y="22"/>
                </a:lnTo>
                <a:lnTo>
                  <a:pt x="16" y="22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6" y="23"/>
                </a:lnTo>
                <a:lnTo>
                  <a:pt x="15" y="23"/>
                </a:lnTo>
                <a:lnTo>
                  <a:pt x="15" y="23"/>
                </a:lnTo>
                <a:lnTo>
                  <a:pt x="16" y="23"/>
                </a:lnTo>
                <a:lnTo>
                  <a:pt x="16" y="22"/>
                </a:lnTo>
                <a:lnTo>
                  <a:pt x="16" y="22"/>
                </a:lnTo>
                <a:lnTo>
                  <a:pt x="16" y="22"/>
                </a:lnTo>
                <a:lnTo>
                  <a:pt x="16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5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2"/>
                </a:lnTo>
                <a:lnTo>
                  <a:pt x="14" y="22"/>
                </a:lnTo>
                <a:lnTo>
                  <a:pt x="14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3" y="22"/>
                </a:lnTo>
                <a:lnTo>
                  <a:pt x="12" y="22"/>
                </a:lnTo>
                <a:lnTo>
                  <a:pt x="12" y="22"/>
                </a:lnTo>
                <a:lnTo>
                  <a:pt x="12" y="22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3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2"/>
                </a:lnTo>
                <a:lnTo>
                  <a:pt x="10" y="21"/>
                </a:lnTo>
                <a:lnTo>
                  <a:pt x="10" y="21"/>
                </a:lnTo>
                <a:lnTo>
                  <a:pt x="10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9" y="21"/>
                </a:lnTo>
                <a:lnTo>
                  <a:pt x="8" y="21"/>
                </a:lnTo>
                <a:lnTo>
                  <a:pt x="8" y="22"/>
                </a:lnTo>
                <a:lnTo>
                  <a:pt x="8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6" y="22"/>
                </a:lnTo>
                <a:lnTo>
                  <a:pt x="6" y="22"/>
                </a:lnTo>
                <a:lnTo>
                  <a:pt x="6" y="22"/>
                </a:lnTo>
                <a:lnTo>
                  <a:pt x="6" y="22"/>
                </a:lnTo>
                <a:lnTo>
                  <a:pt x="7" y="22"/>
                </a:lnTo>
                <a:lnTo>
                  <a:pt x="7" y="23"/>
                </a:lnTo>
                <a:lnTo>
                  <a:pt x="7" y="23"/>
                </a:lnTo>
                <a:lnTo>
                  <a:pt x="7" y="23"/>
                </a:lnTo>
                <a:lnTo>
                  <a:pt x="6" y="23"/>
                </a:lnTo>
                <a:lnTo>
                  <a:pt x="6" y="23"/>
                </a:lnTo>
                <a:lnTo>
                  <a:pt x="6" y="23"/>
                </a:lnTo>
                <a:lnTo>
                  <a:pt x="6" y="22"/>
                </a:lnTo>
                <a:lnTo>
                  <a:pt x="6" y="22"/>
                </a:lnTo>
                <a:lnTo>
                  <a:pt x="5" y="22"/>
                </a:lnTo>
                <a:lnTo>
                  <a:pt x="5" y="23"/>
                </a:lnTo>
                <a:lnTo>
                  <a:pt x="5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3"/>
                </a:lnTo>
                <a:lnTo>
                  <a:pt x="4" y="22"/>
                </a:lnTo>
                <a:lnTo>
                  <a:pt x="4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2"/>
                </a:lnTo>
                <a:lnTo>
                  <a:pt x="3" y="23"/>
                </a:lnTo>
                <a:lnTo>
                  <a:pt x="3" y="23"/>
                </a:lnTo>
                <a:lnTo>
                  <a:pt x="2" y="23"/>
                </a:lnTo>
                <a:lnTo>
                  <a:pt x="2" y="23"/>
                </a:lnTo>
                <a:lnTo>
                  <a:pt x="2" y="22"/>
                </a:lnTo>
                <a:lnTo>
                  <a:pt x="2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  <a:close/>
                <a:moveTo>
                  <a:pt x="95" y="28"/>
                </a:moveTo>
                <a:lnTo>
                  <a:pt x="95" y="28"/>
                </a:lnTo>
                <a:close/>
                <a:moveTo>
                  <a:pt x="95" y="32"/>
                </a:move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1"/>
                </a:lnTo>
                <a:lnTo>
                  <a:pt x="95" y="31"/>
                </a:lnTo>
                <a:lnTo>
                  <a:pt x="96" y="31"/>
                </a:lnTo>
                <a:lnTo>
                  <a:pt x="95" y="31"/>
                </a:lnTo>
                <a:lnTo>
                  <a:pt x="95" y="30"/>
                </a:lnTo>
                <a:lnTo>
                  <a:pt x="95" y="31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5" y="30"/>
                </a:lnTo>
                <a:lnTo>
                  <a:pt x="96" y="30"/>
                </a:lnTo>
                <a:lnTo>
                  <a:pt x="96" y="30"/>
                </a:lnTo>
                <a:lnTo>
                  <a:pt x="96" y="30"/>
                </a:lnTo>
                <a:lnTo>
                  <a:pt x="96" y="29"/>
                </a:lnTo>
                <a:lnTo>
                  <a:pt x="96" y="29"/>
                </a:lnTo>
                <a:lnTo>
                  <a:pt x="96" y="29"/>
                </a:lnTo>
                <a:lnTo>
                  <a:pt x="95" y="29"/>
                </a:lnTo>
                <a:lnTo>
                  <a:pt x="96" y="29"/>
                </a:lnTo>
                <a:lnTo>
                  <a:pt x="95" y="29"/>
                </a:lnTo>
                <a:lnTo>
                  <a:pt x="96" y="29"/>
                </a:lnTo>
                <a:lnTo>
                  <a:pt x="96" y="29"/>
                </a:lnTo>
                <a:lnTo>
                  <a:pt x="96" y="29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6" y="28"/>
                </a:lnTo>
                <a:lnTo>
                  <a:pt x="96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7"/>
                </a:lnTo>
                <a:lnTo>
                  <a:pt x="96" y="27"/>
                </a:lnTo>
                <a:lnTo>
                  <a:pt x="96" y="27"/>
                </a:lnTo>
                <a:lnTo>
                  <a:pt x="96" y="27"/>
                </a:lnTo>
                <a:lnTo>
                  <a:pt x="96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7"/>
                </a:lnTo>
                <a:lnTo>
                  <a:pt x="97" y="26"/>
                </a:lnTo>
                <a:lnTo>
                  <a:pt x="97" y="26"/>
                </a:lnTo>
                <a:lnTo>
                  <a:pt x="97" y="26"/>
                </a:lnTo>
                <a:lnTo>
                  <a:pt x="97" y="26"/>
                </a:lnTo>
                <a:lnTo>
                  <a:pt x="98" y="26"/>
                </a:lnTo>
                <a:lnTo>
                  <a:pt x="98" y="26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8" y="27"/>
                </a:lnTo>
                <a:lnTo>
                  <a:pt x="99" y="27"/>
                </a:lnTo>
                <a:lnTo>
                  <a:pt x="99" y="27"/>
                </a:lnTo>
                <a:lnTo>
                  <a:pt x="98" y="28"/>
                </a:lnTo>
                <a:lnTo>
                  <a:pt x="98" y="28"/>
                </a:lnTo>
                <a:lnTo>
                  <a:pt x="98" y="28"/>
                </a:lnTo>
                <a:lnTo>
                  <a:pt x="98" y="28"/>
                </a:lnTo>
                <a:lnTo>
                  <a:pt x="98" y="29"/>
                </a:lnTo>
                <a:lnTo>
                  <a:pt x="97" y="29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8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0"/>
                </a:lnTo>
                <a:lnTo>
                  <a:pt x="97" y="31"/>
                </a:lnTo>
                <a:lnTo>
                  <a:pt x="97" y="31"/>
                </a:lnTo>
                <a:lnTo>
                  <a:pt x="97" y="31"/>
                </a:lnTo>
                <a:lnTo>
                  <a:pt x="97" y="31"/>
                </a:lnTo>
                <a:lnTo>
                  <a:pt x="97" y="31"/>
                </a:lnTo>
                <a:lnTo>
                  <a:pt x="96" y="31"/>
                </a:lnTo>
                <a:lnTo>
                  <a:pt x="96" y="32"/>
                </a:lnTo>
                <a:lnTo>
                  <a:pt x="96" y="32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3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6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5"/>
                </a:lnTo>
                <a:lnTo>
                  <a:pt x="95" y="35"/>
                </a:lnTo>
                <a:lnTo>
                  <a:pt x="95" y="35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4"/>
                </a:lnTo>
                <a:lnTo>
                  <a:pt x="95" y="33"/>
                </a:lnTo>
                <a:lnTo>
                  <a:pt x="94" y="33"/>
                </a:lnTo>
                <a:lnTo>
                  <a:pt x="95" y="33"/>
                </a:lnTo>
                <a:lnTo>
                  <a:pt x="95" y="33"/>
                </a:lnTo>
                <a:lnTo>
                  <a:pt x="95" y="33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lnTo>
                  <a:pt x="95" y="32"/>
                </a:lnTo>
                <a:close/>
                <a:moveTo>
                  <a:pt x="95" y="28"/>
                </a:move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lnTo>
                  <a:pt x="95" y="28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2" name="Freeform 54">
            <a:extLst>
              <a:ext uri="{FF2B5EF4-FFF2-40B4-BE49-F238E27FC236}">
                <a16:creationId xmlns="" xmlns:a16="http://schemas.microsoft.com/office/drawing/2014/main" id="{E8ACE4A3-12B4-4A8B-9564-8478C5BC88D6}"/>
              </a:ext>
            </a:extLst>
          </p:cNvPr>
          <p:cNvSpPr>
            <a:spLocks noEditPoints="1"/>
          </p:cNvSpPr>
          <p:nvPr/>
        </p:nvSpPr>
        <p:spPr bwMode="auto">
          <a:xfrm>
            <a:off x="4994132" y="4668448"/>
            <a:ext cx="1524001" cy="966788"/>
          </a:xfrm>
          <a:custGeom>
            <a:avLst/>
            <a:gdLst>
              <a:gd name="T0" fmla="*/ 15 w 161"/>
              <a:gd name="T1" fmla="*/ 40 h 102"/>
              <a:gd name="T2" fmla="*/ 23 w 161"/>
              <a:gd name="T3" fmla="*/ 27 h 102"/>
              <a:gd name="T4" fmla="*/ 30 w 161"/>
              <a:gd name="T5" fmla="*/ 13 h 102"/>
              <a:gd name="T6" fmla="*/ 44 w 161"/>
              <a:gd name="T7" fmla="*/ 2 h 102"/>
              <a:gd name="T8" fmla="*/ 58 w 161"/>
              <a:gd name="T9" fmla="*/ 3 h 102"/>
              <a:gd name="T10" fmla="*/ 69 w 161"/>
              <a:gd name="T11" fmla="*/ 9 h 102"/>
              <a:gd name="T12" fmla="*/ 78 w 161"/>
              <a:gd name="T13" fmla="*/ 7 h 102"/>
              <a:gd name="T14" fmla="*/ 89 w 161"/>
              <a:gd name="T15" fmla="*/ 5 h 102"/>
              <a:gd name="T16" fmla="*/ 97 w 161"/>
              <a:gd name="T17" fmla="*/ 4 h 102"/>
              <a:gd name="T18" fmla="*/ 105 w 161"/>
              <a:gd name="T19" fmla="*/ 7 h 102"/>
              <a:gd name="T20" fmla="*/ 107 w 161"/>
              <a:gd name="T21" fmla="*/ 14 h 102"/>
              <a:gd name="T22" fmla="*/ 107 w 161"/>
              <a:gd name="T23" fmla="*/ 22 h 102"/>
              <a:gd name="T24" fmla="*/ 109 w 161"/>
              <a:gd name="T25" fmla="*/ 28 h 102"/>
              <a:gd name="T26" fmla="*/ 114 w 161"/>
              <a:gd name="T27" fmla="*/ 29 h 102"/>
              <a:gd name="T28" fmla="*/ 119 w 161"/>
              <a:gd name="T29" fmla="*/ 31 h 102"/>
              <a:gd name="T30" fmla="*/ 116 w 161"/>
              <a:gd name="T31" fmla="*/ 38 h 102"/>
              <a:gd name="T32" fmla="*/ 115 w 161"/>
              <a:gd name="T33" fmla="*/ 42 h 102"/>
              <a:gd name="T34" fmla="*/ 115 w 161"/>
              <a:gd name="T35" fmla="*/ 47 h 102"/>
              <a:gd name="T36" fmla="*/ 120 w 161"/>
              <a:gd name="T37" fmla="*/ 51 h 102"/>
              <a:gd name="T38" fmla="*/ 122 w 161"/>
              <a:gd name="T39" fmla="*/ 55 h 102"/>
              <a:gd name="T40" fmla="*/ 126 w 161"/>
              <a:gd name="T41" fmla="*/ 57 h 102"/>
              <a:gd name="T42" fmla="*/ 132 w 161"/>
              <a:gd name="T43" fmla="*/ 56 h 102"/>
              <a:gd name="T44" fmla="*/ 133 w 161"/>
              <a:gd name="T45" fmla="*/ 53 h 102"/>
              <a:gd name="T46" fmla="*/ 137 w 161"/>
              <a:gd name="T47" fmla="*/ 53 h 102"/>
              <a:gd name="T48" fmla="*/ 144 w 161"/>
              <a:gd name="T49" fmla="*/ 50 h 102"/>
              <a:gd name="T50" fmla="*/ 152 w 161"/>
              <a:gd name="T51" fmla="*/ 51 h 102"/>
              <a:gd name="T52" fmla="*/ 156 w 161"/>
              <a:gd name="T53" fmla="*/ 52 h 102"/>
              <a:gd name="T54" fmla="*/ 161 w 161"/>
              <a:gd name="T55" fmla="*/ 53 h 102"/>
              <a:gd name="T56" fmla="*/ 156 w 161"/>
              <a:gd name="T57" fmla="*/ 57 h 102"/>
              <a:gd name="T58" fmla="*/ 149 w 161"/>
              <a:gd name="T59" fmla="*/ 60 h 102"/>
              <a:gd name="T60" fmla="*/ 149 w 161"/>
              <a:gd name="T61" fmla="*/ 64 h 102"/>
              <a:gd name="T62" fmla="*/ 147 w 161"/>
              <a:gd name="T63" fmla="*/ 66 h 102"/>
              <a:gd name="T64" fmla="*/ 144 w 161"/>
              <a:gd name="T65" fmla="*/ 68 h 102"/>
              <a:gd name="T66" fmla="*/ 142 w 161"/>
              <a:gd name="T67" fmla="*/ 70 h 102"/>
              <a:gd name="T68" fmla="*/ 138 w 161"/>
              <a:gd name="T69" fmla="*/ 75 h 102"/>
              <a:gd name="T70" fmla="*/ 131 w 161"/>
              <a:gd name="T71" fmla="*/ 73 h 102"/>
              <a:gd name="T72" fmla="*/ 124 w 161"/>
              <a:gd name="T73" fmla="*/ 78 h 102"/>
              <a:gd name="T74" fmla="*/ 121 w 161"/>
              <a:gd name="T75" fmla="*/ 78 h 102"/>
              <a:gd name="T76" fmla="*/ 106 w 161"/>
              <a:gd name="T77" fmla="*/ 88 h 102"/>
              <a:gd name="T78" fmla="*/ 91 w 161"/>
              <a:gd name="T79" fmla="*/ 100 h 102"/>
              <a:gd name="T80" fmla="*/ 87 w 161"/>
              <a:gd name="T81" fmla="*/ 96 h 102"/>
              <a:gd name="T82" fmla="*/ 82 w 161"/>
              <a:gd name="T83" fmla="*/ 98 h 102"/>
              <a:gd name="T84" fmla="*/ 82 w 161"/>
              <a:gd name="T85" fmla="*/ 93 h 102"/>
              <a:gd name="T86" fmla="*/ 80 w 161"/>
              <a:gd name="T87" fmla="*/ 90 h 102"/>
              <a:gd name="T88" fmla="*/ 74 w 161"/>
              <a:gd name="T89" fmla="*/ 90 h 102"/>
              <a:gd name="T90" fmla="*/ 69 w 161"/>
              <a:gd name="T91" fmla="*/ 90 h 102"/>
              <a:gd name="T92" fmla="*/ 70 w 161"/>
              <a:gd name="T93" fmla="*/ 85 h 102"/>
              <a:gd name="T94" fmla="*/ 67 w 161"/>
              <a:gd name="T95" fmla="*/ 80 h 102"/>
              <a:gd name="T96" fmla="*/ 65 w 161"/>
              <a:gd name="T97" fmla="*/ 77 h 102"/>
              <a:gd name="T98" fmla="*/ 64 w 161"/>
              <a:gd name="T99" fmla="*/ 73 h 102"/>
              <a:gd name="T100" fmla="*/ 63 w 161"/>
              <a:gd name="T101" fmla="*/ 68 h 102"/>
              <a:gd name="T102" fmla="*/ 62 w 161"/>
              <a:gd name="T103" fmla="*/ 62 h 102"/>
              <a:gd name="T104" fmla="*/ 57 w 161"/>
              <a:gd name="T105" fmla="*/ 58 h 102"/>
              <a:gd name="T106" fmla="*/ 48 w 161"/>
              <a:gd name="T107" fmla="*/ 58 h 102"/>
              <a:gd name="T108" fmla="*/ 39 w 161"/>
              <a:gd name="T109" fmla="*/ 56 h 102"/>
              <a:gd name="T110" fmla="*/ 25 w 161"/>
              <a:gd name="T111" fmla="*/ 53 h 102"/>
              <a:gd name="T112" fmla="*/ 13 w 161"/>
              <a:gd name="T113" fmla="*/ 52 h 102"/>
              <a:gd name="T114" fmla="*/ 148 w 161"/>
              <a:gd name="T115" fmla="*/ 67 h 102"/>
              <a:gd name="T116" fmla="*/ 141 w 161"/>
              <a:gd name="T117" fmla="*/ 76 h 102"/>
              <a:gd name="T118" fmla="*/ 138 w 161"/>
              <a:gd name="T119" fmla="*/ 75 h 102"/>
              <a:gd name="T120" fmla="*/ 141 w 161"/>
              <a:gd name="T121" fmla="*/ 75 h 102"/>
              <a:gd name="T122" fmla="*/ 148 w 161"/>
              <a:gd name="T123" fmla="*/ 67 h 102"/>
              <a:gd name="T124" fmla="*/ 144 w 161"/>
              <a:gd name="T125" fmla="*/ 6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1" h="102">
                <a:moveTo>
                  <a:pt x="1" y="52"/>
                </a:move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lnTo>
                  <a:pt x="1" y="52"/>
                </a:lnTo>
                <a:lnTo>
                  <a:pt x="1" y="51"/>
                </a:lnTo>
                <a:lnTo>
                  <a:pt x="1" y="51"/>
                </a:lnTo>
                <a:lnTo>
                  <a:pt x="1" y="51"/>
                </a:lnTo>
                <a:lnTo>
                  <a:pt x="2" y="51"/>
                </a:lnTo>
                <a:lnTo>
                  <a:pt x="2" y="50"/>
                </a:lnTo>
                <a:lnTo>
                  <a:pt x="3" y="50"/>
                </a:lnTo>
                <a:lnTo>
                  <a:pt x="3" y="50"/>
                </a:lnTo>
                <a:lnTo>
                  <a:pt x="3" y="50"/>
                </a:lnTo>
                <a:lnTo>
                  <a:pt x="3" y="50"/>
                </a:lnTo>
                <a:lnTo>
                  <a:pt x="4" y="49"/>
                </a:lnTo>
                <a:lnTo>
                  <a:pt x="5" y="49"/>
                </a:lnTo>
                <a:lnTo>
                  <a:pt x="5" y="49"/>
                </a:lnTo>
                <a:lnTo>
                  <a:pt x="5" y="49"/>
                </a:lnTo>
                <a:lnTo>
                  <a:pt x="6" y="48"/>
                </a:lnTo>
                <a:lnTo>
                  <a:pt x="6" y="48"/>
                </a:lnTo>
                <a:lnTo>
                  <a:pt x="7" y="47"/>
                </a:lnTo>
                <a:lnTo>
                  <a:pt x="7" y="47"/>
                </a:lnTo>
                <a:lnTo>
                  <a:pt x="8" y="47"/>
                </a:lnTo>
                <a:lnTo>
                  <a:pt x="9" y="47"/>
                </a:lnTo>
                <a:lnTo>
                  <a:pt x="9" y="46"/>
                </a:lnTo>
                <a:lnTo>
                  <a:pt x="9" y="46"/>
                </a:lnTo>
                <a:lnTo>
                  <a:pt x="10" y="46"/>
                </a:lnTo>
                <a:lnTo>
                  <a:pt x="10" y="46"/>
                </a:lnTo>
                <a:lnTo>
                  <a:pt x="11" y="45"/>
                </a:lnTo>
                <a:lnTo>
                  <a:pt x="11" y="45"/>
                </a:lnTo>
                <a:lnTo>
                  <a:pt x="11" y="45"/>
                </a:lnTo>
                <a:lnTo>
                  <a:pt x="11" y="45"/>
                </a:lnTo>
                <a:lnTo>
                  <a:pt x="12" y="45"/>
                </a:lnTo>
                <a:lnTo>
                  <a:pt x="12" y="45"/>
                </a:lnTo>
                <a:lnTo>
                  <a:pt x="12" y="44"/>
                </a:lnTo>
                <a:lnTo>
                  <a:pt x="12" y="44"/>
                </a:lnTo>
                <a:lnTo>
                  <a:pt x="13" y="44"/>
                </a:lnTo>
                <a:lnTo>
                  <a:pt x="13" y="43"/>
                </a:lnTo>
                <a:lnTo>
                  <a:pt x="13" y="43"/>
                </a:lnTo>
                <a:lnTo>
                  <a:pt x="14" y="43"/>
                </a:lnTo>
                <a:lnTo>
                  <a:pt x="14" y="42"/>
                </a:lnTo>
                <a:lnTo>
                  <a:pt x="15" y="40"/>
                </a:lnTo>
                <a:lnTo>
                  <a:pt x="15" y="40"/>
                </a:lnTo>
                <a:lnTo>
                  <a:pt x="15" y="39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17" y="37"/>
                </a:lnTo>
                <a:lnTo>
                  <a:pt x="18" y="36"/>
                </a:lnTo>
                <a:lnTo>
                  <a:pt x="19" y="36"/>
                </a:lnTo>
                <a:lnTo>
                  <a:pt x="19" y="36"/>
                </a:lnTo>
                <a:lnTo>
                  <a:pt x="19" y="36"/>
                </a:lnTo>
                <a:lnTo>
                  <a:pt x="19" y="35"/>
                </a:lnTo>
                <a:lnTo>
                  <a:pt x="19" y="35"/>
                </a:lnTo>
                <a:lnTo>
                  <a:pt x="19" y="34"/>
                </a:lnTo>
                <a:lnTo>
                  <a:pt x="19" y="34"/>
                </a:lnTo>
                <a:lnTo>
                  <a:pt x="19" y="34"/>
                </a:lnTo>
                <a:lnTo>
                  <a:pt x="19" y="33"/>
                </a:lnTo>
                <a:lnTo>
                  <a:pt x="18" y="33"/>
                </a:lnTo>
                <a:lnTo>
                  <a:pt x="19" y="32"/>
                </a:lnTo>
                <a:lnTo>
                  <a:pt x="19" y="32"/>
                </a:lnTo>
                <a:lnTo>
                  <a:pt x="19" y="32"/>
                </a:lnTo>
                <a:lnTo>
                  <a:pt x="19" y="32"/>
                </a:lnTo>
                <a:lnTo>
                  <a:pt x="20" y="32"/>
                </a:lnTo>
                <a:lnTo>
                  <a:pt x="20" y="32"/>
                </a:lnTo>
                <a:lnTo>
                  <a:pt x="21" y="32"/>
                </a:lnTo>
                <a:lnTo>
                  <a:pt x="21" y="32"/>
                </a:lnTo>
                <a:lnTo>
                  <a:pt x="21" y="31"/>
                </a:lnTo>
                <a:lnTo>
                  <a:pt x="22" y="31"/>
                </a:lnTo>
                <a:lnTo>
                  <a:pt x="22" y="30"/>
                </a:lnTo>
                <a:lnTo>
                  <a:pt x="22" y="30"/>
                </a:lnTo>
                <a:lnTo>
                  <a:pt x="22" y="30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3" y="29"/>
                </a:lnTo>
                <a:lnTo>
                  <a:pt x="23" y="28"/>
                </a:lnTo>
                <a:lnTo>
                  <a:pt x="23" y="27"/>
                </a:lnTo>
                <a:lnTo>
                  <a:pt x="23" y="27"/>
                </a:lnTo>
                <a:lnTo>
                  <a:pt x="23" y="27"/>
                </a:lnTo>
                <a:lnTo>
                  <a:pt x="23" y="26"/>
                </a:lnTo>
                <a:lnTo>
                  <a:pt x="22" y="26"/>
                </a:lnTo>
                <a:lnTo>
                  <a:pt x="23" y="26"/>
                </a:lnTo>
                <a:lnTo>
                  <a:pt x="22" y="25"/>
                </a:lnTo>
                <a:lnTo>
                  <a:pt x="23" y="25"/>
                </a:lnTo>
                <a:lnTo>
                  <a:pt x="23" y="25"/>
                </a:lnTo>
                <a:lnTo>
                  <a:pt x="23" y="25"/>
                </a:lnTo>
                <a:lnTo>
                  <a:pt x="24" y="25"/>
                </a:lnTo>
                <a:lnTo>
                  <a:pt x="24" y="25"/>
                </a:lnTo>
                <a:lnTo>
                  <a:pt x="24" y="25"/>
                </a:lnTo>
                <a:lnTo>
                  <a:pt x="24" y="24"/>
                </a:lnTo>
                <a:lnTo>
                  <a:pt x="24" y="24"/>
                </a:lnTo>
                <a:lnTo>
                  <a:pt x="24" y="23"/>
                </a:lnTo>
                <a:lnTo>
                  <a:pt x="25" y="23"/>
                </a:lnTo>
                <a:lnTo>
                  <a:pt x="25" y="23"/>
                </a:lnTo>
                <a:lnTo>
                  <a:pt x="25" y="22"/>
                </a:lnTo>
                <a:lnTo>
                  <a:pt x="25" y="22"/>
                </a:lnTo>
                <a:lnTo>
                  <a:pt x="26" y="22"/>
                </a:lnTo>
                <a:lnTo>
                  <a:pt x="26" y="22"/>
                </a:lnTo>
                <a:lnTo>
                  <a:pt x="27" y="21"/>
                </a:lnTo>
                <a:lnTo>
                  <a:pt x="27" y="21"/>
                </a:lnTo>
                <a:lnTo>
                  <a:pt x="27" y="20"/>
                </a:lnTo>
                <a:lnTo>
                  <a:pt x="27" y="20"/>
                </a:lnTo>
                <a:lnTo>
                  <a:pt x="27" y="20"/>
                </a:lnTo>
                <a:lnTo>
                  <a:pt x="27" y="19"/>
                </a:lnTo>
                <a:lnTo>
                  <a:pt x="27" y="19"/>
                </a:lnTo>
                <a:lnTo>
                  <a:pt x="27" y="18"/>
                </a:lnTo>
                <a:lnTo>
                  <a:pt x="27" y="18"/>
                </a:lnTo>
                <a:lnTo>
                  <a:pt x="27" y="18"/>
                </a:lnTo>
                <a:lnTo>
                  <a:pt x="27" y="17"/>
                </a:lnTo>
                <a:lnTo>
                  <a:pt x="28" y="16"/>
                </a:lnTo>
                <a:lnTo>
                  <a:pt x="28" y="16"/>
                </a:lnTo>
                <a:lnTo>
                  <a:pt x="28" y="16"/>
                </a:lnTo>
                <a:lnTo>
                  <a:pt x="28" y="16"/>
                </a:lnTo>
                <a:lnTo>
                  <a:pt x="28" y="16"/>
                </a:lnTo>
                <a:lnTo>
                  <a:pt x="28" y="15"/>
                </a:lnTo>
                <a:lnTo>
                  <a:pt x="29" y="15"/>
                </a:lnTo>
                <a:lnTo>
                  <a:pt x="29" y="15"/>
                </a:lnTo>
                <a:lnTo>
                  <a:pt x="29" y="14"/>
                </a:lnTo>
                <a:lnTo>
                  <a:pt x="30" y="13"/>
                </a:lnTo>
                <a:lnTo>
                  <a:pt x="30" y="13"/>
                </a:lnTo>
                <a:lnTo>
                  <a:pt x="31" y="13"/>
                </a:lnTo>
                <a:lnTo>
                  <a:pt x="31" y="12"/>
                </a:lnTo>
                <a:lnTo>
                  <a:pt x="31" y="12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2" y="11"/>
                </a:lnTo>
                <a:lnTo>
                  <a:pt x="33" y="10"/>
                </a:lnTo>
                <a:lnTo>
                  <a:pt x="33" y="10"/>
                </a:lnTo>
                <a:lnTo>
                  <a:pt x="34" y="10"/>
                </a:lnTo>
                <a:lnTo>
                  <a:pt x="35" y="10"/>
                </a:lnTo>
                <a:lnTo>
                  <a:pt x="35" y="10"/>
                </a:lnTo>
                <a:lnTo>
                  <a:pt x="36" y="10"/>
                </a:lnTo>
                <a:lnTo>
                  <a:pt x="36" y="10"/>
                </a:lnTo>
                <a:lnTo>
                  <a:pt x="36" y="9"/>
                </a:lnTo>
                <a:lnTo>
                  <a:pt x="36" y="9"/>
                </a:lnTo>
                <a:lnTo>
                  <a:pt x="36" y="9"/>
                </a:lnTo>
                <a:lnTo>
                  <a:pt x="37" y="9"/>
                </a:lnTo>
                <a:lnTo>
                  <a:pt x="37" y="8"/>
                </a:lnTo>
                <a:lnTo>
                  <a:pt x="37" y="8"/>
                </a:lnTo>
                <a:lnTo>
                  <a:pt x="38" y="7"/>
                </a:lnTo>
                <a:lnTo>
                  <a:pt x="38" y="6"/>
                </a:lnTo>
                <a:lnTo>
                  <a:pt x="38" y="6"/>
                </a:lnTo>
                <a:lnTo>
                  <a:pt x="39" y="5"/>
                </a:lnTo>
                <a:lnTo>
                  <a:pt x="39" y="5"/>
                </a:lnTo>
                <a:lnTo>
                  <a:pt x="39" y="5"/>
                </a:lnTo>
                <a:lnTo>
                  <a:pt x="39" y="5"/>
                </a:lnTo>
                <a:lnTo>
                  <a:pt x="39" y="4"/>
                </a:lnTo>
                <a:lnTo>
                  <a:pt x="40" y="4"/>
                </a:lnTo>
                <a:lnTo>
                  <a:pt x="40" y="4"/>
                </a:lnTo>
                <a:lnTo>
                  <a:pt x="40" y="4"/>
                </a:lnTo>
                <a:lnTo>
                  <a:pt x="40" y="4"/>
                </a:lnTo>
                <a:lnTo>
                  <a:pt x="41" y="4"/>
                </a:lnTo>
                <a:lnTo>
                  <a:pt x="41" y="3"/>
                </a:lnTo>
                <a:lnTo>
                  <a:pt x="41" y="3"/>
                </a:lnTo>
                <a:lnTo>
                  <a:pt x="42" y="3"/>
                </a:lnTo>
                <a:lnTo>
                  <a:pt x="42" y="3"/>
                </a:lnTo>
                <a:lnTo>
                  <a:pt x="42" y="3"/>
                </a:lnTo>
                <a:lnTo>
                  <a:pt x="42" y="3"/>
                </a:lnTo>
                <a:lnTo>
                  <a:pt x="43" y="3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4" y="2"/>
                </a:lnTo>
                <a:lnTo>
                  <a:pt x="45" y="2"/>
                </a:lnTo>
                <a:lnTo>
                  <a:pt x="45" y="1"/>
                </a:lnTo>
                <a:lnTo>
                  <a:pt x="45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6" y="1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7" y="0"/>
                </a:lnTo>
                <a:lnTo>
                  <a:pt x="48" y="0"/>
                </a:lnTo>
                <a:lnTo>
                  <a:pt x="48" y="0"/>
                </a:lnTo>
                <a:lnTo>
                  <a:pt x="48" y="0"/>
                </a:lnTo>
                <a:lnTo>
                  <a:pt x="49" y="0"/>
                </a:lnTo>
                <a:lnTo>
                  <a:pt x="49" y="1"/>
                </a:lnTo>
                <a:lnTo>
                  <a:pt x="50" y="1"/>
                </a:lnTo>
                <a:lnTo>
                  <a:pt x="50" y="2"/>
                </a:lnTo>
                <a:lnTo>
                  <a:pt x="50" y="2"/>
                </a:lnTo>
                <a:lnTo>
                  <a:pt x="50" y="2"/>
                </a:lnTo>
                <a:lnTo>
                  <a:pt x="51" y="2"/>
                </a:lnTo>
                <a:lnTo>
                  <a:pt x="51" y="2"/>
                </a:lnTo>
                <a:lnTo>
                  <a:pt x="52" y="2"/>
                </a:lnTo>
                <a:lnTo>
                  <a:pt x="52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3" y="2"/>
                </a:lnTo>
                <a:lnTo>
                  <a:pt x="54" y="2"/>
                </a:lnTo>
                <a:lnTo>
                  <a:pt x="54" y="2"/>
                </a:lnTo>
                <a:lnTo>
                  <a:pt x="54" y="2"/>
                </a:lnTo>
                <a:lnTo>
                  <a:pt x="55" y="2"/>
                </a:lnTo>
                <a:lnTo>
                  <a:pt x="55" y="2"/>
                </a:lnTo>
                <a:lnTo>
                  <a:pt x="55" y="2"/>
                </a:lnTo>
                <a:lnTo>
                  <a:pt x="55" y="3"/>
                </a:lnTo>
                <a:lnTo>
                  <a:pt x="56" y="3"/>
                </a:lnTo>
                <a:lnTo>
                  <a:pt x="56" y="3"/>
                </a:lnTo>
                <a:lnTo>
                  <a:pt x="57" y="3"/>
                </a:lnTo>
                <a:lnTo>
                  <a:pt x="58" y="3"/>
                </a:lnTo>
                <a:lnTo>
                  <a:pt x="58" y="3"/>
                </a:lnTo>
                <a:lnTo>
                  <a:pt x="58" y="3"/>
                </a:lnTo>
                <a:lnTo>
                  <a:pt x="59" y="3"/>
                </a:lnTo>
                <a:lnTo>
                  <a:pt x="59" y="3"/>
                </a:lnTo>
                <a:lnTo>
                  <a:pt x="60" y="3"/>
                </a:lnTo>
                <a:lnTo>
                  <a:pt x="60" y="3"/>
                </a:lnTo>
                <a:lnTo>
                  <a:pt x="61" y="3"/>
                </a:lnTo>
                <a:lnTo>
                  <a:pt x="61" y="3"/>
                </a:lnTo>
                <a:lnTo>
                  <a:pt x="61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3" y="3"/>
                </a:lnTo>
                <a:lnTo>
                  <a:pt x="64" y="2"/>
                </a:lnTo>
                <a:lnTo>
                  <a:pt x="64" y="2"/>
                </a:lnTo>
                <a:lnTo>
                  <a:pt x="64" y="2"/>
                </a:lnTo>
                <a:lnTo>
                  <a:pt x="65" y="2"/>
                </a:lnTo>
                <a:lnTo>
                  <a:pt x="65" y="3"/>
                </a:lnTo>
                <a:lnTo>
                  <a:pt x="65" y="3"/>
                </a:lnTo>
                <a:lnTo>
                  <a:pt x="65" y="3"/>
                </a:lnTo>
                <a:lnTo>
                  <a:pt x="66" y="4"/>
                </a:lnTo>
                <a:lnTo>
                  <a:pt x="66" y="4"/>
                </a:lnTo>
                <a:lnTo>
                  <a:pt x="68" y="4"/>
                </a:lnTo>
                <a:lnTo>
                  <a:pt x="68" y="4"/>
                </a:lnTo>
                <a:lnTo>
                  <a:pt x="68" y="3"/>
                </a:lnTo>
                <a:lnTo>
                  <a:pt x="69" y="3"/>
                </a:lnTo>
                <a:lnTo>
                  <a:pt x="69" y="3"/>
                </a:lnTo>
                <a:lnTo>
                  <a:pt x="69" y="3"/>
                </a:lnTo>
                <a:lnTo>
                  <a:pt x="70" y="3"/>
                </a:lnTo>
                <a:lnTo>
                  <a:pt x="70" y="4"/>
                </a:lnTo>
                <a:lnTo>
                  <a:pt x="70" y="4"/>
                </a:lnTo>
                <a:lnTo>
                  <a:pt x="69" y="4"/>
                </a:lnTo>
                <a:lnTo>
                  <a:pt x="69" y="4"/>
                </a:lnTo>
                <a:lnTo>
                  <a:pt x="69" y="4"/>
                </a:lnTo>
                <a:lnTo>
                  <a:pt x="68" y="5"/>
                </a:lnTo>
                <a:lnTo>
                  <a:pt x="68" y="6"/>
                </a:lnTo>
                <a:lnTo>
                  <a:pt x="68" y="6"/>
                </a:lnTo>
                <a:lnTo>
                  <a:pt x="69" y="6"/>
                </a:lnTo>
                <a:lnTo>
                  <a:pt x="69" y="7"/>
                </a:lnTo>
                <a:lnTo>
                  <a:pt x="69" y="8"/>
                </a:lnTo>
                <a:lnTo>
                  <a:pt x="69" y="9"/>
                </a:lnTo>
                <a:lnTo>
                  <a:pt x="69" y="9"/>
                </a:lnTo>
                <a:lnTo>
                  <a:pt x="70" y="10"/>
                </a:lnTo>
                <a:lnTo>
                  <a:pt x="70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1" y="10"/>
                </a:lnTo>
                <a:lnTo>
                  <a:pt x="72" y="9"/>
                </a:lnTo>
                <a:lnTo>
                  <a:pt x="72" y="9"/>
                </a:lnTo>
                <a:lnTo>
                  <a:pt x="72" y="8"/>
                </a:lnTo>
                <a:lnTo>
                  <a:pt x="73" y="7"/>
                </a:lnTo>
                <a:lnTo>
                  <a:pt x="73" y="7"/>
                </a:lnTo>
                <a:lnTo>
                  <a:pt x="73" y="7"/>
                </a:lnTo>
                <a:lnTo>
                  <a:pt x="74" y="7"/>
                </a:lnTo>
                <a:lnTo>
                  <a:pt x="74" y="7"/>
                </a:lnTo>
                <a:lnTo>
                  <a:pt x="74" y="7"/>
                </a:lnTo>
                <a:lnTo>
                  <a:pt x="75" y="8"/>
                </a:lnTo>
                <a:lnTo>
                  <a:pt x="75" y="9"/>
                </a:lnTo>
                <a:lnTo>
                  <a:pt x="75" y="9"/>
                </a:lnTo>
                <a:lnTo>
                  <a:pt x="75" y="11"/>
                </a:lnTo>
                <a:lnTo>
                  <a:pt x="75" y="11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6" y="12"/>
                </a:lnTo>
                <a:lnTo>
                  <a:pt x="76" y="11"/>
                </a:lnTo>
                <a:lnTo>
                  <a:pt x="76" y="11"/>
                </a:lnTo>
                <a:lnTo>
                  <a:pt x="76" y="11"/>
                </a:lnTo>
                <a:lnTo>
                  <a:pt x="76" y="10"/>
                </a:lnTo>
                <a:lnTo>
                  <a:pt x="76" y="10"/>
                </a:lnTo>
                <a:lnTo>
                  <a:pt x="76" y="9"/>
                </a:lnTo>
                <a:lnTo>
                  <a:pt x="76" y="9"/>
                </a:lnTo>
                <a:lnTo>
                  <a:pt x="76" y="9"/>
                </a:lnTo>
                <a:lnTo>
                  <a:pt x="76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7" y="8"/>
                </a:lnTo>
                <a:lnTo>
                  <a:pt x="77" y="7"/>
                </a:lnTo>
                <a:lnTo>
                  <a:pt x="77" y="7"/>
                </a:lnTo>
                <a:lnTo>
                  <a:pt x="77" y="7"/>
                </a:lnTo>
                <a:lnTo>
                  <a:pt x="77" y="7"/>
                </a:lnTo>
                <a:lnTo>
                  <a:pt x="78" y="7"/>
                </a:lnTo>
                <a:lnTo>
                  <a:pt x="78" y="7"/>
                </a:lnTo>
                <a:lnTo>
                  <a:pt x="79" y="7"/>
                </a:lnTo>
                <a:lnTo>
                  <a:pt x="79" y="7"/>
                </a:lnTo>
                <a:lnTo>
                  <a:pt x="80" y="7"/>
                </a:lnTo>
                <a:lnTo>
                  <a:pt x="80" y="7"/>
                </a:lnTo>
                <a:lnTo>
                  <a:pt x="80" y="7"/>
                </a:lnTo>
                <a:lnTo>
                  <a:pt x="80" y="7"/>
                </a:lnTo>
                <a:lnTo>
                  <a:pt x="81" y="7"/>
                </a:lnTo>
                <a:lnTo>
                  <a:pt x="81" y="7"/>
                </a:lnTo>
                <a:lnTo>
                  <a:pt x="81" y="6"/>
                </a:lnTo>
                <a:lnTo>
                  <a:pt x="82" y="6"/>
                </a:lnTo>
                <a:lnTo>
                  <a:pt x="82" y="7"/>
                </a:lnTo>
                <a:lnTo>
                  <a:pt x="83" y="7"/>
                </a:lnTo>
                <a:lnTo>
                  <a:pt x="83" y="7"/>
                </a:lnTo>
                <a:lnTo>
                  <a:pt x="84" y="6"/>
                </a:lnTo>
                <a:lnTo>
                  <a:pt x="84" y="6"/>
                </a:lnTo>
                <a:lnTo>
                  <a:pt x="85" y="6"/>
                </a:lnTo>
                <a:lnTo>
                  <a:pt x="85" y="6"/>
                </a:lnTo>
                <a:lnTo>
                  <a:pt x="85" y="6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6" y="6"/>
                </a:lnTo>
                <a:lnTo>
                  <a:pt x="87" y="6"/>
                </a:lnTo>
                <a:lnTo>
                  <a:pt x="87" y="7"/>
                </a:lnTo>
                <a:lnTo>
                  <a:pt x="87" y="7"/>
                </a:lnTo>
                <a:lnTo>
                  <a:pt x="87" y="7"/>
                </a:lnTo>
                <a:lnTo>
                  <a:pt x="87" y="7"/>
                </a:lnTo>
                <a:lnTo>
                  <a:pt x="88" y="7"/>
                </a:lnTo>
                <a:lnTo>
                  <a:pt x="88" y="7"/>
                </a:lnTo>
                <a:lnTo>
                  <a:pt x="88" y="7"/>
                </a:lnTo>
                <a:lnTo>
                  <a:pt x="88" y="6"/>
                </a:lnTo>
                <a:lnTo>
                  <a:pt x="88" y="6"/>
                </a:lnTo>
                <a:lnTo>
                  <a:pt x="87" y="6"/>
                </a:lnTo>
                <a:lnTo>
                  <a:pt x="87" y="5"/>
                </a:lnTo>
                <a:lnTo>
                  <a:pt x="88" y="5"/>
                </a:lnTo>
                <a:lnTo>
                  <a:pt x="87" y="5"/>
                </a:lnTo>
                <a:lnTo>
                  <a:pt x="88" y="5"/>
                </a:lnTo>
                <a:lnTo>
                  <a:pt x="88" y="5"/>
                </a:lnTo>
                <a:lnTo>
                  <a:pt x="88" y="5"/>
                </a:lnTo>
                <a:lnTo>
                  <a:pt x="88" y="5"/>
                </a:lnTo>
                <a:lnTo>
                  <a:pt x="89" y="5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89" y="6"/>
                </a:lnTo>
                <a:lnTo>
                  <a:pt x="90" y="6"/>
                </a:lnTo>
                <a:lnTo>
                  <a:pt x="90" y="7"/>
                </a:lnTo>
                <a:lnTo>
                  <a:pt x="90" y="7"/>
                </a:lnTo>
                <a:lnTo>
                  <a:pt x="91" y="7"/>
                </a:lnTo>
                <a:lnTo>
                  <a:pt x="91" y="7"/>
                </a:lnTo>
                <a:lnTo>
                  <a:pt x="91" y="6"/>
                </a:lnTo>
                <a:lnTo>
                  <a:pt x="92" y="6"/>
                </a:lnTo>
                <a:lnTo>
                  <a:pt x="92" y="6"/>
                </a:lnTo>
                <a:lnTo>
                  <a:pt x="92" y="6"/>
                </a:lnTo>
                <a:lnTo>
                  <a:pt x="92" y="5"/>
                </a:lnTo>
                <a:lnTo>
                  <a:pt x="92" y="5"/>
                </a:lnTo>
                <a:lnTo>
                  <a:pt x="92" y="5"/>
                </a:lnTo>
                <a:lnTo>
                  <a:pt x="92" y="5"/>
                </a:lnTo>
                <a:lnTo>
                  <a:pt x="93" y="5"/>
                </a:lnTo>
                <a:lnTo>
                  <a:pt x="93" y="6"/>
                </a:lnTo>
                <a:lnTo>
                  <a:pt x="93" y="6"/>
                </a:lnTo>
                <a:lnTo>
                  <a:pt x="94" y="6"/>
                </a:lnTo>
                <a:lnTo>
                  <a:pt x="94" y="6"/>
                </a:lnTo>
                <a:lnTo>
                  <a:pt x="94" y="6"/>
                </a:lnTo>
                <a:lnTo>
                  <a:pt x="94" y="6"/>
                </a:lnTo>
                <a:lnTo>
                  <a:pt x="94" y="5"/>
                </a:lnTo>
                <a:lnTo>
                  <a:pt x="94" y="5"/>
                </a:lnTo>
                <a:lnTo>
                  <a:pt x="94" y="5"/>
                </a:lnTo>
                <a:lnTo>
                  <a:pt x="94" y="5"/>
                </a:lnTo>
                <a:lnTo>
                  <a:pt x="94" y="5"/>
                </a:lnTo>
                <a:lnTo>
                  <a:pt x="94" y="5"/>
                </a:lnTo>
                <a:lnTo>
                  <a:pt x="94" y="5"/>
                </a:lnTo>
                <a:lnTo>
                  <a:pt x="94" y="4"/>
                </a:lnTo>
                <a:lnTo>
                  <a:pt x="94" y="4"/>
                </a:lnTo>
                <a:lnTo>
                  <a:pt x="94" y="4"/>
                </a:lnTo>
                <a:lnTo>
                  <a:pt x="94" y="4"/>
                </a:lnTo>
                <a:lnTo>
                  <a:pt x="95" y="4"/>
                </a:lnTo>
                <a:lnTo>
                  <a:pt x="95" y="4"/>
                </a:lnTo>
                <a:lnTo>
                  <a:pt x="95" y="4"/>
                </a:lnTo>
                <a:lnTo>
                  <a:pt x="96" y="4"/>
                </a:lnTo>
                <a:lnTo>
                  <a:pt x="96" y="4"/>
                </a:lnTo>
                <a:lnTo>
                  <a:pt x="97" y="4"/>
                </a:lnTo>
                <a:lnTo>
                  <a:pt x="97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98" y="4"/>
                </a:lnTo>
                <a:lnTo>
                  <a:pt x="98" y="5"/>
                </a:lnTo>
                <a:lnTo>
                  <a:pt x="98" y="5"/>
                </a:lnTo>
                <a:lnTo>
                  <a:pt x="98" y="5"/>
                </a:lnTo>
                <a:lnTo>
                  <a:pt x="99" y="5"/>
                </a:lnTo>
                <a:lnTo>
                  <a:pt x="99" y="5"/>
                </a:lnTo>
                <a:lnTo>
                  <a:pt x="99" y="4"/>
                </a:lnTo>
                <a:lnTo>
                  <a:pt x="99" y="4"/>
                </a:lnTo>
                <a:lnTo>
                  <a:pt x="99" y="4"/>
                </a:lnTo>
                <a:lnTo>
                  <a:pt x="100" y="4"/>
                </a:lnTo>
                <a:lnTo>
                  <a:pt x="100" y="4"/>
                </a:lnTo>
                <a:lnTo>
                  <a:pt x="100" y="4"/>
                </a:lnTo>
                <a:lnTo>
                  <a:pt x="101" y="4"/>
                </a:lnTo>
                <a:lnTo>
                  <a:pt x="101" y="3"/>
                </a:lnTo>
                <a:lnTo>
                  <a:pt x="101" y="3"/>
                </a:lnTo>
                <a:lnTo>
                  <a:pt x="101" y="3"/>
                </a:lnTo>
                <a:lnTo>
                  <a:pt x="101" y="3"/>
                </a:lnTo>
                <a:lnTo>
                  <a:pt x="101" y="3"/>
                </a:lnTo>
                <a:lnTo>
                  <a:pt x="102" y="4"/>
                </a:lnTo>
                <a:lnTo>
                  <a:pt x="102" y="4"/>
                </a:lnTo>
                <a:lnTo>
                  <a:pt x="102" y="4"/>
                </a:lnTo>
                <a:lnTo>
                  <a:pt x="102" y="4"/>
                </a:lnTo>
                <a:lnTo>
                  <a:pt x="102" y="4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2" y="5"/>
                </a:lnTo>
                <a:lnTo>
                  <a:pt x="103" y="6"/>
                </a:lnTo>
                <a:lnTo>
                  <a:pt x="103" y="6"/>
                </a:lnTo>
                <a:lnTo>
                  <a:pt x="103" y="6"/>
                </a:lnTo>
                <a:lnTo>
                  <a:pt x="103" y="6"/>
                </a:lnTo>
                <a:lnTo>
                  <a:pt x="104" y="6"/>
                </a:lnTo>
                <a:lnTo>
                  <a:pt x="104" y="6"/>
                </a:lnTo>
                <a:lnTo>
                  <a:pt x="104" y="6"/>
                </a:lnTo>
                <a:lnTo>
                  <a:pt x="105" y="7"/>
                </a:lnTo>
                <a:lnTo>
                  <a:pt x="105" y="7"/>
                </a:lnTo>
                <a:lnTo>
                  <a:pt x="105" y="7"/>
                </a:lnTo>
                <a:lnTo>
                  <a:pt x="105" y="7"/>
                </a:lnTo>
                <a:lnTo>
                  <a:pt x="105" y="7"/>
                </a:lnTo>
                <a:lnTo>
                  <a:pt x="105" y="7"/>
                </a:lnTo>
                <a:lnTo>
                  <a:pt x="105" y="8"/>
                </a:lnTo>
                <a:lnTo>
                  <a:pt x="106" y="8"/>
                </a:lnTo>
                <a:lnTo>
                  <a:pt x="106" y="8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9"/>
                </a:lnTo>
                <a:lnTo>
                  <a:pt x="105" y="10"/>
                </a:lnTo>
                <a:lnTo>
                  <a:pt x="105" y="10"/>
                </a:lnTo>
                <a:lnTo>
                  <a:pt x="105" y="10"/>
                </a:lnTo>
                <a:lnTo>
                  <a:pt x="105" y="10"/>
                </a:lnTo>
                <a:lnTo>
                  <a:pt x="105" y="10"/>
                </a:lnTo>
                <a:lnTo>
                  <a:pt x="105" y="10"/>
                </a:lnTo>
                <a:lnTo>
                  <a:pt x="104" y="10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1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2"/>
                </a:lnTo>
                <a:lnTo>
                  <a:pt x="105" y="13"/>
                </a:lnTo>
                <a:lnTo>
                  <a:pt x="105" y="13"/>
                </a:lnTo>
                <a:lnTo>
                  <a:pt x="105" y="13"/>
                </a:lnTo>
                <a:lnTo>
                  <a:pt x="106" y="13"/>
                </a:lnTo>
                <a:lnTo>
                  <a:pt x="106" y="13"/>
                </a:lnTo>
                <a:lnTo>
                  <a:pt x="106" y="13"/>
                </a:lnTo>
                <a:lnTo>
                  <a:pt x="107" y="13"/>
                </a:lnTo>
                <a:lnTo>
                  <a:pt x="107" y="14"/>
                </a:lnTo>
                <a:lnTo>
                  <a:pt x="107" y="14"/>
                </a:lnTo>
                <a:lnTo>
                  <a:pt x="107" y="14"/>
                </a:lnTo>
                <a:lnTo>
                  <a:pt x="107" y="14"/>
                </a:lnTo>
                <a:lnTo>
                  <a:pt x="107" y="14"/>
                </a:lnTo>
                <a:lnTo>
                  <a:pt x="107" y="14"/>
                </a:lnTo>
                <a:lnTo>
                  <a:pt x="107" y="15"/>
                </a:lnTo>
                <a:lnTo>
                  <a:pt x="108" y="15"/>
                </a:lnTo>
                <a:lnTo>
                  <a:pt x="108" y="15"/>
                </a:lnTo>
                <a:lnTo>
                  <a:pt x="108" y="15"/>
                </a:lnTo>
                <a:lnTo>
                  <a:pt x="108" y="15"/>
                </a:lnTo>
                <a:lnTo>
                  <a:pt x="108" y="15"/>
                </a:lnTo>
                <a:lnTo>
                  <a:pt x="108" y="16"/>
                </a:lnTo>
                <a:lnTo>
                  <a:pt x="108" y="16"/>
                </a:lnTo>
                <a:lnTo>
                  <a:pt x="108" y="16"/>
                </a:lnTo>
                <a:lnTo>
                  <a:pt x="108" y="16"/>
                </a:lnTo>
                <a:lnTo>
                  <a:pt x="108" y="16"/>
                </a:lnTo>
                <a:lnTo>
                  <a:pt x="108" y="16"/>
                </a:lnTo>
                <a:lnTo>
                  <a:pt x="108" y="17"/>
                </a:lnTo>
                <a:lnTo>
                  <a:pt x="108" y="17"/>
                </a:lnTo>
                <a:lnTo>
                  <a:pt x="108" y="17"/>
                </a:lnTo>
                <a:lnTo>
                  <a:pt x="108" y="17"/>
                </a:lnTo>
                <a:lnTo>
                  <a:pt x="107" y="17"/>
                </a:lnTo>
                <a:lnTo>
                  <a:pt x="107" y="17"/>
                </a:lnTo>
                <a:lnTo>
                  <a:pt x="107" y="17"/>
                </a:lnTo>
                <a:lnTo>
                  <a:pt x="107" y="17"/>
                </a:lnTo>
                <a:lnTo>
                  <a:pt x="107" y="17"/>
                </a:lnTo>
                <a:lnTo>
                  <a:pt x="107" y="18"/>
                </a:lnTo>
                <a:lnTo>
                  <a:pt x="107" y="18"/>
                </a:lnTo>
                <a:lnTo>
                  <a:pt x="106" y="18"/>
                </a:lnTo>
                <a:lnTo>
                  <a:pt x="106" y="18"/>
                </a:lnTo>
                <a:lnTo>
                  <a:pt x="106" y="18"/>
                </a:lnTo>
                <a:lnTo>
                  <a:pt x="106" y="19"/>
                </a:lnTo>
                <a:lnTo>
                  <a:pt x="106" y="19"/>
                </a:lnTo>
                <a:lnTo>
                  <a:pt x="106" y="19"/>
                </a:lnTo>
                <a:lnTo>
                  <a:pt x="106" y="20"/>
                </a:lnTo>
                <a:lnTo>
                  <a:pt x="106" y="20"/>
                </a:lnTo>
                <a:lnTo>
                  <a:pt x="106" y="21"/>
                </a:lnTo>
                <a:lnTo>
                  <a:pt x="106" y="21"/>
                </a:lnTo>
                <a:lnTo>
                  <a:pt x="106" y="21"/>
                </a:lnTo>
                <a:lnTo>
                  <a:pt x="106" y="21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7" y="22"/>
                </a:lnTo>
                <a:lnTo>
                  <a:pt x="107" y="23"/>
                </a:lnTo>
                <a:lnTo>
                  <a:pt x="107" y="23"/>
                </a:lnTo>
                <a:lnTo>
                  <a:pt x="107" y="23"/>
                </a:lnTo>
                <a:lnTo>
                  <a:pt x="107" y="24"/>
                </a:lnTo>
                <a:lnTo>
                  <a:pt x="107" y="24"/>
                </a:lnTo>
                <a:lnTo>
                  <a:pt x="107" y="24"/>
                </a:lnTo>
                <a:lnTo>
                  <a:pt x="107" y="24"/>
                </a:lnTo>
                <a:lnTo>
                  <a:pt x="107" y="24"/>
                </a:lnTo>
                <a:lnTo>
                  <a:pt x="108" y="24"/>
                </a:lnTo>
                <a:lnTo>
                  <a:pt x="108" y="25"/>
                </a:lnTo>
                <a:lnTo>
                  <a:pt x="108" y="25"/>
                </a:lnTo>
                <a:lnTo>
                  <a:pt x="108" y="25"/>
                </a:lnTo>
                <a:lnTo>
                  <a:pt x="108" y="25"/>
                </a:lnTo>
                <a:lnTo>
                  <a:pt x="107" y="25"/>
                </a:lnTo>
                <a:lnTo>
                  <a:pt x="108" y="25"/>
                </a:lnTo>
                <a:lnTo>
                  <a:pt x="108" y="26"/>
                </a:lnTo>
                <a:lnTo>
                  <a:pt x="108" y="26"/>
                </a:lnTo>
                <a:lnTo>
                  <a:pt x="108" y="26"/>
                </a:lnTo>
                <a:lnTo>
                  <a:pt x="108" y="26"/>
                </a:lnTo>
                <a:lnTo>
                  <a:pt x="108" y="26"/>
                </a:lnTo>
                <a:lnTo>
                  <a:pt x="108" y="26"/>
                </a:lnTo>
                <a:lnTo>
                  <a:pt x="108" y="26"/>
                </a:lnTo>
                <a:lnTo>
                  <a:pt x="109" y="26"/>
                </a:lnTo>
                <a:lnTo>
                  <a:pt x="109" y="26"/>
                </a:lnTo>
                <a:lnTo>
                  <a:pt x="109" y="26"/>
                </a:lnTo>
                <a:lnTo>
                  <a:pt x="109" y="27"/>
                </a:lnTo>
                <a:lnTo>
                  <a:pt x="108" y="27"/>
                </a:lnTo>
                <a:lnTo>
                  <a:pt x="108" y="27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09" y="27"/>
                </a:lnTo>
                <a:lnTo>
                  <a:pt x="109" y="28"/>
                </a:lnTo>
                <a:lnTo>
                  <a:pt x="109" y="28"/>
                </a:lnTo>
                <a:lnTo>
                  <a:pt x="109" y="28"/>
                </a:lnTo>
                <a:lnTo>
                  <a:pt x="109" y="28"/>
                </a:lnTo>
                <a:lnTo>
                  <a:pt x="109" y="28"/>
                </a:lnTo>
                <a:lnTo>
                  <a:pt x="109" y="28"/>
                </a:lnTo>
                <a:lnTo>
                  <a:pt x="109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0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1" y="30"/>
                </a:lnTo>
                <a:lnTo>
                  <a:pt x="112" y="30"/>
                </a:lnTo>
                <a:lnTo>
                  <a:pt x="112" y="30"/>
                </a:lnTo>
                <a:lnTo>
                  <a:pt x="112" y="30"/>
                </a:lnTo>
                <a:lnTo>
                  <a:pt x="112" y="30"/>
                </a:lnTo>
                <a:lnTo>
                  <a:pt x="112" y="30"/>
                </a:lnTo>
                <a:lnTo>
                  <a:pt x="112" y="30"/>
                </a:lnTo>
                <a:lnTo>
                  <a:pt x="112" y="30"/>
                </a:lnTo>
                <a:lnTo>
                  <a:pt x="112" y="30"/>
                </a:lnTo>
                <a:lnTo>
                  <a:pt x="113" y="30"/>
                </a:lnTo>
                <a:lnTo>
                  <a:pt x="113" y="29"/>
                </a:lnTo>
                <a:lnTo>
                  <a:pt x="113" y="29"/>
                </a:lnTo>
                <a:lnTo>
                  <a:pt x="113" y="29"/>
                </a:lnTo>
                <a:lnTo>
                  <a:pt x="113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4" y="29"/>
                </a:lnTo>
                <a:lnTo>
                  <a:pt x="115" y="30"/>
                </a:lnTo>
                <a:lnTo>
                  <a:pt x="115" y="30"/>
                </a:lnTo>
                <a:lnTo>
                  <a:pt x="115" y="30"/>
                </a:lnTo>
                <a:lnTo>
                  <a:pt x="115" y="30"/>
                </a:lnTo>
                <a:lnTo>
                  <a:pt x="115" y="30"/>
                </a:lnTo>
                <a:lnTo>
                  <a:pt x="115" y="30"/>
                </a:lnTo>
                <a:lnTo>
                  <a:pt x="115" y="29"/>
                </a:lnTo>
                <a:lnTo>
                  <a:pt x="116" y="29"/>
                </a:lnTo>
                <a:lnTo>
                  <a:pt x="116" y="29"/>
                </a:lnTo>
                <a:lnTo>
                  <a:pt x="116" y="29"/>
                </a:lnTo>
                <a:lnTo>
                  <a:pt x="116" y="29"/>
                </a:lnTo>
                <a:lnTo>
                  <a:pt x="116" y="29"/>
                </a:lnTo>
                <a:lnTo>
                  <a:pt x="116" y="29"/>
                </a:lnTo>
                <a:lnTo>
                  <a:pt x="116" y="29"/>
                </a:lnTo>
                <a:lnTo>
                  <a:pt x="116" y="30"/>
                </a:lnTo>
                <a:lnTo>
                  <a:pt x="116" y="30"/>
                </a:lnTo>
                <a:lnTo>
                  <a:pt x="116" y="30"/>
                </a:lnTo>
                <a:lnTo>
                  <a:pt x="116" y="30"/>
                </a:lnTo>
                <a:lnTo>
                  <a:pt x="116" y="30"/>
                </a:lnTo>
                <a:lnTo>
                  <a:pt x="117" y="30"/>
                </a:lnTo>
                <a:lnTo>
                  <a:pt x="117" y="30"/>
                </a:lnTo>
                <a:lnTo>
                  <a:pt x="117" y="30"/>
                </a:lnTo>
                <a:lnTo>
                  <a:pt x="117" y="30"/>
                </a:lnTo>
                <a:lnTo>
                  <a:pt x="117" y="31"/>
                </a:lnTo>
                <a:lnTo>
                  <a:pt x="117" y="31"/>
                </a:lnTo>
                <a:lnTo>
                  <a:pt x="117" y="31"/>
                </a:lnTo>
                <a:lnTo>
                  <a:pt x="117" y="30"/>
                </a:lnTo>
                <a:lnTo>
                  <a:pt x="117" y="30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8" y="31"/>
                </a:lnTo>
                <a:lnTo>
                  <a:pt x="119" y="31"/>
                </a:lnTo>
                <a:lnTo>
                  <a:pt x="119" y="31"/>
                </a:lnTo>
                <a:lnTo>
                  <a:pt x="119" y="31"/>
                </a:lnTo>
                <a:lnTo>
                  <a:pt x="118" y="32"/>
                </a:lnTo>
                <a:lnTo>
                  <a:pt x="118" y="32"/>
                </a:lnTo>
                <a:lnTo>
                  <a:pt x="118" y="32"/>
                </a:lnTo>
                <a:lnTo>
                  <a:pt x="118" y="32"/>
                </a:lnTo>
                <a:lnTo>
                  <a:pt x="119" y="32"/>
                </a:lnTo>
                <a:lnTo>
                  <a:pt x="119" y="33"/>
                </a:lnTo>
                <a:lnTo>
                  <a:pt x="119" y="33"/>
                </a:lnTo>
                <a:lnTo>
                  <a:pt x="119" y="33"/>
                </a:lnTo>
                <a:lnTo>
                  <a:pt x="119" y="33"/>
                </a:lnTo>
                <a:lnTo>
                  <a:pt x="119" y="33"/>
                </a:lnTo>
                <a:lnTo>
                  <a:pt x="118" y="33"/>
                </a:lnTo>
                <a:lnTo>
                  <a:pt x="118" y="33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4"/>
                </a:lnTo>
                <a:lnTo>
                  <a:pt x="118" y="35"/>
                </a:lnTo>
                <a:lnTo>
                  <a:pt x="118" y="35"/>
                </a:lnTo>
                <a:lnTo>
                  <a:pt x="117" y="35"/>
                </a:lnTo>
                <a:lnTo>
                  <a:pt x="117" y="35"/>
                </a:lnTo>
                <a:lnTo>
                  <a:pt x="117" y="35"/>
                </a:lnTo>
                <a:lnTo>
                  <a:pt x="116" y="35"/>
                </a:lnTo>
                <a:lnTo>
                  <a:pt x="116" y="35"/>
                </a:lnTo>
                <a:lnTo>
                  <a:pt x="117" y="36"/>
                </a:lnTo>
                <a:lnTo>
                  <a:pt x="116" y="36"/>
                </a:lnTo>
                <a:lnTo>
                  <a:pt x="116" y="36"/>
                </a:lnTo>
                <a:lnTo>
                  <a:pt x="116" y="36"/>
                </a:lnTo>
                <a:lnTo>
                  <a:pt x="116" y="37"/>
                </a:lnTo>
                <a:lnTo>
                  <a:pt x="116" y="37"/>
                </a:lnTo>
                <a:lnTo>
                  <a:pt x="116" y="37"/>
                </a:lnTo>
                <a:lnTo>
                  <a:pt x="116" y="37"/>
                </a:lnTo>
                <a:lnTo>
                  <a:pt x="116" y="37"/>
                </a:lnTo>
                <a:lnTo>
                  <a:pt x="116" y="37"/>
                </a:lnTo>
                <a:lnTo>
                  <a:pt x="116" y="37"/>
                </a:lnTo>
                <a:lnTo>
                  <a:pt x="116" y="38"/>
                </a:lnTo>
                <a:lnTo>
                  <a:pt x="116" y="38"/>
                </a:lnTo>
                <a:lnTo>
                  <a:pt x="115" y="38"/>
                </a:lnTo>
                <a:lnTo>
                  <a:pt x="116" y="38"/>
                </a:lnTo>
                <a:lnTo>
                  <a:pt x="116" y="38"/>
                </a:lnTo>
                <a:lnTo>
                  <a:pt x="116" y="38"/>
                </a:lnTo>
                <a:lnTo>
                  <a:pt x="116" y="38"/>
                </a:lnTo>
                <a:lnTo>
                  <a:pt x="116" y="39"/>
                </a:lnTo>
                <a:lnTo>
                  <a:pt x="116" y="39"/>
                </a:lnTo>
                <a:lnTo>
                  <a:pt x="116" y="39"/>
                </a:lnTo>
                <a:lnTo>
                  <a:pt x="116" y="39"/>
                </a:lnTo>
                <a:lnTo>
                  <a:pt x="116" y="39"/>
                </a:lnTo>
                <a:lnTo>
                  <a:pt x="116" y="39"/>
                </a:lnTo>
                <a:lnTo>
                  <a:pt x="116" y="39"/>
                </a:lnTo>
                <a:lnTo>
                  <a:pt x="116" y="40"/>
                </a:lnTo>
                <a:lnTo>
                  <a:pt x="116" y="40"/>
                </a:lnTo>
                <a:lnTo>
                  <a:pt x="116" y="40"/>
                </a:lnTo>
                <a:lnTo>
                  <a:pt x="116" y="40"/>
                </a:lnTo>
                <a:lnTo>
                  <a:pt x="116" y="41"/>
                </a:lnTo>
                <a:lnTo>
                  <a:pt x="116" y="41"/>
                </a:lnTo>
                <a:lnTo>
                  <a:pt x="117" y="41"/>
                </a:lnTo>
                <a:lnTo>
                  <a:pt x="117" y="41"/>
                </a:lnTo>
                <a:lnTo>
                  <a:pt x="117" y="41"/>
                </a:lnTo>
                <a:lnTo>
                  <a:pt x="117" y="41"/>
                </a:lnTo>
                <a:lnTo>
                  <a:pt x="117" y="41"/>
                </a:lnTo>
                <a:lnTo>
                  <a:pt x="117" y="41"/>
                </a:lnTo>
                <a:lnTo>
                  <a:pt x="116" y="41"/>
                </a:lnTo>
                <a:lnTo>
                  <a:pt x="116" y="41"/>
                </a:lnTo>
                <a:lnTo>
                  <a:pt x="116" y="41"/>
                </a:lnTo>
                <a:lnTo>
                  <a:pt x="116" y="41"/>
                </a:lnTo>
                <a:lnTo>
                  <a:pt x="116" y="41"/>
                </a:lnTo>
                <a:lnTo>
                  <a:pt x="116" y="41"/>
                </a:lnTo>
                <a:lnTo>
                  <a:pt x="116" y="41"/>
                </a:lnTo>
                <a:lnTo>
                  <a:pt x="116" y="41"/>
                </a:lnTo>
                <a:lnTo>
                  <a:pt x="115" y="42"/>
                </a:lnTo>
                <a:lnTo>
                  <a:pt x="116" y="42"/>
                </a:lnTo>
                <a:lnTo>
                  <a:pt x="116" y="42"/>
                </a:lnTo>
                <a:lnTo>
                  <a:pt x="116" y="42"/>
                </a:lnTo>
                <a:lnTo>
                  <a:pt x="116" y="42"/>
                </a:lnTo>
                <a:lnTo>
                  <a:pt x="115" y="42"/>
                </a:lnTo>
                <a:lnTo>
                  <a:pt x="115" y="42"/>
                </a:lnTo>
                <a:lnTo>
                  <a:pt x="115" y="42"/>
                </a:lnTo>
                <a:lnTo>
                  <a:pt x="115" y="42"/>
                </a:lnTo>
                <a:lnTo>
                  <a:pt x="115" y="42"/>
                </a:lnTo>
                <a:lnTo>
                  <a:pt x="115" y="42"/>
                </a:lnTo>
                <a:lnTo>
                  <a:pt x="115" y="43"/>
                </a:lnTo>
                <a:lnTo>
                  <a:pt x="115" y="43"/>
                </a:lnTo>
                <a:lnTo>
                  <a:pt x="115" y="43"/>
                </a:lnTo>
                <a:lnTo>
                  <a:pt x="115" y="43"/>
                </a:lnTo>
                <a:lnTo>
                  <a:pt x="115" y="43"/>
                </a:lnTo>
                <a:lnTo>
                  <a:pt x="116" y="43"/>
                </a:lnTo>
                <a:lnTo>
                  <a:pt x="116" y="43"/>
                </a:lnTo>
                <a:lnTo>
                  <a:pt x="116" y="43"/>
                </a:lnTo>
                <a:lnTo>
                  <a:pt x="116" y="43"/>
                </a:lnTo>
                <a:lnTo>
                  <a:pt x="117" y="43"/>
                </a:lnTo>
                <a:lnTo>
                  <a:pt x="117" y="43"/>
                </a:lnTo>
                <a:lnTo>
                  <a:pt x="117" y="43"/>
                </a:lnTo>
                <a:lnTo>
                  <a:pt x="117" y="43"/>
                </a:lnTo>
                <a:lnTo>
                  <a:pt x="117" y="44"/>
                </a:lnTo>
                <a:lnTo>
                  <a:pt x="116" y="44"/>
                </a:lnTo>
                <a:lnTo>
                  <a:pt x="116" y="44"/>
                </a:lnTo>
                <a:lnTo>
                  <a:pt x="116" y="44"/>
                </a:lnTo>
                <a:lnTo>
                  <a:pt x="116" y="44"/>
                </a:lnTo>
                <a:lnTo>
                  <a:pt x="116" y="44"/>
                </a:lnTo>
                <a:lnTo>
                  <a:pt x="116" y="44"/>
                </a:lnTo>
                <a:lnTo>
                  <a:pt x="116" y="45"/>
                </a:lnTo>
                <a:lnTo>
                  <a:pt x="116" y="45"/>
                </a:lnTo>
                <a:lnTo>
                  <a:pt x="115" y="45"/>
                </a:lnTo>
                <a:lnTo>
                  <a:pt x="115" y="46"/>
                </a:lnTo>
                <a:lnTo>
                  <a:pt x="115" y="45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6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5" y="47"/>
                </a:lnTo>
                <a:lnTo>
                  <a:pt x="116" y="47"/>
                </a:lnTo>
                <a:lnTo>
                  <a:pt x="116" y="48"/>
                </a:lnTo>
                <a:lnTo>
                  <a:pt x="116" y="48"/>
                </a:lnTo>
                <a:lnTo>
                  <a:pt x="116" y="48"/>
                </a:lnTo>
                <a:lnTo>
                  <a:pt x="116" y="48"/>
                </a:lnTo>
                <a:lnTo>
                  <a:pt x="116" y="48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6" y="49"/>
                </a:lnTo>
                <a:lnTo>
                  <a:pt x="117" y="49"/>
                </a:lnTo>
                <a:lnTo>
                  <a:pt x="117" y="49"/>
                </a:lnTo>
                <a:lnTo>
                  <a:pt x="117" y="49"/>
                </a:lnTo>
                <a:lnTo>
                  <a:pt x="117" y="49"/>
                </a:lnTo>
                <a:lnTo>
                  <a:pt x="117" y="49"/>
                </a:lnTo>
                <a:lnTo>
                  <a:pt x="117" y="49"/>
                </a:lnTo>
                <a:lnTo>
                  <a:pt x="117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8" y="50"/>
                </a:lnTo>
                <a:lnTo>
                  <a:pt x="119" y="50"/>
                </a:lnTo>
                <a:lnTo>
                  <a:pt x="119" y="51"/>
                </a:lnTo>
                <a:lnTo>
                  <a:pt x="119" y="50"/>
                </a:lnTo>
                <a:lnTo>
                  <a:pt x="119" y="51"/>
                </a:lnTo>
                <a:lnTo>
                  <a:pt x="119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1"/>
                </a:lnTo>
                <a:lnTo>
                  <a:pt x="120" y="52"/>
                </a:lnTo>
                <a:lnTo>
                  <a:pt x="120" y="52"/>
                </a:lnTo>
                <a:lnTo>
                  <a:pt x="120" y="52"/>
                </a:lnTo>
                <a:lnTo>
                  <a:pt x="121" y="52"/>
                </a:lnTo>
                <a:lnTo>
                  <a:pt x="120" y="52"/>
                </a:lnTo>
                <a:lnTo>
                  <a:pt x="120" y="53"/>
                </a:lnTo>
                <a:lnTo>
                  <a:pt x="120" y="53"/>
                </a:lnTo>
                <a:lnTo>
                  <a:pt x="121" y="53"/>
                </a:lnTo>
                <a:lnTo>
                  <a:pt x="121" y="53"/>
                </a:lnTo>
                <a:lnTo>
                  <a:pt x="121" y="53"/>
                </a:lnTo>
                <a:lnTo>
                  <a:pt x="121" y="53"/>
                </a:lnTo>
                <a:lnTo>
                  <a:pt x="121" y="53"/>
                </a:lnTo>
                <a:lnTo>
                  <a:pt x="120" y="53"/>
                </a:lnTo>
                <a:lnTo>
                  <a:pt x="121" y="53"/>
                </a:lnTo>
                <a:lnTo>
                  <a:pt x="120" y="53"/>
                </a:lnTo>
                <a:lnTo>
                  <a:pt x="120" y="53"/>
                </a:lnTo>
                <a:lnTo>
                  <a:pt x="120" y="53"/>
                </a:lnTo>
                <a:lnTo>
                  <a:pt x="120" y="53"/>
                </a:lnTo>
                <a:lnTo>
                  <a:pt x="120" y="53"/>
                </a:lnTo>
                <a:lnTo>
                  <a:pt x="120" y="53"/>
                </a:lnTo>
                <a:lnTo>
                  <a:pt x="119" y="53"/>
                </a:lnTo>
                <a:lnTo>
                  <a:pt x="119" y="53"/>
                </a:lnTo>
                <a:lnTo>
                  <a:pt x="119" y="54"/>
                </a:lnTo>
                <a:lnTo>
                  <a:pt x="119" y="54"/>
                </a:lnTo>
                <a:lnTo>
                  <a:pt x="119" y="54"/>
                </a:lnTo>
                <a:lnTo>
                  <a:pt x="119" y="54"/>
                </a:lnTo>
                <a:lnTo>
                  <a:pt x="120" y="54"/>
                </a:lnTo>
                <a:lnTo>
                  <a:pt x="120" y="54"/>
                </a:lnTo>
                <a:lnTo>
                  <a:pt x="120" y="54"/>
                </a:lnTo>
                <a:lnTo>
                  <a:pt x="120" y="54"/>
                </a:lnTo>
                <a:lnTo>
                  <a:pt x="120" y="55"/>
                </a:lnTo>
                <a:lnTo>
                  <a:pt x="120" y="54"/>
                </a:lnTo>
                <a:lnTo>
                  <a:pt x="121" y="55"/>
                </a:lnTo>
                <a:lnTo>
                  <a:pt x="121" y="55"/>
                </a:lnTo>
                <a:lnTo>
                  <a:pt x="121" y="55"/>
                </a:lnTo>
                <a:lnTo>
                  <a:pt x="121" y="55"/>
                </a:lnTo>
                <a:lnTo>
                  <a:pt x="121" y="55"/>
                </a:lnTo>
                <a:lnTo>
                  <a:pt x="121" y="55"/>
                </a:lnTo>
                <a:lnTo>
                  <a:pt x="121" y="55"/>
                </a:lnTo>
                <a:lnTo>
                  <a:pt x="122" y="55"/>
                </a:lnTo>
                <a:lnTo>
                  <a:pt x="122" y="55"/>
                </a:lnTo>
                <a:lnTo>
                  <a:pt x="122" y="55"/>
                </a:lnTo>
                <a:lnTo>
                  <a:pt x="122" y="55"/>
                </a:lnTo>
                <a:lnTo>
                  <a:pt x="121" y="55"/>
                </a:lnTo>
                <a:lnTo>
                  <a:pt x="121" y="55"/>
                </a:lnTo>
                <a:lnTo>
                  <a:pt x="121" y="56"/>
                </a:lnTo>
                <a:lnTo>
                  <a:pt x="121" y="56"/>
                </a:lnTo>
                <a:lnTo>
                  <a:pt x="121" y="56"/>
                </a:lnTo>
                <a:lnTo>
                  <a:pt x="121" y="56"/>
                </a:lnTo>
                <a:lnTo>
                  <a:pt x="121" y="56"/>
                </a:lnTo>
                <a:lnTo>
                  <a:pt x="121" y="57"/>
                </a:lnTo>
                <a:lnTo>
                  <a:pt x="121" y="57"/>
                </a:lnTo>
                <a:lnTo>
                  <a:pt x="121" y="57"/>
                </a:lnTo>
                <a:lnTo>
                  <a:pt x="121" y="57"/>
                </a:lnTo>
                <a:lnTo>
                  <a:pt x="121" y="57"/>
                </a:lnTo>
                <a:lnTo>
                  <a:pt x="121" y="57"/>
                </a:lnTo>
                <a:lnTo>
                  <a:pt x="121" y="57"/>
                </a:lnTo>
                <a:lnTo>
                  <a:pt x="122" y="58"/>
                </a:lnTo>
                <a:lnTo>
                  <a:pt x="122" y="57"/>
                </a:lnTo>
                <a:lnTo>
                  <a:pt x="122" y="57"/>
                </a:lnTo>
                <a:lnTo>
                  <a:pt x="122" y="57"/>
                </a:lnTo>
                <a:lnTo>
                  <a:pt x="123" y="57"/>
                </a:lnTo>
                <a:lnTo>
                  <a:pt x="123" y="57"/>
                </a:lnTo>
                <a:lnTo>
                  <a:pt x="123" y="57"/>
                </a:lnTo>
                <a:lnTo>
                  <a:pt x="123" y="57"/>
                </a:lnTo>
                <a:lnTo>
                  <a:pt x="123" y="57"/>
                </a:lnTo>
                <a:lnTo>
                  <a:pt x="123" y="57"/>
                </a:lnTo>
                <a:lnTo>
                  <a:pt x="124" y="57"/>
                </a:lnTo>
                <a:lnTo>
                  <a:pt x="124" y="57"/>
                </a:lnTo>
                <a:lnTo>
                  <a:pt x="124" y="57"/>
                </a:lnTo>
                <a:lnTo>
                  <a:pt x="124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7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5" y="58"/>
                </a:lnTo>
                <a:lnTo>
                  <a:pt x="126" y="58"/>
                </a:lnTo>
                <a:lnTo>
                  <a:pt x="126" y="57"/>
                </a:lnTo>
                <a:lnTo>
                  <a:pt x="126" y="57"/>
                </a:lnTo>
                <a:lnTo>
                  <a:pt x="127" y="57"/>
                </a:lnTo>
                <a:lnTo>
                  <a:pt x="127" y="57"/>
                </a:lnTo>
                <a:lnTo>
                  <a:pt x="128" y="57"/>
                </a:lnTo>
                <a:lnTo>
                  <a:pt x="128" y="57"/>
                </a:lnTo>
                <a:lnTo>
                  <a:pt x="128" y="57"/>
                </a:lnTo>
                <a:lnTo>
                  <a:pt x="128" y="57"/>
                </a:lnTo>
                <a:lnTo>
                  <a:pt x="128" y="57"/>
                </a:lnTo>
                <a:lnTo>
                  <a:pt x="128" y="57"/>
                </a:lnTo>
                <a:lnTo>
                  <a:pt x="129" y="57"/>
                </a:lnTo>
                <a:lnTo>
                  <a:pt x="129" y="56"/>
                </a:lnTo>
                <a:lnTo>
                  <a:pt x="129" y="56"/>
                </a:lnTo>
                <a:lnTo>
                  <a:pt x="129" y="56"/>
                </a:lnTo>
                <a:lnTo>
                  <a:pt x="129" y="56"/>
                </a:lnTo>
                <a:lnTo>
                  <a:pt x="129" y="56"/>
                </a:lnTo>
                <a:lnTo>
                  <a:pt x="129" y="56"/>
                </a:lnTo>
                <a:lnTo>
                  <a:pt x="129" y="56"/>
                </a:lnTo>
                <a:lnTo>
                  <a:pt x="129" y="56"/>
                </a:lnTo>
                <a:lnTo>
                  <a:pt x="130" y="56"/>
                </a:lnTo>
                <a:lnTo>
                  <a:pt x="130" y="56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7"/>
                </a:lnTo>
                <a:lnTo>
                  <a:pt x="130" y="56"/>
                </a:lnTo>
                <a:lnTo>
                  <a:pt x="131" y="56"/>
                </a:lnTo>
                <a:lnTo>
                  <a:pt x="131" y="56"/>
                </a:lnTo>
                <a:lnTo>
                  <a:pt x="131" y="56"/>
                </a:lnTo>
                <a:lnTo>
                  <a:pt x="131" y="56"/>
                </a:lnTo>
                <a:lnTo>
                  <a:pt x="131" y="56"/>
                </a:lnTo>
                <a:lnTo>
                  <a:pt x="131" y="56"/>
                </a:lnTo>
                <a:lnTo>
                  <a:pt x="131" y="57"/>
                </a:lnTo>
                <a:lnTo>
                  <a:pt x="131" y="57"/>
                </a:lnTo>
                <a:lnTo>
                  <a:pt x="132" y="57"/>
                </a:lnTo>
                <a:lnTo>
                  <a:pt x="132" y="57"/>
                </a:lnTo>
                <a:lnTo>
                  <a:pt x="132" y="56"/>
                </a:lnTo>
                <a:lnTo>
                  <a:pt x="132" y="56"/>
                </a:lnTo>
                <a:lnTo>
                  <a:pt x="132" y="56"/>
                </a:lnTo>
                <a:lnTo>
                  <a:pt x="132" y="56"/>
                </a:lnTo>
                <a:lnTo>
                  <a:pt x="132" y="56"/>
                </a:lnTo>
                <a:lnTo>
                  <a:pt x="132" y="56"/>
                </a:lnTo>
                <a:lnTo>
                  <a:pt x="132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6"/>
                </a:lnTo>
                <a:lnTo>
                  <a:pt x="133" y="55"/>
                </a:lnTo>
                <a:lnTo>
                  <a:pt x="133" y="55"/>
                </a:lnTo>
                <a:lnTo>
                  <a:pt x="133" y="55"/>
                </a:lnTo>
                <a:lnTo>
                  <a:pt x="133" y="55"/>
                </a:lnTo>
                <a:lnTo>
                  <a:pt x="133" y="55"/>
                </a:lnTo>
                <a:lnTo>
                  <a:pt x="133" y="55"/>
                </a:lnTo>
                <a:lnTo>
                  <a:pt x="133" y="54"/>
                </a:lnTo>
                <a:lnTo>
                  <a:pt x="133" y="54"/>
                </a:lnTo>
                <a:lnTo>
                  <a:pt x="133" y="54"/>
                </a:lnTo>
                <a:lnTo>
                  <a:pt x="132" y="54"/>
                </a:lnTo>
                <a:lnTo>
                  <a:pt x="132" y="54"/>
                </a:lnTo>
                <a:lnTo>
                  <a:pt x="132" y="54"/>
                </a:lnTo>
                <a:lnTo>
                  <a:pt x="131" y="55"/>
                </a:lnTo>
                <a:lnTo>
                  <a:pt x="131" y="55"/>
                </a:lnTo>
                <a:lnTo>
                  <a:pt x="131" y="54"/>
                </a:lnTo>
                <a:lnTo>
                  <a:pt x="131" y="54"/>
                </a:lnTo>
                <a:lnTo>
                  <a:pt x="132" y="54"/>
                </a:lnTo>
                <a:lnTo>
                  <a:pt x="132" y="54"/>
                </a:lnTo>
                <a:lnTo>
                  <a:pt x="132" y="53"/>
                </a:lnTo>
                <a:lnTo>
                  <a:pt x="132" y="53"/>
                </a:lnTo>
                <a:lnTo>
                  <a:pt x="132" y="53"/>
                </a:lnTo>
                <a:lnTo>
                  <a:pt x="132" y="53"/>
                </a:lnTo>
                <a:lnTo>
                  <a:pt x="132" y="53"/>
                </a:lnTo>
                <a:lnTo>
                  <a:pt x="133" y="53"/>
                </a:lnTo>
                <a:lnTo>
                  <a:pt x="133" y="53"/>
                </a:lnTo>
                <a:lnTo>
                  <a:pt x="133" y="53"/>
                </a:lnTo>
                <a:lnTo>
                  <a:pt x="133" y="53"/>
                </a:lnTo>
                <a:lnTo>
                  <a:pt x="133" y="53"/>
                </a:lnTo>
                <a:lnTo>
                  <a:pt x="133" y="53"/>
                </a:lnTo>
                <a:lnTo>
                  <a:pt x="133" y="53"/>
                </a:lnTo>
                <a:lnTo>
                  <a:pt x="133" y="52"/>
                </a:lnTo>
                <a:lnTo>
                  <a:pt x="133" y="52"/>
                </a:lnTo>
                <a:lnTo>
                  <a:pt x="133" y="52"/>
                </a:lnTo>
                <a:lnTo>
                  <a:pt x="132" y="52"/>
                </a:lnTo>
                <a:lnTo>
                  <a:pt x="133" y="52"/>
                </a:lnTo>
                <a:lnTo>
                  <a:pt x="133" y="52"/>
                </a:lnTo>
                <a:lnTo>
                  <a:pt x="133" y="52"/>
                </a:lnTo>
                <a:lnTo>
                  <a:pt x="133" y="52"/>
                </a:lnTo>
                <a:lnTo>
                  <a:pt x="133" y="52"/>
                </a:lnTo>
                <a:lnTo>
                  <a:pt x="134" y="51"/>
                </a:lnTo>
                <a:lnTo>
                  <a:pt x="134" y="52"/>
                </a:lnTo>
                <a:lnTo>
                  <a:pt x="134" y="52"/>
                </a:lnTo>
                <a:lnTo>
                  <a:pt x="134" y="52"/>
                </a:lnTo>
                <a:lnTo>
                  <a:pt x="134" y="52"/>
                </a:lnTo>
                <a:lnTo>
                  <a:pt x="134" y="52"/>
                </a:lnTo>
                <a:lnTo>
                  <a:pt x="134" y="52"/>
                </a:lnTo>
                <a:lnTo>
                  <a:pt x="134" y="52"/>
                </a:lnTo>
                <a:lnTo>
                  <a:pt x="134" y="53"/>
                </a:lnTo>
                <a:lnTo>
                  <a:pt x="133" y="53"/>
                </a:lnTo>
                <a:lnTo>
                  <a:pt x="134" y="53"/>
                </a:lnTo>
                <a:lnTo>
                  <a:pt x="134" y="53"/>
                </a:lnTo>
                <a:lnTo>
                  <a:pt x="134" y="53"/>
                </a:lnTo>
                <a:lnTo>
                  <a:pt x="135" y="53"/>
                </a:lnTo>
                <a:lnTo>
                  <a:pt x="135" y="52"/>
                </a:lnTo>
                <a:lnTo>
                  <a:pt x="135" y="52"/>
                </a:lnTo>
                <a:lnTo>
                  <a:pt x="135" y="52"/>
                </a:lnTo>
                <a:lnTo>
                  <a:pt x="135" y="52"/>
                </a:lnTo>
                <a:lnTo>
                  <a:pt x="135" y="52"/>
                </a:lnTo>
                <a:lnTo>
                  <a:pt x="135" y="52"/>
                </a:lnTo>
                <a:lnTo>
                  <a:pt x="136" y="52"/>
                </a:lnTo>
                <a:lnTo>
                  <a:pt x="136" y="52"/>
                </a:lnTo>
                <a:lnTo>
                  <a:pt x="135" y="53"/>
                </a:lnTo>
                <a:lnTo>
                  <a:pt x="135" y="53"/>
                </a:lnTo>
                <a:lnTo>
                  <a:pt x="135" y="53"/>
                </a:lnTo>
                <a:lnTo>
                  <a:pt x="135" y="53"/>
                </a:lnTo>
                <a:lnTo>
                  <a:pt x="136" y="53"/>
                </a:lnTo>
                <a:lnTo>
                  <a:pt x="136" y="53"/>
                </a:lnTo>
                <a:lnTo>
                  <a:pt x="136" y="53"/>
                </a:lnTo>
                <a:lnTo>
                  <a:pt x="136" y="53"/>
                </a:lnTo>
                <a:lnTo>
                  <a:pt x="137" y="52"/>
                </a:lnTo>
                <a:lnTo>
                  <a:pt x="137" y="53"/>
                </a:lnTo>
                <a:lnTo>
                  <a:pt x="137" y="52"/>
                </a:lnTo>
                <a:lnTo>
                  <a:pt x="137" y="52"/>
                </a:lnTo>
                <a:lnTo>
                  <a:pt x="137" y="52"/>
                </a:lnTo>
                <a:lnTo>
                  <a:pt x="138" y="52"/>
                </a:lnTo>
                <a:lnTo>
                  <a:pt x="138" y="52"/>
                </a:lnTo>
                <a:lnTo>
                  <a:pt x="138" y="52"/>
                </a:lnTo>
                <a:lnTo>
                  <a:pt x="138" y="52"/>
                </a:lnTo>
                <a:lnTo>
                  <a:pt x="138" y="52"/>
                </a:lnTo>
                <a:lnTo>
                  <a:pt x="138" y="52"/>
                </a:lnTo>
                <a:lnTo>
                  <a:pt x="138" y="53"/>
                </a:lnTo>
                <a:lnTo>
                  <a:pt x="138" y="53"/>
                </a:lnTo>
                <a:lnTo>
                  <a:pt x="138" y="53"/>
                </a:lnTo>
                <a:lnTo>
                  <a:pt x="139" y="53"/>
                </a:lnTo>
                <a:lnTo>
                  <a:pt x="139" y="53"/>
                </a:lnTo>
                <a:lnTo>
                  <a:pt x="139" y="53"/>
                </a:lnTo>
                <a:lnTo>
                  <a:pt x="139" y="52"/>
                </a:lnTo>
                <a:lnTo>
                  <a:pt x="140" y="52"/>
                </a:lnTo>
                <a:lnTo>
                  <a:pt x="140" y="52"/>
                </a:lnTo>
                <a:lnTo>
                  <a:pt x="140" y="52"/>
                </a:lnTo>
                <a:lnTo>
                  <a:pt x="141" y="52"/>
                </a:lnTo>
                <a:lnTo>
                  <a:pt x="141" y="52"/>
                </a:lnTo>
                <a:lnTo>
                  <a:pt x="141" y="52"/>
                </a:lnTo>
                <a:lnTo>
                  <a:pt x="141" y="52"/>
                </a:lnTo>
                <a:lnTo>
                  <a:pt x="141" y="52"/>
                </a:lnTo>
                <a:lnTo>
                  <a:pt x="141" y="52"/>
                </a:lnTo>
                <a:lnTo>
                  <a:pt x="142" y="51"/>
                </a:lnTo>
                <a:lnTo>
                  <a:pt x="142" y="51"/>
                </a:lnTo>
                <a:lnTo>
                  <a:pt x="142" y="51"/>
                </a:lnTo>
                <a:lnTo>
                  <a:pt x="142" y="51"/>
                </a:lnTo>
                <a:lnTo>
                  <a:pt x="143" y="51"/>
                </a:lnTo>
                <a:lnTo>
                  <a:pt x="143" y="51"/>
                </a:lnTo>
                <a:lnTo>
                  <a:pt x="143" y="51"/>
                </a:lnTo>
                <a:lnTo>
                  <a:pt x="143" y="51"/>
                </a:lnTo>
                <a:lnTo>
                  <a:pt x="143" y="51"/>
                </a:lnTo>
                <a:lnTo>
                  <a:pt x="143" y="50"/>
                </a:lnTo>
                <a:lnTo>
                  <a:pt x="143" y="50"/>
                </a:lnTo>
                <a:lnTo>
                  <a:pt x="143" y="50"/>
                </a:lnTo>
                <a:lnTo>
                  <a:pt x="143" y="50"/>
                </a:lnTo>
                <a:lnTo>
                  <a:pt x="144" y="50"/>
                </a:lnTo>
                <a:lnTo>
                  <a:pt x="144" y="50"/>
                </a:lnTo>
                <a:lnTo>
                  <a:pt x="144" y="50"/>
                </a:lnTo>
                <a:lnTo>
                  <a:pt x="144" y="50"/>
                </a:lnTo>
                <a:lnTo>
                  <a:pt x="145" y="50"/>
                </a:lnTo>
                <a:lnTo>
                  <a:pt x="145" y="50"/>
                </a:lnTo>
                <a:lnTo>
                  <a:pt x="145" y="49"/>
                </a:lnTo>
                <a:lnTo>
                  <a:pt x="145" y="50"/>
                </a:lnTo>
                <a:lnTo>
                  <a:pt x="145" y="50"/>
                </a:lnTo>
                <a:lnTo>
                  <a:pt x="146" y="50"/>
                </a:lnTo>
                <a:lnTo>
                  <a:pt x="146" y="50"/>
                </a:lnTo>
                <a:lnTo>
                  <a:pt x="146" y="50"/>
                </a:lnTo>
                <a:lnTo>
                  <a:pt x="146" y="50"/>
                </a:lnTo>
                <a:lnTo>
                  <a:pt x="147" y="49"/>
                </a:lnTo>
                <a:lnTo>
                  <a:pt x="147" y="49"/>
                </a:lnTo>
                <a:lnTo>
                  <a:pt x="147" y="49"/>
                </a:lnTo>
                <a:lnTo>
                  <a:pt x="148" y="49"/>
                </a:lnTo>
                <a:lnTo>
                  <a:pt x="148" y="49"/>
                </a:lnTo>
                <a:lnTo>
                  <a:pt x="148" y="49"/>
                </a:lnTo>
                <a:lnTo>
                  <a:pt x="148" y="49"/>
                </a:lnTo>
                <a:lnTo>
                  <a:pt x="148" y="49"/>
                </a:lnTo>
                <a:lnTo>
                  <a:pt x="148" y="49"/>
                </a:lnTo>
                <a:lnTo>
                  <a:pt x="149" y="49"/>
                </a:lnTo>
                <a:lnTo>
                  <a:pt x="149" y="49"/>
                </a:lnTo>
                <a:lnTo>
                  <a:pt x="149" y="49"/>
                </a:lnTo>
                <a:lnTo>
                  <a:pt x="149" y="48"/>
                </a:lnTo>
                <a:lnTo>
                  <a:pt x="150" y="48"/>
                </a:lnTo>
                <a:lnTo>
                  <a:pt x="150" y="49"/>
                </a:lnTo>
                <a:lnTo>
                  <a:pt x="150" y="49"/>
                </a:lnTo>
                <a:lnTo>
                  <a:pt x="150" y="49"/>
                </a:lnTo>
                <a:lnTo>
                  <a:pt x="151" y="49"/>
                </a:lnTo>
                <a:lnTo>
                  <a:pt x="151" y="50"/>
                </a:lnTo>
                <a:lnTo>
                  <a:pt x="151" y="50"/>
                </a:lnTo>
                <a:lnTo>
                  <a:pt x="151" y="50"/>
                </a:lnTo>
                <a:lnTo>
                  <a:pt x="151" y="50"/>
                </a:lnTo>
                <a:lnTo>
                  <a:pt x="151" y="50"/>
                </a:lnTo>
                <a:lnTo>
                  <a:pt x="151" y="50"/>
                </a:lnTo>
                <a:lnTo>
                  <a:pt x="151" y="50"/>
                </a:lnTo>
                <a:lnTo>
                  <a:pt x="151" y="50"/>
                </a:lnTo>
                <a:lnTo>
                  <a:pt x="151" y="51"/>
                </a:lnTo>
                <a:lnTo>
                  <a:pt x="151" y="51"/>
                </a:lnTo>
                <a:lnTo>
                  <a:pt x="151" y="51"/>
                </a:lnTo>
                <a:lnTo>
                  <a:pt x="151" y="51"/>
                </a:lnTo>
                <a:lnTo>
                  <a:pt x="151" y="51"/>
                </a:lnTo>
                <a:lnTo>
                  <a:pt x="151" y="51"/>
                </a:lnTo>
                <a:lnTo>
                  <a:pt x="152" y="51"/>
                </a:lnTo>
                <a:lnTo>
                  <a:pt x="152" y="51"/>
                </a:lnTo>
                <a:lnTo>
                  <a:pt x="152" y="51"/>
                </a:lnTo>
                <a:lnTo>
                  <a:pt x="152" y="51"/>
                </a:lnTo>
                <a:lnTo>
                  <a:pt x="152" y="52"/>
                </a:lnTo>
                <a:lnTo>
                  <a:pt x="152" y="52"/>
                </a:lnTo>
                <a:lnTo>
                  <a:pt x="152" y="52"/>
                </a:lnTo>
                <a:lnTo>
                  <a:pt x="152" y="52"/>
                </a:lnTo>
                <a:lnTo>
                  <a:pt x="152" y="52"/>
                </a:lnTo>
                <a:lnTo>
                  <a:pt x="152" y="52"/>
                </a:lnTo>
                <a:lnTo>
                  <a:pt x="153" y="52"/>
                </a:lnTo>
                <a:lnTo>
                  <a:pt x="153" y="52"/>
                </a:lnTo>
                <a:lnTo>
                  <a:pt x="153" y="52"/>
                </a:lnTo>
                <a:lnTo>
                  <a:pt x="153" y="52"/>
                </a:lnTo>
                <a:lnTo>
                  <a:pt x="153" y="52"/>
                </a:lnTo>
                <a:lnTo>
                  <a:pt x="153" y="52"/>
                </a:lnTo>
                <a:lnTo>
                  <a:pt x="153" y="52"/>
                </a:lnTo>
                <a:lnTo>
                  <a:pt x="153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2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4" y="53"/>
                </a:lnTo>
                <a:lnTo>
                  <a:pt x="155" y="53"/>
                </a:lnTo>
                <a:lnTo>
                  <a:pt x="155" y="52"/>
                </a:lnTo>
                <a:lnTo>
                  <a:pt x="155" y="52"/>
                </a:lnTo>
                <a:lnTo>
                  <a:pt x="155" y="52"/>
                </a:lnTo>
                <a:lnTo>
                  <a:pt x="155" y="52"/>
                </a:lnTo>
                <a:lnTo>
                  <a:pt x="155" y="52"/>
                </a:lnTo>
                <a:lnTo>
                  <a:pt x="155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2"/>
                </a:lnTo>
                <a:lnTo>
                  <a:pt x="156" y="51"/>
                </a:lnTo>
                <a:lnTo>
                  <a:pt x="157" y="51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7" y="52"/>
                </a:lnTo>
                <a:lnTo>
                  <a:pt x="158" y="52"/>
                </a:lnTo>
                <a:lnTo>
                  <a:pt x="158" y="52"/>
                </a:lnTo>
                <a:lnTo>
                  <a:pt x="158" y="52"/>
                </a:lnTo>
                <a:lnTo>
                  <a:pt x="158" y="52"/>
                </a:lnTo>
                <a:lnTo>
                  <a:pt x="158" y="52"/>
                </a:lnTo>
                <a:lnTo>
                  <a:pt x="158" y="52"/>
                </a:lnTo>
                <a:lnTo>
                  <a:pt x="158" y="52"/>
                </a:lnTo>
                <a:lnTo>
                  <a:pt x="158" y="52"/>
                </a:lnTo>
                <a:lnTo>
                  <a:pt x="159" y="52"/>
                </a:lnTo>
                <a:lnTo>
                  <a:pt x="159" y="52"/>
                </a:lnTo>
                <a:lnTo>
                  <a:pt x="159" y="52"/>
                </a:lnTo>
                <a:lnTo>
                  <a:pt x="159" y="52"/>
                </a:lnTo>
                <a:lnTo>
                  <a:pt x="160" y="52"/>
                </a:lnTo>
                <a:lnTo>
                  <a:pt x="160" y="52"/>
                </a:lnTo>
                <a:lnTo>
                  <a:pt x="160" y="52"/>
                </a:lnTo>
                <a:lnTo>
                  <a:pt x="160" y="52"/>
                </a:lnTo>
                <a:lnTo>
                  <a:pt x="160" y="52"/>
                </a:lnTo>
                <a:lnTo>
                  <a:pt x="160" y="53"/>
                </a:lnTo>
                <a:lnTo>
                  <a:pt x="160" y="53"/>
                </a:lnTo>
                <a:lnTo>
                  <a:pt x="160" y="53"/>
                </a:lnTo>
                <a:lnTo>
                  <a:pt x="160" y="53"/>
                </a:lnTo>
                <a:lnTo>
                  <a:pt x="160" y="53"/>
                </a:lnTo>
                <a:lnTo>
                  <a:pt x="161" y="53"/>
                </a:lnTo>
                <a:lnTo>
                  <a:pt x="161" y="53"/>
                </a:lnTo>
                <a:lnTo>
                  <a:pt x="161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60" y="54"/>
                </a:lnTo>
                <a:lnTo>
                  <a:pt x="159" y="55"/>
                </a:lnTo>
                <a:lnTo>
                  <a:pt x="159" y="55"/>
                </a:lnTo>
                <a:lnTo>
                  <a:pt x="159" y="55"/>
                </a:lnTo>
                <a:lnTo>
                  <a:pt x="159" y="55"/>
                </a:lnTo>
                <a:lnTo>
                  <a:pt x="159" y="55"/>
                </a:lnTo>
                <a:lnTo>
                  <a:pt x="159" y="55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9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6"/>
                </a:lnTo>
                <a:lnTo>
                  <a:pt x="158" y="57"/>
                </a:lnTo>
                <a:lnTo>
                  <a:pt x="158" y="57"/>
                </a:lnTo>
                <a:lnTo>
                  <a:pt x="158" y="56"/>
                </a:lnTo>
                <a:lnTo>
                  <a:pt x="158" y="56"/>
                </a:lnTo>
                <a:lnTo>
                  <a:pt x="157" y="57"/>
                </a:lnTo>
                <a:lnTo>
                  <a:pt x="157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6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5" y="57"/>
                </a:lnTo>
                <a:lnTo>
                  <a:pt x="154" y="57"/>
                </a:lnTo>
                <a:lnTo>
                  <a:pt x="154" y="57"/>
                </a:lnTo>
                <a:lnTo>
                  <a:pt x="154" y="57"/>
                </a:lnTo>
                <a:lnTo>
                  <a:pt x="154" y="57"/>
                </a:lnTo>
                <a:lnTo>
                  <a:pt x="153" y="57"/>
                </a:lnTo>
                <a:lnTo>
                  <a:pt x="153" y="57"/>
                </a:lnTo>
                <a:lnTo>
                  <a:pt x="153" y="57"/>
                </a:lnTo>
                <a:lnTo>
                  <a:pt x="152" y="58"/>
                </a:lnTo>
                <a:lnTo>
                  <a:pt x="152" y="58"/>
                </a:lnTo>
                <a:lnTo>
                  <a:pt x="152" y="58"/>
                </a:lnTo>
                <a:lnTo>
                  <a:pt x="152" y="58"/>
                </a:lnTo>
                <a:lnTo>
                  <a:pt x="151" y="58"/>
                </a:lnTo>
                <a:lnTo>
                  <a:pt x="151" y="58"/>
                </a:lnTo>
                <a:lnTo>
                  <a:pt x="151" y="58"/>
                </a:lnTo>
                <a:lnTo>
                  <a:pt x="151" y="58"/>
                </a:lnTo>
                <a:lnTo>
                  <a:pt x="151" y="58"/>
                </a:lnTo>
                <a:lnTo>
                  <a:pt x="151" y="58"/>
                </a:lnTo>
                <a:lnTo>
                  <a:pt x="151" y="58"/>
                </a:lnTo>
                <a:lnTo>
                  <a:pt x="150" y="58"/>
                </a:lnTo>
                <a:lnTo>
                  <a:pt x="150" y="59"/>
                </a:lnTo>
                <a:lnTo>
                  <a:pt x="150" y="59"/>
                </a:lnTo>
                <a:lnTo>
                  <a:pt x="150" y="59"/>
                </a:lnTo>
                <a:lnTo>
                  <a:pt x="150" y="59"/>
                </a:lnTo>
                <a:lnTo>
                  <a:pt x="150" y="59"/>
                </a:lnTo>
                <a:lnTo>
                  <a:pt x="150" y="59"/>
                </a:lnTo>
                <a:lnTo>
                  <a:pt x="150" y="59"/>
                </a:lnTo>
                <a:lnTo>
                  <a:pt x="149" y="59"/>
                </a:lnTo>
                <a:lnTo>
                  <a:pt x="149" y="59"/>
                </a:lnTo>
                <a:lnTo>
                  <a:pt x="149" y="59"/>
                </a:lnTo>
                <a:lnTo>
                  <a:pt x="149" y="59"/>
                </a:lnTo>
                <a:lnTo>
                  <a:pt x="149" y="59"/>
                </a:lnTo>
                <a:lnTo>
                  <a:pt x="149" y="60"/>
                </a:lnTo>
                <a:lnTo>
                  <a:pt x="149" y="60"/>
                </a:lnTo>
                <a:lnTo>
                  <a:pt x="149" y="60"/>
                </a:lnTo>
                <a:lnTo>
                  <a:pt x="149" y="60"/>
                </a:lnTo>
                <a:lnTo>
                  <a:pt x="149" y="60"/>
                </a:lnTo>
                <a:lnTo>
                  <a:pt x="149" y="60"/>
                </a:lnTo>
                <a:lnTo>
                  <a:pt x="149" y="60"/>
                </a:lnTo>
                <a:lnTo>
                  <a:pt x="149" y="60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1"/>
                </a:lnTo>
                <a:lnTo>
                  <a:pt x="149" y="62"/>
                </a:lnTo>
                <a:lnTo>
                  <a:pt x="149" y="62"/>
                </a:lnTo>
                <a:lnTo>
                  <a:pt x="149" y="62"/>
                </a:lnTo>
                <a:lnTo>
                  <a:pt x="149" y="62"/>
                </a:lnTo>
                <a:lnTo>
                  <a:pt x="149" y="62"/>
                </a:lnTo>
                <a:lnTo>
                  <a:pt x="149" y="62"/>
                </a:lnTo>
                <a:lnTo>
                  <a:pt x="149" y="62"/>
                </a:lnTo>
                <a:lnTo>
                  <a:pt x="148" y="62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3"/>
                </a:lnTo>
                <a:lnTo>
                  <a:pt x="148" y="64"/>
                </a:lnTo>
                <a:lnTo>
                  <a:pt x="148" y="64"/>
                </a:lnTo>
                <a:lnTo>
                  <a:pt x="148" y="64"/>
                </a:lnTo>
                <a:lnTo>
                  <a:pt x="148" y="64"/>
                </a:lnTo>
                <a:lnTo>
                  <a:pt x="148" y="64"/>
                </a:lnTo>
                <a:lnTo>
                  <a:pt x="149" y="64"/>
                </a:lnTo>
                <a:lnTo>
                  <a:pt x="148" y="64"/>
                </a:lnTo>
                <a:lnTo>
                  <a:pt x="149" y="64"/>
                </a:lnTo>
                <a:lnTo>
                  <a:pt x="149" y="64"/>
                </a:lnTo>
                <a:lnTo>
                  <a:pt x="149" y="65"/>
                </a:lnTo>
                <a:lnTo>
                  <a:pt x="149" y="65"/>
                </a:lnTo>
                <a:lnTo>
                  <a:pt x="149" y="65"/>
                </a:lnTo>
                <a:lnTo>
                  <a:pt x="149" y="65"/>
                </a:lnTo>
                <a:lnTo>
                  <a:pt x="149" y="65"/>
                </a:lnTo>
                <a:lnTo>
                  <a:pt x="149" y="65"/>
                </a:lnTo>
                <a:lnTo>
                  <a:pt x="150" y="65"/>
                </a:lnTo>
                <a:lnTo>
                  <a:pt x="150" y="65"/>
                </a:lnTo>
                <a:lnTo>
                  <a:pt x="150" y="66"/>
                </a:lnTo>
                <a:lnTo>
                  <a:pt x="150" y="66"/>
                </a:lnTo>
                <a:lnTo>
                  <a:pt x="150" y="66"/>
                </a:lnTo>
                <a:lnTo>
                  <a:pt x="150" y="66"/>
                </a:lnTo>
                <a:lnTo>
                  <a:pt x="150" y="66"/>
                </a:lnTo>
                <a:lnTo>
                  <a:pt x="150" y="66"/>
                </a:lnTo>
                <a:lnTo>
                  <a:pt x="151" y="66"/>
                </a:lnTo>
                <a:lnTo>
                  <a:pt x="150" y="66"/>
                </a:lnTo>
                <a:lnTo>
                  <a:pt x="150" y="66"/>
                </a:lnTo>
                <a:lnTo>
                  <a:pt x="150" y="66"/>
                </a:lnTo>
                <a:lnTo>
                  <a:pt x="149" y="66"/>
                </a:lnTo>
                <a:lnTo>
                  <a:pt x="149" y="66"/>
                </a:lnTo>
                <a:lnTo>
                  <a:pt x="149" y="66"/>
                </a:lnTo>
                <a:lnTo>
                  <a:pt x="149" y="66"/>
                </a:lnTo>
                <a:lnTo>
                  <a:pt x="149" y="66"/>
                </a:lnTo>
                <a:lnTo>
                  <a:pt x="149" y="66"/>
                </a:lnTo>
                <a:lnTo>
                  <a:pt x="149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6"/>
                </a:lnTo>
                <a:lnTo>
                  <a:pt x="149" y="66"/>
                </a:lnTo>
                <a:lnTo>
                  <a:pt x="148" y="66"/>
                </a:lnTo>
                <a:lnTo>
                  <a:pt x="148" y="66"/>
                </a:lnTo>
                <a:lnTo>
                  <a:pt x="148" y="66"/>
                </a:lnTo>
                <a:lnTo>
                  <a:pt x="148" y="66"/>
                </a:lnTo>
                <a:lnTo>
                  <a:pt x="148" y="66"/>
                </a:lnTo>
                <a:lnTo>
                  <a:pt x="148" y="66"/>
                </a:lnTo>
                <a:lnTo>
                  <a:pt x="148" y="66"/>
                </a:lnTo>
                <a:lnTo>
                  <a:pt x="147" y="66"/>
                </a:lnTo>
                <a:lnTo>
                  <a:pt x="147" y="66"/>
                </a:lnTo>
                <a:lnTo>
                  <a:pt x="147" y="66"/>
                </a:lnTo>
                <a:lnTo>
                  <a:pt x="147" y="66"/>
                </a:lnTo>
                <a:lnTo>
                  <a:pt x="147" y="66"/>
                </a:lnTo>
                <a:lnTo>
                  <a:pt x="147" y="66"/>
                </a:lnTo>
                <a:lnTo>
                  <a:pt x="146" y="66"/>
                </a:lnTo>
                <a:lnTo>
                  <a:pt x="146" y="66"/>
                </a:lnTo>
                <a:lnTo>
                  <a:pt x="146" y="67"/>
                </a:lnTo>
                <a:lnTo>
                  <a:pt x="146" y="67"/>
                </a:lnTo>
                <a:lnTo>
                  <a:pt x="146" y="67"/>
                </a:lnTo>
                <a:lnTo>
                  <a:pt x="146" y="67"/>
                </a:lnTo>
                <a:lnTo>
                  <a:pt x="146" y="67"/>
                </a:lnTo>
                <a:lnTo>
                  <a:pt x="146" y="67"/>
                </a:lnTo>
                <a:lnTo>
                  <a:pt x="145" y="67"/>
                </a:lnTo>
                <a:lnTo>
                  <a:pt x="145" y="67"/>
                </a:lnTo>
                <a:lnTo>
                  <a:pt x="145" y="67"/>
                </a:lnTo>
                <a:lnTo>
                  <a:pt x="145" y="67"/>
                </a:lnTo>
                <a:lnTo>
                  <a:pt x="145" y="67"/>
                </a:lnTo>
                <a:lnTo>
                  <a:pt x="145" y="67"/>
                </a:lnTo>
                <a:lnTo>
                  <a:pt x="144" y="67"/>
                </a:lnTo>
                <a:lnTo>
                  <a:pt x="145" y="67"/>
                </a:lnTo>
                <a:lnTo>
                  <a:pt x="144" y="67"/>
                </a:lnTo>
                <a:lnTo>
                  <a:pt x="144" y="67"/>
                </a:lnTo>
                <a:lnTo>
                  <a:pt x="144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5" y="68"/>
                </a:lnTo>
                <a:lnTo>
                  <a:pt x="144" y="68"/>
                </a:lnTo>
                <a:lnTo>
                  <a:pt x="144" y="68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8"/>
                </a:lnTo>
                <a:lnTo>
                  <a:pt x="144" y="68"/>
                </a:lnTo>
                <a:lnTo>
                  <a:pt x="144" y="69"/>
                </a:lnTo>
                <a:lnTo>
                  <a:pt x="143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69"/>
                </a:lnTo>
                <a:lnTo>
                  <a:pt x="142" y="70"/>
                </a:lnTo>
                <a:lnTo>
                  <a:pt x="142" y="69"/>
                </a:lnTo>
                <a:lnTo>
                  <a:pt x="142" y="70"/>
                </a:lnTo>
                <a:lnTo>
                  <a:pt x="142" y="70"/>
                </a:lnTo>
                <a:lnTo>
                  <a:pt x="142" y="70"/>
                </a:lnTo>
                <a:lnTo>
                  <a:pt x="142" y="70"/>
                </a:lnTo>
                <a:lnTo>
                  <a:pt x="142" y="70"/>
                </a:lnTo>
                <a:lnTo>
                  <a:pt x="142" y="70"/>
                </a:lnTo>
                <a:lnTo>
                  <a:pt x="142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1" y="70"/>
                </a:lnTo>
                <a:lnTo>
                  <a:pt x="140" y="70"/>
                </a:lnTo>
                <a:lnTo>
                  <a:pt x="140" y="70"/>
                </a:lnTo>
                <a:lnTo>
                  <a:pt x="140" y="70"/>
                </a:lnTo>
                <a:lnTo>
                  <a:pt x="140" y="70"/>
                </a:lnTo>
                <a:lnTo>
                  <a:pt x="139" y="71"/>
                </a:lnTo>
                <a:lnTo>
                  <a:pt x="139" y="71"/>
                </a:lnTo>
                <a:lnTo>
                  <a:pt x="139" y="71"/>
                </a:lnTo>
                <a:lnTo>
                  <a:pt x="139" y="71"/>
                </a:lnTo>
                <a:lnTo>
                  <a:pt x="139" y="71"/>
                </a:lnTo>
                <a:lnTo>
                  <a:pt x="138" y="71"/>
                </a:lnTo>
                <a:lnTo>
                  <a:pt x="138" y="71"/>
                </a:lnTo>
                <a:lnTo>
                  <a:pt x="138" y="71"/>
                </a:lnTo>
                <a:lnTo>
                  <a:pt x="138" y="71"/>
                </a:lnTo>
                <a:lnTo>
                  <a:pt x="138" y="71"/>
                </a:lnTo>
                <a:lnTo>
                  <a:pt x="138" y="72"/>
                </a:lnTo>
                <a:lnTo>
                  <a:pt x="138" y="72"/>
                </a:lnTo>
                <a:lnTo>
                  <a:pt x="138" y="73"/>
                </a:lnTo>
                <a:lnTo>
                  <a:pt x="138" y="73"/>
                </a:lnTo>
                <a:lnTo>
                  <a:pt x="138" y="73"/>
                </a:lnTo>
                <a:lnTo>
                  <a:pt x="138" y="73"/>
                </a:lnTo>
                <a:lnTo>
                  <a:pt x="138" y="73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38" y="74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7" y="74"/>
                </a:lnTo>
                <a:lnTo>
                  <a:pt x="137" y="75"/>
                </a:lnTo>
                <a:lnTo>
                  <a:pt x="137" y="75"/>
                </a:lnTo>
                <a:lnTo>
                  <a:pt x="137" y="75"/>
                </a:lnTo>
                <a:lnTo>
                  <a:pt x="137" y="75"/>
                </a:lnTo>
                <a:lnTo>
                  <a:pt x="137" y="75"/>
                </a:lnTo>
                <a:lnTo>
                  <a:pt x="136" y="75"/>
                </a:lnTo>
                <a:lnTo>
                  <a:pt x="136" y="75"/>
                </a:lnTo>
                <a:lnTo>
                  <a:pt x="136" y="75"/>
                </a:lnTo>
                <a:lnTo>
                  <a:pt x="136" y="74"/>
                </a:lnTo>
                <a:lnTo>
                  <a:pt x="136" y="74"/>
                </a:lnTo>
                <a:lnTo>
                  <a:pt x="136" y="74"/>
                </a:lnTo>
                <a:lnTo>
                  <a:pt x="136" y="74"/>
                </a:lnTo>
                <a:lnTo>
                  <a:pt x="136" y="74"/>
                </a:lnTo>
                <a:lnTo>
                  <a:pt x="135" y="74"/>
                </a:lnTo>
                <a:lnTo>
                  <a:pt x="135" y="74"/>
                </a:lnTo>
                <a:lnTo>
                  <a:pt x="135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4" y="74"/>
                </a:lnTo>
                <a:lnTo>
                  <a:pt x="133" y="74"/>
                </a:lnTo>
                <a:lnTo>
                  <a:pt x="133" y="74"/>
                </a:lnTo>
                <a:lnTo>
                  <a:pt x="133" y="74"/>
                </a:lnTo>
                <a:lnTo>
                  <a:pt x="133" y="74"/>
                </a:lnTo>
                <a:lnTo>
                  <a:pt x="133" y="74"/>
                </a:lnTo>
                <a:lnTo>
                  <a:pt x="133" y="74"/>
                </a:lnTo>
                <a:lnTo>
                  <a:pt x="133" y="74"/>
                </a:lnTo>
                <a:lnTo>
                  <a:pt x="132" y="74"/>
                </a:lnTo>
                <a:lnTo>
                  <a:pt x="132" y="73"/>
                </a:lnTo>
                <a:lnTo>
                  <a:pt x="132" y="73"/>
                </a:lnTo>
                <a:lnTo>
                  <a:pt x="131" y="74"/>
                </a:lnTo>
                <a:lnTo>
                  <a:pt x="131" y="73"/>
                </a:lnTo>
                <a:lnTo>
                  <a:pt x="131" y="73"/>
                </a:lnTo>
                <a:lnTo>
                  <a:pt x="130" y="73"/>
                </a:lnTo>
                <a:lnTo>
                  <a:pt x="129" y="73"/>
                </a:lnTo>
                <a:lnTo>
                  <a:pt x="128" y="74"/>
                </a:lnTo>
                <a:lnTo>
                  <a:pt x="128" y="74"/>
                </a:lnTo>
                <a:lnTo>
                  <a:pt x="128" y="74"/>
                </a:lnTo>
                <a:lnTo>
                  <a:pt x="128" y="74"/>
                </a:lnTo>
                <a:lnTo>
                  <a:pt x="127" y="74"/>
                </a:lnTo>
                <a:lnTo>
                  <a:pt x="127" y="74"/>
                </a:lnTo>
                <a:lnTo>
                  <a:pt x="127" y="75"/>
                </a:lnTo>
                <a:lnTo>
                  <a:pt x="127" y="75"/>
                </a:lnTo>
                <a:lnTo>
                  <a:pt x="127" y="75"/>
                </a:lnTo>
                <a:lnTo>
                  <a:pt x="127" y="75"/>
                </a:lnTo>
                <a:lnTo>
                  <a:pt x="127" y="74"/>
                </a:lnTo>
                <a:lnTo>
                  <a:pt x="127" y="74"/>
                </a:lnTo>
                <a:lnTo>
                  <a:pt x="126" y="74"/>
                </a:lnTo>
                <a:lnTo>
                  <a:pt x="126" y="75"/>
                </a:lnTo>
                <a:lnTo>
                  <a:pt x="125" y="75"/>
                </a:lnTo>
                <a:lnTo>
                  <a:pt x="125" y="75"/>
                </a:lnTo>
                <a:lnTo>
                  <a:pt x="125" y="75"/>
                </a:lnTo>
                <a:lnTo>
                  <a:pt x="125" y="75"/>
                </a:lnTo>
                <a:lnTo>
                  <a:pt x="125" y="75"/>
                </a:lnTo>
                <a:lnTo>
                  <a:pt x="125" y="75"/>
                </a:lnTo>
                <a:lnTo>
                  <a:pt x="125" y="76"/>
                </a:lnTo>
                <a:lnTo>
                  <a:pt x="125" y="76"/>
                </a:lnTo>
                <a:lnTo>
                  <a:pt x="125" y="76"/>
                </a:lnTo>
                <a:lnTo>
                  <a:pt x="125" y="76"/>
                </a:lnTo>
                <a:lnTo>
                  <a:pt x="125" y="76"/>
                </a:lnTo>
                <a:lnTo>
                  <a:pt x="125" y="76"/>
                </a:lnTo>
                <a:lnTo>
                  <a:pt x="125" y="76"/>
                </a:lnTo>
                <a:lnTo>
                  <a:pt x="125" y="76"/>
                </a:lnTo>
                <a:lnTo>
                  <a:pt x="125" y="77"/>
                </a:lnTo>
                <a:lnTo>
                  <a:pt x="125" y="77"/>
                </a:lnTo>
                <a:lnTo>
                  <a:pt x="125" y="77"/>
                </a:lnTo>
                <a:lnTo>
                  <a:pt x="125" y="77"/>
                </a:lnTo>
                <a:lnTo>
                  <a:pt x="125" y="77"/>
                </a:lnTo>
                <a:lnTo>
                  <a:pt x="125" y="77"/>
                </a:lnTo>
                <a:lnTo>
                  <a:pt x="125" y="77"/>
                </a:lnTo>
                <a:lnTo>
                  <a:pt x="124" y="77"/>
                </a:lnTo>
                <a:lnTo>
                  <a:pt x="124" y="77"/>
                </a:lnTo>
                <a:lnTo>
                  <a:pt x="124" y="78"/>
                </a:lnTo>
                <a:lnTo>
                  <a:pt x="125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4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8"/>
                </a:lnTo>
                <a:lnTo>
                  <a:pt x="123" y="79"/>
                </a:lnTo>
                <a:lnTo>
                  <a:pt x="123" y="79"/>
                </a:lnTo>
                <a:lnTo>
                  <a:pt x="123" y="78"/>
                </a:lnTo>
                <a:lnTo>
                  <a:pt x="123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8"/>
                </a:lnTo>
                <a:lnTo>
                  <a:pt x="122" y="77"/>
                </a:lnTo>
                <a:lnTo>
                  <a:pt x="122" y="77"/>
                </a:lnTo>
                <a:lnTo>
                  <a:pt x="122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7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1" y="78"/>
                </a:lnTo>
                <a:lnTo>
                  <a:pt x="120" y="78"/>
                </a:lnTo>
                <a:lnTo>
                  <a:pt x="120" y="78"/>
                </a:lnTo>
                <a:lnTo>
                  <a:pt x="119" y="79"/>
                </a:lnTo>
                <a:lnTo>
                  <a:pt x="117" y="79"/>
                </a:lnTo>
                <a:lnTo>
                  <a:pt x="115" y="81"/>
                </a:lnTo>
                <a:lnTo>
                  <a:pt x="114" y="81"/>
                </a:lnTo>
                <a:lnTo>
                  <a:pt x="113" y="82"/>
                </a:lnTo>
                <a:lnTo>
                  <a:pt x="113" y="82"/>
                </a:lnTo>
                <a:lnTo>
                  <a:pt x="112" y="82"/>
                </a:lnTo>
                <a:lnTo>
                  <a:pt x="111" y="83"/>
                </a:lnTo>
                <a:lnTo>
                  <a:pt x="110" y="84"/>
                </a:lnTo>
                <a:lnTo>
                  <a:pt x="110" y="84"/>
                </a:lnTo>
                <a:lnTo>
                  <a:pt x="110" y="84"/>
                </a:lnTo>
                <a:lnTo>
                  <a:pt x="110" y="85"/>
                </a:lnTo>
                <a:lnTo>
                  <a:pt x="109" y="85"/>
                </a:lnTo>
                <a:lnTo>
                  <a:pt x="110" y="85"/>
                </a:lnTo>
                <a:lnTo>
                  <a:pt x="110" y="85"/>
                </a:lnTo>
                <a:lnTo>
                  <a:pt x="110" y="85"/>
                </a:lnTo>
                <a:lnTo>
                  <a:pt x="110" y="85"/>
                </a:lnTo>
                <a:lnTo>
                  <a:pt x="110" y="85"/>
                </a:lnTo>
                <a:lnTo>
                  <a:pt x="110" y="85"/>
                </a:lnTo>
                <a:lnTo>
                  <a:pt x="110" y="85"/>
                </a:lnTo>
                <a:lnTo>
                  <a:pt x="110" y="86"/>
                </a:lnTo>
                <a:lnTo>
                  <a:pt x="110" y="85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9" y="86"/>
                </a:lnTo>
                <a:lnTo>
                  <a:pt x="108" y="86"/>
                </a:lnTo>
                <a:lnTo>
                  <a:pt x="108" y="86"/>
                </a:lnTo>
                <a:lnTo>
                  <a:pt x="107" y="87"/>
                </a:lnTo>
                <a:lnTo>
                  <a:pt x="107" y="87"/>
                </a:lnTo>
                <a:lnTo>
                  <a:pt x="107" y="87"/>
                </a:lnTo>
                <a:lnTo>
                  <a:pt x="107" y="88"/>
                </a:lnTo>
                <a:lnTo>
                  <a:pt x="106" y="88"/>
                </a:lnTo>
                <a:lnTo>
                  <a:pt x="106" y="88"/>
                </a:lnTo>
                <a:lnTo>
                  <a:pt x="106" y="88"/>
                </a:lnTo>
                <a:lnTo>
                  <a:pt x="105" y="88"/>
                </a:lnTo>
                <a:lnTo>
                  <a:pt x="103" y="90"/>
                </a:lnTo>
                <a:lnTo>
                  <a:pt x="103" y="90"/>
                </a:lnTo>
                <a:lnTo>
                  <a:pt x="103" y="90"/>
                </a:lnTo>
                <a:lnTo>
                  <a:pt x="102" y="91"/>
                </a:lnTo>
                <a:lnTo>
                  <a:pt x="102" y="91"/>
                </a:lnTo>
                <a:lnTo>
                  <a:pt x="101" y="91"/>
                </a:lnTo>
                <a:lnTo>
                  <a:pt x="100" y="91"/>
                </a:lnTo>
                <a:lnTo>
                  <a:pt x="99" y="92"/>
                </a:lnTo>
                <a:lnTo>
                  <a:pt x="98" y="93"/>
                </a:lnTo>
                <a:lnTo>
                  <a:pt x="96" y="95"/>
                </a:lnTo>
                <a:lnTo>
                  <a:pt x="95" y="96"/>
                </a:lnTo>
                <a:lnTo>
                  <a:pt x="94" y="97"/>
                </a:lnTo>
                <a:lnTo>
                  <a:pt x="94" y="97"/>
                </a:lnTo>
                <a:lnTo>
                  <a:pt x="94" y="97"/>
                </a:lnTo>
                <a:lnTo>
                  <a:pt x="94" y="97"/>
                </a:lnTo>
                <a:lnTo>
                  <a:pt x="94" y="97"/>
                </a:lnTo>
                <a:lnTo>
                  <a:pt x="94" y="98"/>
                </a:lnTo>
                <a:lnTo>
                  <a:pt x="94" y="98"/>
                </a:lnTo>
                <a:lnTo>
                  <a:pt x="94" y="98"/>
                </a:lnTo>
                <a:lnTo>
                  <a:pt x="94" y="98"/>
                </a:lnTo>
                <a:lnTo>
                  <a:pt x="94" y="99"/>
                </a:lnTo>
                <a:lnTo>
                  <a:pt x="93" y="99"/>
                </a:lnTo>
                <a:lnTo>
                  <a:pt x="93" y="99"/>
                </a:lnTo>
                <a:lnTo>
                  <a:pt x="94" y="99"/>
                </a:lnTo>
                <a:lnTo>
                  <a:pt x="94" y="99"/>
                </a:lnTo>
                <a:lnTo>
                  <a:pt x="94" y="99"/>
                </a:lnTo>
                <a:lnTo>
                  <a:pt x="94" y="99"/>
                </a:lnTo>
                <a:lnTo>
                  <a:pt x="93" y="99"/>
                </a:lnTo>
                <a:lnTo>
                  <a:pt x="93" y="99"/>
                </a:lnTo>
                <a:lnTo>
                  <a:pt x="93" y="99"/>
                </a:lnTo>
                <a:lnTo>
                  <a:pt x="92" y="100"/>
                </a:lnTo>
                <a:lnTo>
                  <a:pt x="91" y="101"/>
                </a:lnTo>
                <a:lnTo>
                  <a:pt x="90" y="102"/>
                </a:lnTo>
                <a:lnTo>
                  <a:pt x="90" y="102"/>
                </a:lnTo>
                <a:lnTo>
                  <a:pt x="90" y="102"/>
                </a:lnTo>
                <a:lnTo>
                  <a:pt x="90" y="102"/>
                </a:lnTo>
                <a:lnTo>
                  <a:pt x="91" y="101"/>
                </a:lnTo>
                <a:lnTo>
                  <a:pt x="91" y="100"/>
                </a:lnTo>
                <a:lnTo>
                  <a:pt x="91" y="100"/>
                </a:lnTo>
                <a:lnTo>
                  <a:pt x="91" y="100"/>
                </a:lnTo>
                <a:lnTo>
                  <a:pt x="91" y="100"/>
                </a:lnTo>
                <a:lnTo>
                  <a:pt x="91" y="100"/>
                </a:lnTo>
                <a:lnTo>
                  <a:pt x="91" y="100"/>
                </a:lnTo>
                <a:lnTo>
                  <a:pt x="91" y="100"/>
                </a:lnTo>
                <a:lnTo>
                  <a:pt x="91" y="101"/>
                </a:lnTo>
                <a:lnTo>
                  <a:pt x="91" y="101"/>
                </a:lnTo>
                <a:lnTo>
                  <a:pt x="91" y="101"/>
                </a:lnTo>
                <a:lnTo>
                  <a:pt x="90" y="101"/>
                </a:lnTo>
                <a:lnTo>
                  <a:pt x="90" y="101"/>
                </a:lnTo>
                <a:lnTo>
                  <a:pt x="90" y="101"/>
                </a:lnTo>
                <a:lnTo>
                  <a:pt x="90" y="101"/>
                </a:lnTo>
                <a:lnTo>
                  <a:pt x="89" y="100"/>
                </a:lnTo>
                <a:lnTo>
                  <a:pt x="89" y="100"/>
                </a:lnTo>
                <a:lnTo>
                  <a:pt x="89" y="100"/>
                </a:lnTo>
                <a:lnTo>
                  <a:pt x="89" y="100"/>
                </a:lnTo>
                <a:lnTo>
                  <a:pt x="89" y="100"/>
                </a:lnTo>
                <a:lnTo>
                  <a:pt x="88" y="100"/>
                </a:lnTo>
                <a:lnTo>
                  <a:pt x="89" y="100"/>
                </a:lnTo>
                <a:lnTo>
                  <a:pt x="89" y="99"/>
                </a:lnTo>
                <a:lnTo>
                  <a:pt x="89" y="99"/>
                </a:lnTo>
                <a:lnTo>
                  <a:pt x="89" y="99"/>
                </a:lnTo>
                <a:lnTo>
                  <a:pt x="89" y="99"/>
                </a:lnTo>
                <a:lnTo>
                  <a:pt x="89" y="99"/>
                </a:lnTo>
                <a:lnTo>
                  <a:pt x="89" y="99"/>
                </a:lnTo>
                <a:lnTo>
                  <a:pt x="89" y="99"/>
                </a:lnTo>
                <a:lnTo>
                  <a:pt x="88" y="98"/>
                </a:lnTo>
                <a:lnTo>
                  <a:pt x="88" y="98"/>
                </a:lnTo>
                <a:lnTo>
                  <a:pt x="88" y="98"/>
                </a:lnTo>
                <a:lnTo>
                  <a:pt x="88" y="98"/>
                </a:lnTo>
                <a:lnTo>
                  <a:pt x="88" y="98"/>
                </a:lnTo>
                <a:lnTo>
                  <a:pt x="88" y="97"/>
                </a:lnTo>
                <a:lnTo>
                  <a:pt x="88" y="97"/>
                </a:lnTo>
                <a:lnTo>
                  <a:pt x="88" y="97"/>
                </a:lnTo>
                <a:lnTo>
                  <a:pt x="88" y="97"/>
                </a:lnTo>
                <a:lnTo>
                  <a:pt x="88" y="97"/>
                </a:lnTo>
                <a:lnTo>
                  <a:pt x="88" y="97"/>
                </a:lnTo>
                <a:lnTo>
                  <a:pt x="88" y="97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8" y="96"/>
                </a:lnTo>
                <a:lnTo>
                  <a:pt x="87" y="96"/>
                </a:lnTo>
                <a:lnTo>
                  <a:pt x="87" y="96"/>
                </a:lnTo>
                <a:lnTo>
                  <a:pt x="87" y="96"/>
                </a:lnTo>
                <a:lnTo>
                  <a:pt x="87" y="96"/>
                </a:lnTo>
                <a:lnTo>
                  <a:pt x="87" y="96"/>
                </a:lnTo>
                <a:lnTo>
                  <a:pt x="87" y="96"/>
                </a:lnTo>
                <a:lnTo>
                  <a:pt x="87" y="96"/>
                </a:lnTo>
                <a:lnTo>
                  <a:pt x="87" y="96"/>
                </a:lnTo>
                <a:lnTo>
                  <a:pt x="87" y="97"/>
                </a:lnTo>
                <a:lnTo>
                  <a:pt x="87" y="97"/>
                </a:lnTo>
                <a:lnTo>
                  <a:pt x="87" y="97"/>
                </a:lnTo>
                <a:lnTo>
                  <a:pt x="87" y="97"/>
                </a:lnTo>
                <a:lnTo>
                  <a:pt x="87" y="97"/>
                </a:lnTo>
                <a:lnTo>
                  <a:pt x="87" y="97"/>
                </a:lnTo>
                <a:lnTo>
                  <a:pt x="87" y="97"/>
                </a:lnTo>
                <a:lnTo>
                  <a:pt x="86" y="97"/>
                </a:lnTo>
                <a:lnTo>
                  <a:pt x="86" y="97"/>
                </a:lnTo>
                <a:lnTo>
                  <a:pt x="86" y="98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6" y="97"/>
                </a:lnTo>
                <a:lnTo>
                  <a:pt x="85" y="96"/>
                </a:lnTo>
                <a:lnTo>
                  <a:pt x="85" y="96"/>
                </a:lnTo>
                <a:lnTo>
                  <a:pt x="85" y="96"/>
                </a:lnTo>
                <a:lnTo>
                  <a:pt x="85" y="96"/>
                </a:lnTo>
                <a:lnTo>
                  <a:pt x="85" y="96"/>
                </a:lnTo>
                <a:lnTo>
                  <a:pt x="84" y="96"/>
                </a:lnTo>
                <a:lnTo>
                  <a:pt x="84" y="96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3" y="97"/>
                </a:lnTo>
                <a:lnTo>
                  <a:pt x="83" y="98"/>
                </a:lnTo>
                <a:lnTo>
                  <a:pt x="83" y="98"/>
                </a:lnTo>
                <a:lnTo>
                  <a:pt x="82" y="98"/>
                </a:lnTo>
                <a:lnTo>
                  <a:pt x="82" y="98"/>
                </a:lnTo>
                <a:lnTo>
                  <a:pt x="82" y="98"/>
                </a:lnTo>
                <a:lnTo>
                  <a:pt x="82" y="98"/>
                </a:lnTo>
                <a:lnTo>
                  <a:pt x="82" y="98"/>
                </a:lnTo>
                <a:lnTo>
                  <a:pt x="82" y="97"/>
                </a:lnTo>
                <a:lnTo>
                  <a:pt x="82" y="97"/>
                </a:lnTo>
                <a:lnTo>
                  <a:pt x="82" y="97"/>
                </a:lnTo>
                <a:lnTo>
                  <a:pt x="81" y="97"/>
                </a:lnTo>
                <a:lnTo>
                  <a:pt x="81" y="97"/>
                </a:lnTo>
                <a:lnTo>
                  <a:pt x="81" y="97"/>
                </a:lnTo>
                <a:lnTo>
                  <a:pt x="81" y="97"/>
                </a:lnTo>
                <a:lnTo>
                  <a:pt x="81" y="97"/>
                </a:lnTo>
                <a:lnTo>
                  <a:pt x="81" y="97"/>
                </a:lnTo>
                <a:lnTo>
                  <a:pt x="81" y="96"/>
                </a:lnTo>
                <a:lnTo>
                  <a:pt x="81" y="96"/>
                </a:lnTo>
                <a:lnTo>
                  <a:pt x="81" y="96"/>
                </a:lnTo>
                <a:lnTo>
                  <a:pt x="81" y="96"/>
                </a:lnTo>
                <a:lnTo>
                  <a:pt x="81" y="96"/>
                </a:lnTo>
                <a:lnTo>
                  <a:pt x="82" y="96"/>
                </a:lnTo>
                <a:lnTo>
                  <a:pt x="82" y="96"/>
                </a:lnTo>
                <a:lnTo>
                  <a:pt x="82" y="96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5"/>
                </a:lnTo>
                <a:lnTo>
                  <a:pt x="82" y="94"/>
                </a:lnTo>
                <a:lnTo>
                  <a:pt x="82" y="94"/>
                </a:lnTo>
                <a:lnTo>
                  <a:pt x="82" y="95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4"/>
                </a:lnTo>
                <a:lnTo>
                  <a:pt x="82" y="93"/>
                </a:lnTo>
                <a:lnTo>
                  <a:pt x="82" y="93"/>
                </a:lnTo>
                <a:lnTo>
                  <a:pt x="82" y="93"/>
                </a:lnTo>
                <a:lnTo>
                  <a:pt x="82" y="93"/>
                </a:lnTo>
                <a:lnTo>
                  <a:pt x="82" y="93"/>
                </a:lnTo>
                <a:lnTo>
                  <a:pt x="82" y="92"/>
                </a:lnTo>
                <a:lnTo>
                  <a:pt x="82" y="92"/>
                </a:lnTo>
                <a:lnTo>
                  <a:pt x="83" y="92"/>
                </a:lnTo>
                <a:lnTo>
                  <a:pt x="83" y="92"/>
                </a:lnTo>
                <a:lnTo>
                  <a:pt x="83" y="92"/>
                </a:lnTo>
                <a:lnTo>
                  <a:pt x="83" y="92"/>
                </a:lnTo>
                <a:lnTo>
                  <a:pt x="83" y="92"/>
                </a:lnTo>
                <a:lnTo>
                  <a:pt x="83" y="91"/>
                </a:lnTo>
                <a:lnTo>
                  <a:pt x="83" y="91"/>
                </a:lnTo>
                <a:lnTo>
                  <a:pt x="83" y="91"/>
                </a:lnTo>
                <a:lnTo>
                  <a:pt x="83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2" y="91"/>
                </a:lnTo>
                <a:lnTo>
                  <a:pt x="81" y="90"/>
                </a:lnTo>
                <a:lnTo>
                  <a:pt x="81" y="90"/>
                </a:lnTo>
                <a:lnTo>
                  <a:pt x="81" y="90"/>
                </a:lnTo>
                <a:lnTo>
                  <a:pt x="81" y="90"/>
                </a:lnTo>
                <a:lnTo>
                  <a:pt x="81" y="90"/>
                </a:lnTo>
                <a:lnTo>
                  <a:pt x="81" y="90"/>
                </a:lnTo>
                <a:lnTo>
                  <a:pt x="81" y="90"/>
                </a:lnTo>
                <a:lnTo>
                  <a:pt x="80" y="90"/>
                </a:lnTo>
                <a:lnTo>
                  <a:pt x="80" y="91"/>
                </a:lnTo>
                <a:lnTo>
                  <a:pt x="80" y="91"/>
                </a:lnTo>
                <a:lnTo>
                  <a:pt x="80" y="91"/>
                </a:lnTo>
                <a:lnTo>
                  <a:pt x="80" y="91"/>
                </a:lnTo>
                <a:lnTo>
                  <a:pt x="80" y="91"/>
                </a:lnTo>
                <a:lnTo>
                  <a:pt x="80" y="91"/>
                </a:lnTo>
                <a:lnTo>
                  <a:pt x="80" y="91"/>
                </a:lnTo>
                <a:lnTo>
                  <a:pt x="80" y="91"/>
                </a:lnTo>
                <a:lnTo>
                  <a:pt x="80" y="90"/>
                </a:lnTo>
                <a:lnTo>
                  <a:pt x="80" y="90"/>
                </a:lnTo>
                <a:lnTo>
                  <a:pt x="80" y="90"/>
                </a:lnTo>
                <a:lnTo>
                  <a:pt x="80" y="90"/>
                </a:lnTo>
                <a:lnTo>
                  <a:pt x="80" y="90"/>
                </a:lnTo>
                <a:lnTo>
                  <a:pt x="80" y="91"/>
                </a:lnTo>
                <a:lnTo>
                  <a:pt x="79" y="91"/>
                </a:lnTo>
                <a:lnTo>
                  <a:pt x="79" y="90"/>
                </a:lnTo>
                <a:lnTo>
                  <a:pt x="79" y="91"/>
                </a:lnTo>
                <a:lnTo>
                  <a:pt x="79" y="91"/>
                </a:lnTo>
                <a:lnTo>
                  <a:pt x="78" y="91"/>
                </a:lnTo>
                <a:lnTo>
                  <a:pt x="78" y="90"/>
                </a:lnTo>
                <a:lnTo>
                  <a:pt x="78" y="90"/>
                </a:lnTo>
                <a:lnTo>
                  <a:pt x="78" y="91"/>
                </a:lnTo>
                <a:lnTo>
                  <a:pt x="78" y="91"/>
                </a:lnTo>
                <a:lnTo>
                  <a:pt x="78" y="90"/>
                </a:lnTo>
                <a:lnTo>
                  <a:pt x="78" y="90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7" y="90"/>
                </a:lnTo>
                <a:lnTo>
                  <a:pt x="76" y="90"/>
                </a:lnTo>
                <a:lnTo>
                  <a:pt x="76" y="90"/>
                </a:lnTo>
                <a:lnTo>
                  <a:pt x="76" y="90"/>
                </a:lnTo>
                <a:lnTo>
                  <a:pt x="76" y="90"/>
                </a:lnTo>
                <a:lnTo>
                  <a:pt x="76" y="90"/>
                </a:lnTo>
                <a:lnTo>
                  <a:pt x="75" y="90"/>
                </a:lnTo>
                <a:lnTo>
                  <a:pt x="75" y="90"/>
                </a:lnTo>
                <a:lnTo>
                  <a:pt x="75" y="90"/>
                </a:lnTo>
                <a:lnTo>
                  <a:pt x="75" y="91"/>
                </a:lnTo>
                <a:lnTo>
                  <a:pt x="75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4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3" y="91"/>
                </a:lnTo>
                <a:lnTo>
                  <a:pt x="73" y="91"/>
                </a:lnTo>
                <a:lnTo>
                  <a:pt x="73" y="90"/>
                </a:lnTo>
                <a:lnTo>
                  <a:pt x="73" y="90"/>
                </a:lnTo>
                <a:lnTo>
                  <a:pt x="73" y="90"/>
                </a:lnTo>
                <a:lnTo>
                  <a:pt x="72" y="90"/>
                </a:lnTo>
                <a:lnTo>
                  <a:pt x="72" y="90"/>
                </a:lnTo>
                <a:lnTo>
                  <a:pt x="72" y="90"/>
                </a:lnTo>
                <a:lnTo>
                  <a:pt x="72" y="91"/>
                </a:lnTo>
                <a:lnTo>
                  <a:pt x="72" y="90"/>
                </a:lnTo>
                <a:lnTo>
                  <a:pt x="72" y="90"/>
                </a:lnTo>
                <a:lnTo>
                  <a:pt x="71" y="90"/>
                </a:lnTo>
                <a:lnTo>
                  <a:pt x="71" y="90"/>
                </a:lnTo>
                <a:lnTo>
                  <a:pt x="71" y="90"/>
                </a:lnTo>
                <a:lnTo>
                  <a:pt x="71" y="90"/>
                </a:lnTo>
                <a:lnTo>
                  <a:pt x="71" y="90"/>
                </a:lnTo>
                <a:lnTo>
                  <a:pt x="71" y="91"/>
                </a:lnTo>
                <a:lnTo>
                  <a:pt x="70" y="91"/>
                </a:lnTo>
                <a:lnTo>
                  <a:pt x="70" y="91"/>
                </a:lnTo>
                <a:lnTo>
                  <a:pt x="70" y="91"/>
                </a:lnTo>
                <a:lnTo>
                  <a:pt x="70" y="91"/>
                </a:lnTo>
                <a:lnTo>
                  <a:pt x="69" y="91"/>
                </a:lnTo>
                <a:lnTo>
                  <a:pt x="69" y="91"/>
                </a:lnTo>
                <a:lnTo>
                  <a:pt x="69" y="91"/>
                </a:lnTo>
                <a:lnTo>
                  <a:pt x="69" y="90"/>
                </a:lnTo>
                <a:lnTo>
                  <a:pt x="69" y="90"/>
                </a:lnTo>
                <a:lnTo>
                  <a:pt x="69" y="90"/>
                </a:lnTo>
                <a:lnTo>
                  <a:pt x="68" y="90"/>
                </a:lnTo>
                <a:lnTo>
                  <a:pt x="69" y="90"/>
                </a:lnTo>
                <a:lnTo>
                  <a:pt x="69" y="90"/>
                </a:lnTo>
                <a:lnTo>
                  <a:pt x="68" y="90"/>
                </a:lnTo>
                <a:lnTo>
                  <a:pt x="68" y="90"/>
                </a:lnTo>
                <a:lnTo>
                  <a:pt x="68" y="90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9" y="89"/>
                </a:lnTo>
                <a:lnTo>
                  <a:pt x="68" y="89"/>
                </a:lnTo>
                <a:lnTo>
                  <a:pt x="68" y="89"/>
                </a:lnTo>
                <a:lnTo>
                  <a:pt x="68" y="89"/>
                </a:lnTo>
                <a:lnTo>
                  <a:pt x="68" y="88"/>
                </a:lnTo>
                <a:lnTo>
                  <a:pt x="68" y="88"/>
                </a:lnTo>
                <a:lnTo>
                  <a:pt x="68" y="88"/>
                </a:lnTo>
                <a:lnTo>
                  <a:pt x="68" y="88"/>
                </a:lnTo>
                <a:lnTo>
                  <a:pt x="69" y="88"/>
                </a:lnTo>
                <a:lnTo>
                  <a:pt x="69" y="88"/>
                </a:lnTo>
                <a:lnTo>
                  <a:pt x="69" y="88"/>
                </a:lnTo>
                <a:lnTo>
                  <a:pt x="69" y="88"/>
                </a:lnTo>
                <a:lnTo>
                  <a:pt x="69" y="88"/>
                </a:lnTo>
                <a:lnTo>
                  <a:pt x="69" y="87"/>
                </a:lnTo>
                <a:lnTo>
                  <a:pt x="69" y="87"/>
                </a:lnTo>
                <a:lnTo>
                  <a:pt x="69" y="87"/>
                </a:lnTo>
                <a:lnTo>
                  <a:pt x="69" y="87"/>
                </a:lnTo>
                <a:lnTo>
                  <a:pt x="69" y="87"/>
                </a:lnTo>
                <a:lnTo>
                  <a:pt x="69" y="87"/>
                </a:lnTo>
                <a:lnTo>
                  <a:pt x="69" y="86"/>
                </a:lnTo>
                <a:lnTo>
                  <a:pt x="70" y="86"/>
                </a:lnTo>
                <a:lnTo>
                  <a:pt x="70" y="86"/>
                </a:lnTo>
                <a:lnTo>
                  <a:pt x="70" y="86"/>
                </a:lnTo>
                <a:lnTo>
                  <a:pt x="69" y="86"/>
                </a:lnTo>
                <a:lnTo>
                  <a:pt x="70" y="86"/>
                </a:lnTo>
                <a:lnTo>
                  <a:pt x="69" y="86"/>
                </a:lnTo>
                <a:lnTo>
                  <a:pt x="70" y="86"/>
                </a:lnTo>
                <a:lnTo>
                  <a:pt x="70" y="85"/>
                </a:lnTo>
                <a:lnTo>
                  <a:pt x="70" y="85"/>
                </a:lnTo>
                <a:lnTo>
                  <a:pt x="70" y="85"/>
                </a:lnTo>
                <a:lnTo>
                  <a:pt x="70" y="86"/>
                </a:lnTo>
                <a:lnTo>
                  <a:pt x="69" y="85"/>
                </a:lnTo>
                <a:lnTo>
                  <a:pt x="69" y="85"/>
                </a:lnTo>
                <a:lnTo>
                  <a:pt x="70" y="85"/>
                </a:lnTo>
                <a:lnTo>
                  <a:pt x="70" y="85"/>
                </a:lnTo>
                <a:lnTo>
                  <a:pt x="70" y="85"/>
                </a:lnTo>
                <a:lnTo>
                  <a:pt x="70" y="84"/>
                </a:lnTo>
                <a:lnTo>
                  <a:pt x="70" y="84"/>
                </a:lnTo>
                <a:lnTo>
                  <a:pt x="70" y="84"/>
                </a:lnTo>
                <a:lnTo>
                  <a:pt x="70" y="84"/>
                </a:lnTo>
                <a:lnTo>
                  <a:pt x="70" y="84"/>
                </a:lnTo>
                <a:lnTo>
                  <a:pt x="70" y="84"/>
                </a:lnTo>
                <a:lnTo>
                  <a:pt x="69" y="84"/>
                </a:lnTo>
                <a:lnTo>
                  <a:pt x="69" y="83"/>
                </a:lnTo>
                <a:lnTo>
                  <a:pt x="69" y="83"/>
                </a:lnTo>
                <a:lnTo>
                  <a:pt x="69" y="84"/>
                </a:lnTo>
                <a:lnTo>
                  <a:pt x="69" y="83"/>
                </a:lnTo>
                <a:lnTo>
                  <a:pt x="69" y="83"/>
                </a:lnTo>
                <a:lnTo>
                  <a:pt x="69" y="83"/>
                </a:lnTo>
                <a:lnTo>
                  <a:pt x="69" y="83"/>
                </a:lnTo>
                <a:lnTo>
                  <a:pt x="69" y="83"/>
                </a:lnTo>
                <a:lnTo>
                  <a:pt x="69" y="83"/>
                </a:lnTo>
                <a:lnTo>
                  <a:pt x="69" y="83"/>
                </a:lnTo>
                <a:lnTo>
                  <a:pt x="68" y="83"/>
                </a:lnTo>
                <a:lnTo>
                  <a:pt x="69" y="82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8" y="82"/>
                </a:lnTo>
                <a:lnTo>
                  <a:pt x="68" y="81"/>
                </a:lnTo>
                <a:lnTo>
                  <a:pt x="68" y="81"/>
                </a:lnTo>
                <a:lnTo>
                  <a:pt x="68" y="81"/>
                </a:lnTo>
                <a:lnTo>
                  <a:pt x="68" y="81"/>
                </a:lnTo>
                <a:lnTo>
                  <a:pt x="68" y="81"/>
                </a:lnTo>
                <a:lnTo>
                  <a:pt x="68" y="80"/>
                </a:lnTo>
                <a:lnTo>
                  <a:pt x="68" y="80"/>
                </a:lnTo>
                <a:lnTo>
                  <a:pt x="68" y="80"/>
                </a:lnTo>
                <a:lnTo>
                  <a:pt x="68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7" y="80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9"/>
                </a:lnTo>
                <a:lnTo>
                  <a:pt x="66" y="78"/>
                </a:lnTo>
                <a:lnTo>
                  <a:pt x="66" y="78"/>
                </a:lnTo>
                <a:lnTo>
                  <a:pt x="66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8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7"/>
                </a:lnTo>
                <a:lnTo>
                  <a:pt x="65" y="76"/>
                </a:lnTo>
                <a:lnTo>
                  <a:pt x="65" y="76"/>
                </a:lnTo>
                <a:lnTo>
                  <a:pt x="65" y="76"/>
                </a:lnTo>
                <a:lnTo>
                  <a:pt x="64" y="76"/>
                </a:lnTo>
                <a:lnTo>
                  <a:pt x="64" y="77"/>
                </a:lnTo>
                <a:lnTo>
                  <a:pt x="64" y="76"/>
                </a:lnTo>
                <a:lnTo>
                  <a:pt x="64" y="76"/>
                </a:lnTo>
                <a:lnTo>
                  <a:pt x="64" y="76"/>
                </a:lnTo>
                <a:lnTo>
                  <a:pt x="64" y="76"/>
                </a:lnTo>
                <a:lnTo>
                  <a:pt x="64" y="76"/>
                </a:lnTo>
                <a:lnTo>
                  <a:pt x="64" y="76"/>
                </a:lnTo>
                <a:lnTo>
                  <a:pt x="64" y="76"/>
                </a:lnTo>
                <a:lnTo>
                  <a:pt x="64" y="76"/>
                </a:lnTo>
                <a:lnTo>
                  <a:pt x="63" y="76"/>
                </a:lnTo>
                <a:lnTo>
                  <a:pt x="63" y="75"/>
                </a:lnTo>
                <a:lnTo>
                  <a:pt x="63" y="75"/>
                </a:lnTo>
                <a:lnTo>
                  <a:pt x="63" y="75"/>
                </a:lnTo>
                <a:lnTo>
                  <a:pt x="63" y="75"/>
                </a:lnTo>
                <a:lnTo>
                  <a:pt x="63" y="75"/>
                </a:lnTo>
                <a:lnTo>
                  <a:pt x="63" y="75"/>
                </a:lnTo>
                <a:lnTo>
                  <a:pt x="63" y="75"/>
                </a:lnTo>
                <a:lnTo>
                  <a:pt x="64" y="75"/>
                </a:lnTo>
                <a:lnTo>
                  <a:pt x="63" y="75"/>
                </a:lnTo>
                <a:lnTo>
                  <a:pt x="63" y="75"/>
                </a:lnTo>
                <a:lnTo>
                  <a:pt x="64" y="75"/>
                </a:lnTo>
                <a:lnTo>
                  <a:pt x="64" y="75"/>
                </a:lnTo>
                <a:lnTo>
                  <a:pt x="64" y="74"/>
                </a:lnTo>
                <a:lnTo>
                  <a:pt x="64" y="74"/>
                </a:lnTo>
                <a:lnTo>
                  <a:pt x="64" y="74"/>
                </a:lnTo>
                <a:lnTo>
                  <a:pt x="64" y="74"/>
                </a:lnTo>
                <a:lnTo>
                  <a:pt x="64" y="74"/>
                </a:lnTo>
                <a:lnTo>
                  <a:pt x="64" y="74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3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4" y="72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1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70"/>
                </a:lnTo>
                <a:lnTo>
                  <a:pt x="63" y="69"/>
                </a:lnTo>
                <a:lnTo>
                  <a:pt x="63" y="69"/>
                </a:lnTo>
                <a:lnTo>
                  <a:pt x="63" y="69"/>
                </a:lnTo>
                <a:lnTo>
                  <a:pt x="63" y="69"/>
                </a:lnTo>
                <a:lnTo>
                  <a:pt x="63" y="69"/>
                </a:lnTo>
                <a:lnTo>
                  <a:pt x="63" y="69"/>
                </a:lnTo>
                <a:lnTo>
                  <a:pt x="63" y="69"/>
                </a:lnTo>
                <a:lnTo>
                  <a:pt x="63" y="68"/>
                </a:lnTo>
                <a:lnTo>
                  <a:pt x="63" y="68"/>
                </a:lnTo>
                <a:lnTo>
                  <a:pt x="63" y="68"/>
                </a:lnTo>
                <a:lnTo>
                  <a:pt x="63" y="68"/>
                </a:lnTo>
                <a:lnTo>
                  <a:pt x="63" y="68"/>
                </a:lnTo>
                <a:lnTo>
                  <a:pt x="63" y="68"/>
                </a:lnTo>
                <a:lnTo>
                  <a:pt x="63" y="68"/>
                </a:lnTo>
                <a:lnTo>
                  <a:pt x="63" y="68"/>
                </a:lnTo>
                <a:lnTo>
                  <a:pt x="64" y="67"/>
                </a:lnTo>
                <a:lnTo>
                  <a:pt x="64" y="67"/>
                </a:lnTo>
                <a:lnTo>
                  <a:pt x="64" y="68"/>
                </a:lnTo>
                <a:lnTo>
                  <a:pt x="64" y="68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4" y="67"/>
                </a:lnTo>
                <a:lnTo>
                  <a:pt x="63" y="67"/>
                </a:lnTo>
                <a:lnTo>
                  <a:pt x="63" y="67"/>
                </a:lnTo>
                <a:lnTo>
                  <a:pt x="63" y="67"/>
                </a:lnTo>
                <a:lnTo>
                  <a:pt x="63" y="67"/>
                </a:lnTo>
                <a:lnTo>
                  <a:pt x="63" y="67"/>
                </a:lnTo>
                <a:lnTo>
                  <a:pt x="63" y="67"/>
                </a:lnTo>
                <a:lnTo>
                  <a:pt x="63" y="67"/>
                </a:lnTo>
                <a:lnTo>
                  <a:pt x="63" y="67"/>
                </a:lnTo>
                <a:lnTo>
                  <a:pt x="63" y="66"/>
                </a:lnTo>
                <a:lnTo>
                  <a:pt x="63" y="67"/>
                </a:lnTo>
                <a:lnTo>
                  <a:pt x="64" y="66"/>
                </a:lnTo>
                <a:lnTo>
                  <a:pt x="63" y="66"/>
                </a:lnTo>
                <a:lnTo>
                  <a:pt x="63" y="66"/>
                </a:lnTo>
                <a:lnTo>
                  <a:pt x="63" y="66"/>
                </a:lnTo>
                <a:lnTo>
                  <a:pt x="63" y="66"/>
                </a:lnTo>
                <a:lnTo>
                  <a:pt x="63" y="66"/>
                </a:lnTo>
                <a:lnTo>
                  <a:pt x="63" y="66"/>
                </a:lnTo>
                <a:lnTo>
                  <a:pt x="63" y="66"/>
                </a:lnTo>
                <a:lnTo>
                  <a:pt x="63" y="65"/>
                </a:lnTo>
                <a:lnTo>
                  <a:pt x="63" y="65"/>
                </a:lnTo>
                <a:lnTo>
                  <a:pt x="63" y="65"/>
                </a:lnTo>
                <a:lnTo>
                  <a:pt x="63" y="65"/>
                </a:lnTo>
                <a:lnTo>
                  <a:pt x="63" y="64"/>
                </a:lnTo>
                <a:lnTo>
                  <a:pt x="62" y="64"/>
                </a:lnTo>
                <a:lnTo>
                  <a:pt x="63" y="64"/>
                </a:lnTo>
                <a:lnTo>
                  <a:pt x="62" y="64"/>
                </a:lnTo>
                <a:lnTo>
                  <a:pt x="62" y="64"/>
                </a:lnTo>
                <a:lnTo>
                  <a:pt x="62" y="64"/>
                </a:lnTo>
                <a:lnTo>
                  <a:pt x="62" y="63"/>
                </a:lnTo>
                <a:lnTo>
                  <a:pt x="62" y="63"/>
                </a:lnTo>
                <a:lnTo>
                  <a:pt x="62" y="63"/>
                </a:lnTo>
                <a:lnTo>
                  <a:pt x="62" y="62"/>
                </a:lnTo>
                <a:lnTo>
                  <a:pt x="62" y="62"/>
                </a:lnTo>
                <a:lnTo>
                  <a:pt x="61" y="62"/>
                </a:lnTo>
                <a:lnTo>
                  <a:pt x="61" y="62"/>
                </a:lnTo>
                <a:lnTo>
                  <a:pt x="61" y="62"/>
                </a:lnTo>
                <a:lnTo>
                  <a:pt x="61" y="62"/>
                </a:lnTo>
                <a:lnTo>
                  <a:pt x="61" y="62"/>
                </a:lnTo>
                <a:lnTo>
                  <a:pt x="61" y="62"/>
                </a:lnTo>
                <a:lnTo>
                  <a:pt x="61" y="61"/>
                </a:lnTo>
                <a:lnTo>
                  <a:pt x="61" y="61"/>
                </a:lnTo>
                <a:lnTo>
                  <a:pt x="61" y="61"/>
                </a:lnTo>
                <a:lnTo>
                  <a:pt x="61" y="61"/>
                </a:lnTo>
                <a:lnTo>
                  <a:pt x="60" y="61"/>
                </a:lnTo>
                <a:lnTo>
                  <a:pt x="60" y="61"/>
                </a:lnTo>
                <a:lnTo>
                  <a:pt x="60" y="61"/>
                </a:lnTo>
                <a:lnTo>
                  <a:pt x="60" y="61"/>
                </a:lnTo>
                <a:lnTo>
                  <a:pt x="60" y="61"/>
                </a:lnTo>
                <a:lnTo>
                  <a:pt x="59" y="61"/>
                </a:lnTo>
                <a:lnTo>
                  <a:pt x="59" y="61"/>
                </a:lnTo>
                <a:lnTo>
                  <a:pt x="59" y="61"/>
                </a:lnTo>
                <a:lnTo>
                  <a:pt x="59" y="61"/>
                </a:lnTo>
                <a:lnTo>
                  <a:pt x="59" y="61"/>
                </a:lnTo>
                <a:lnTo>
                  <a:pt x="59" y="61"/>
                </a:lnTo>
                <a:lnTo>
                  <a:pt x="59" y="61"/>
                </a:lnTo>
                <a:lnTo>
                  <a:pt x="58" y="61"/>
                </a:lnTo>
                <a:lnTo>
                  <a:pt x="58" y="60"/>
                </a:lnTo>
                <a:lnTo>
                  <a:pt x="58" y="61"/>
                </a:lnTo>
                <a:lnTo>
                  <a:pt x="58" y="60"/>
                </a:lnTo>
                <a:lnTo>
                  <a:pt x="58" y="60"/>
                </a:lnTo>
                <a:lnTo>
                  <a:pt x="58" y="60"/>
                </a:lnTo>
                <a:lnTo>
                  <a:pt x="58" y="60"/>
                </a:lnTo>
                <a:lnTo>
                  <a:pt x="58" y="60"/>
                </a:lnTo>
                <a:lnTo>
                  <a:pt x="58" y="60"/>
                </a:lnTo>
                <a:lnTo>
                  <a:pt x="58" y="60"/>
                </a:lnTo>
                <a:lnTo>
                  <a:pt x="58" y="59"/>
                </a:lnTo>
                <a:lnTo>
                  <a:pt x="58" y="59"/>
                </a:lnTo>
                <a:lnTo>
                  <a:pt x="57" y="59"/>
                </a:lnTo>
                <a:lnTo>
                  <a:pt x="57" y="59"/>
                </a:lnTo>
                <a:lnTo>
                  <a:pt x="57" y="59"/>
                </a:lnTo>
                <a:lnTo>
                  <a:pt x="57" y="59"/>
                </a:lnTo>
                <a:lnTo>
                  <a:pt x="57" y="58"/>
                </a:lnTo>
                <a:lnTo>
                  <a:pt x="57" y="58"/>
                </a:lnTo>
                <a:lnTo>
                  <a:pt x="57" y="58"/>
                </a:lnTo>
                <a:lnTo>
                  <a:pt x="57" y="58"/>
                </a:lnTo>
                <a:lnTo>
                  <a:pt x="56" y="57"/>
                </a:lnTo>
                <a:lnTo>
                  <a:pt x="56" y="58"/>
                </a:lnTo>
                <a:lnTo>
                  <a:pt x="56" y="58"/>
                </a:lnTo>
                <a:lnTo>
                  <a:pt x="56" y="58"/>
                </a:lnTo>
                <a:lnTo>
                  <a:pt x="56" y="58"/>
                </a:lnTo>
                <a:lnTo>
                  <a:pt x="56" y="58"/>
                </a:lnTo>
                <a:lnTo>
                  <a:pt x="56" y="58"/>
                </a:lnTo>
                <a:lnTo>
                  <a:pt x="56" y="58"/>
                </a:lnTo>
                <a:lnTo>
                  <a:pt x="56" y="58"/>
                </a:lnTo>
                <a:lnTo>
                  <a:pt x="55" y="58"/>
                </a:lnTo>
                <a:lnTo>
                  <a:pt x="55" y="58"/>
                </a:lnTo>
                <a:lnTo>
                  <a:pt x="55" y="58"/>
                </a:lnTo>
                <a:lnTo>
                  <a:pt x="55" y="58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4" y="58"/>
                </a:lnTo>
                <a:lnTo>
                  <a:pt x="53" y="58"/>
                </a:lnTo>
                <a:lnTo>
                  <a:pt x="53" y="58"/>
                </a:lnTo>
                <a:lnTo>
                  <a:pt x="53" y="59"/>
                </a:lnTo>
                <a:lnTo>
                  <a:pt x="52" y="59"/>
                </a:lnTo>
                <a:lnTo>
                  <a:pt x="52" y="58"/>
                </a:lnTo>
                <a:lnTo>
                  <a:pt x="52" y="59"/>
                </a:lnTo>
                <a:lnTo>
                  <a:pt x="52" y="59"/>
                </a:lnTo>
                <a:lnTo>
                  <a:pt x="52" y="58"/>
                </a:lnTo>
                <a:lnTo>
                  <a:pt x="52" y="58"/>
                </a:lnTo>
                <a:lnTo>
                  <a:pt x="51" y="58"/>
                </a:lnTo>
                <a:lnTo>
                  <a:pt x="51" y="58"/>
                </a:lnTo>
                <a:lnTo>
                  <a:pt x="51" y="58"/>
                </a:lnTo>
                <a:lnTo>
                  <a:pt x="51" y="58"/>
                </a:lnTo>
                <a:lnTo>
                  <a:pt x="50" y="58"/>
                </a:lnTo>
                <a:lnTo>
                  <a:pt x="50" y="58"/>
                </a:lnTo>
                <a:lnTo>
                  <a:pt x="50" y="58"/>
                </a:lnTo>
                <a:lnTo>
                  <a:pt x="50" y="58"/>
                </a:lnTo>
                <a:lnTo>
                  <a:pt x="50" y="58"/>
                </a:lnTo>
                <a:lnTo>
                  <a:pt x="49" y="58"/>
                </a:lnTo>
                <a:lnTo>
                  <a:pt x="49" y="58"/>
                </a:lnTo>
                <a:lnTo>
                  <a:pt x="49" y="58"/>
                </a:lnTo>
                <a:lnTo>
                  <a:pt x="49" y="58"/>
                </a:lnTo>
                <a:lnTo>
                  <a:pt x="49" y="58"/>
                </a:lnTo>
                <a:lnTo>
                  <a:pt x="49" y="58"/>
                </a:lnTo>
                <a:lnTo>
                  <a:pt x="48" y="58"/>
                </a:lnTo>
                <a:lnTo>
                  <a:pt x="48" y="58"/>
                </a:lnTo>
                <a:lnTo>
                  <a:pt x="48" y="58"/>
                </a:lnTo>
                <a:lnTo>
                  <a:pt x="47" y="58"/>
                </a:lnTo>
                <a:lnTo>
                  <a:pt x="47" y="58"/>
                </a:lnTo>
                <a:lnTo>
                  <a:pt x="47" y="58"/>
                </a:lnTo>
                <a:lnTo>
                  <a:pt x="47" y="58"/>
                </a:lnTo>
                <a:lnTo>
                  <a:pt x="47" y="58"/>
                </a:lnTo>
                <a:lnTo>
                  <a:pt x="47" y="58"/>
                </a:lnTo>
                <a:lnTo>
                  <a:pt x="46" y="58"/>
                </a:lnTo>
                <a:lnTo>
                  <a:pt x="46" y="58"/>
                </a:lnTo>
                <a:lnTo>
                  <a:pt x="46" y="58"/>
                </a:lnTo>
                <a:lnTo>
                  <a:pt x="46" y="58"/>
                </a:lnTo>
                <a:lnTo>
                  <a:pt x="45" y="58"/>
                </a:lnTo>
                <a:lnTo>
                  <a:pt x="45" y="58"/>
                </a:lnTo>
                <a:lnTo>
                  <a:pt x="45" y="58"/>
                </a:lnTo>
                <a:lnTo>
                  <a:pt x="45" y="57"/>
                </a:lnTo>
                <a:lnTo>
                  <a:pt x="44" y="57"/>
                </a:lnTo>
                <a:lnTo>
                  <a:pt x="44" y="57"/>
                </a:lnTo>
                <a:lnTo>
                  <a:pt x="44" y="58"/>
                </a:lnTo>
                <a:lnTo>
                  <a:pt x="44" y="58"/>
                </a:lnTo>
                <a:lnTo>
                  <a:pt x="43" y="59"/>
                </a:lnTo>
                <a:lnTo>
                  <a:pt x="43" y="59"/>
                </a:lnTo>
                <a:lnTo>
                  <a:pt x="43" y="59"/>
                </a:lnTo>
                <a:lnTo>
                  <a:pt x="43" y="59"/>
                </a:lnTo>
                <a:lnTo>
                  <a:pt x="43" y="59"/>
                </a:lnTo>
                <a:lnTo>
                  <a:pt x="43" y="58"/>
                </a:lnTo>
                <a:lnTo>
                  <a:pt x="42" y="58"/>
                </a:lnTo>
                <a:lnTo>
                  <a:pt x="42" y="58"/>
                </a:lnTo>
                <a:lnTo>
                  <a:pt x="42" y="58"/>
                </a:lnTo>
                <a:lnTo>
                  <a:pt x="42" y="58"/>
                </a:lnTo>
                <a:lnTo>
                  <a:pt x="42" y="57"/>
                </a:lnTo>
                <a:lnTo>
                  <a:pt x="42" y="57"/>
                </a:lnTo>
                <a:lnTo>
                  <a:pt x="42" y="57"/>
                </a:lnTo>
                <a:lnTo>
                  <a:pt x="41" y="57"/>
                </a:lnTo>
                <a:lnTo>
                  <a:pt x="41" y="57"/>
                </a:lnTo>
                <a:lnTo>
                  <a:pt x="41" y="56"/>
                </a:lnTo>
                <a:lnTo>
                  <a:pt x="40" y="56"/>
                </a:lnTo>
                <a:lnTo>
                  <a:pt x="40" y="56"/>
                </a:lnTo>
                <a:lnTo>
                  <a:pt x="40" y="56"/>
                </a:lnTo>
                <a:lnTo>
                  <a:pt x="40" y="56"/>
                </a:lnTo>
                <a:lnTo>
                  <a:pt x="39" y="56"/>
                </a:lnTo>
                <a:lnTo>
                  <a:pt x="39" y="56"/>
                </a:lnTo>
                <a:lnTo>
                  <a:pt x="39" y="55"/>
                </a:lnTo>
                <a:lnTo>
                  <a:pt x="39" y="55"/>
                </a:lnTo>
                <a:lnTo>
                  <a:pt x="38" y="56"/>
                </a:lnTo>
                <a:lnTo>
                  <a:pt x="38" y="56"/>
                </a:lnTo>
                <a:lnTo>
                  <a:pt x="37" y="55"/>
                </a:lnTo>
                <a:lnTo>
                  <a:pt x="36" y="55"/>
                </a:lnTo>
                <a:lnTo>
                  <a:pt x="35" y="55"/>
                </a:lnTo>
                <a:lnTo>
                  <a:pt x="35" y="55"/>
                </a:lnTo>
                <a:lnTo>
                  <a:pt x="35" y="54"/>
                </a:lnTo>
                <a:lnTo>
                  <a:pt x="34" y="54"/>
                </a:lnTo>
                <a:lnTo>
                  <a:pt x="34" y="54"/>
                </a:lnTo>
                <a:lnTo>
                  <a:pt x="34" y="54"/>
                </a:lnTo>
                <a:lnTo>
                  <a:pt x="34" y="54"/>
                </a:lnTo>
                <a:lnTo>
                  <a:pt x="34" y="54"/>
                </a:lnTo>
                <a:lnTo>
                  <a:pt x="33" y="53"/>
                </a:lnTo>
                <a:lnTo>
                  <a:pt x="33" y="53"/>
                </a:lnTo>
                <a:lnTo>
                  <a:pt x="33" y="53"/>
                </a:lnTo>
                <a:lnTo>
                  <a:pt x="33" y="53"/>
                </a:lnTo>
                <a:lnTo>
                  <a:pt x="32" y="53"/>
                </a:lnTo>
                <a:lnTo>
                  <a:pt x="32" y="53"/>
                </a:lnTo>
                <a:lnTo>
                  <a:pt x="32" y="53"/>
                </a:lnTo>
                <a:lnTo>
                  <a:pt x="31" y="53"/>
                </a:lnTo>
                <a:lnTo>
                  <a:pt x="31" y="53"/>
                </a:lnTo>
                <a:lnTo>
                  <a:pt x="31" y="53"/>
                </a:lnTo>
                <a:lnTo>
                  <a:pt x="30" y="53"/>
                </a:lnTo>
                <a:lnTo>
                  <a:pt x="30" y="53"/>
                </a:lnTo>
                <a:lnTo>
                  <a:pt x="30" y="53"/>
                </a:lnTo>
                <a:lnTo>
                  <a:pt x="29" y="54"/>
                </a:lnTo>
                <a:lnTo>
                  <a:pt x="29" y="54"/>
                </a:lnTo>
                <a:lnTo>
                  <a:pt x="29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8" y="54"/>
                </a:lnTo>
                <a:lnTo>
                  <a:pt x="27" y="53"/>
                </a:lnTo>
                <a:lnTo>
                  <a:pt x="27" y="53"/>
                </a:lnTo>
                <a:lnTo>
                  <a:pt x="26" y="53"/>
                </a:lnTo>
                <a:lnTo>
                  <a:pt x="26" y="53"/>
                </a:lnTo>
                <a:lnTo>
                  <a:pt x="26" y="53"/>
                </a:lnTo>
                <a:lnTo>
                  <a:pt x="25" y="53"/>
                </a:lnTo>
                <a:lnTo>
                  <a:pt x="25" y="53"/>
                </a:lnTo>
                <a:lnTo>
                  <a:pt x="25" y="53"/>
                </a:lnTo>
                <a:lnTo>
                  <a:pt x="25" y="52"/>
                </a:lnTo>
                <a:lnTo>
                  <a:pt x="25" y="52"/>
                </a:lnTo>
                <a:lnTo>
                  <a:pt x="25" y="52"/>
                </a:lnTo>
                <a:lnTo>
                  <a:pt x="25" y="52"/>
                </a:lnTo>
                <a:lnTo>
                  <a:pt x="24" y="52"/>
                </a:lnTo>
                <a:lnTo>
                  <a:pt x="23" y="53"/>
                </a:lnTo>
                <a:lnTo>
                  <a:pt x="23" y="53"/>
                </a:lnTo>
                <a:lnTo>
                  <a:pt x="23" y="52"/>
                </a:lnTo>
                <a:lnTo>
                  <a:pt x="22" y="52"/>
                </a:lnTo>
                <a:lnTo>
                  <a:pt x="22" y="52"/>
                </a:lnTo>
                <a:lnTo>
                  <a:pt x="22" y="52"/>
                </a:lnTo>
                <a:lnTo>
                  <a:pt x="21" y="51"/>
                </a:lnTo>
                <a:lnTo>
                  <a:pt x="21" y="51"/>
                </a:lnTo>
                <a:lnTo>
                  <a:pt x="20" y="51"/>
                </a:lnTo>
                <a:lnTo>
                  <a:pt x="20" y="51"/>
                </a:lnTo>
                <a:lnTo>
                  <a:pt x="20" y="51"/>
                </a:lnTo>
                <a:lnTo>
                  <a:pt x="19" y="51"/>
                </a:lnTo>
                <a:lnTo>
                  <a:pt x="19" y="51"/>
                </a:lnTo>
                <a:lnTo>
                  <a:pt x="18" y="50"/>
                </a:lnTo>
                <a:lnTo>
                  <a:pt x="18" y="50"/>
                </a:lnTo>
                <a:lnTo>
                  <a:pt x="18" y="51"/>
                </a:lnTo>
                <a:lnTo>
                  <a:pt x="18" y="51"/>
                </a:lnTo>
                <a:lnTo>
                  <a:pt x="18" y="51"/>
                </a:lnTo>
                <a:lnTo>
                  <a:pt x="18" y="51"/>
                </a:lnTo>
                <a:lnTo>
                  <a:pt x="18" y="51"/>
                </a:lnTo>
                <a:lnTo>
                  <a:pt x="17" y="52"/>
                </a:lnTo>
                <a:lnTo>
                  <a:pt x="17" y="52"/>
                </a:lnTo>
                <a:lnTo>
                  <a:pt x="18" y="53"/>
                </a:lnTo>
                <a:lnTo>
                  <a:pt x="17" y="53"/>
                </a:lnTo>
                <a:lnTo>
                  <a:pt x="17" y="53"/>
                </a:lnTo>
                <a:lnTo>
                  <a:pt x="16" y="53"/>
                </a:lnTo>
                <a:lnTo>
                  <a:pt x="16" y="53"/>
                </a:lnTo>
                <a:lnTo>
                  <a:pt x="16" y="53"/>
                </a:lnTo>
                <a:lnTo>
                  <a:pt x="16" y="53"/>
                </a:lnTo>
                <a:lnTo>
                  <a:pt x="16" y="52"/>
                </a:lnTo>
                <a:lnTo>
                  <a:pt x="16" y="52"/>
                </a:lnTo>
                <a:lnTo>
                  <a:pt x="15" y="52"/>
                </a:lnTo>
                <a:lnTo>
                  <a:pt x="15" y="52"/>
                </a:lnTo>
                <a:lnTo>
                  <a:pt x="15" y="53"/>
                </a:lnTo>
                <a:lnTo>
                  <a:pt x="15" y="53"/>
                </a:lnTo>
                <a:lnTo>
                  <a:pt x="14" y="53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3" y="52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1" y="53"/>
                </a:lnTo>
                <a:lnTo>
                  <a:pt x="11" y="53"/>
                </a:lnTo>
                <a:lnTo>
                  <a:pt x="11" y="52"/>
                </a:lnTo>
                <a:lnTo>
                  <a:pt x="11" y="52"/>
                </a:lnTo>
                <a:lnTo>
                  <a:pt x="11" y="52"/>
                </a:lnTo>
                <a:lnTo>
                  <a:pt x="10" y="52"/>
                </a:lnTo>
                <a:lnTo>
                  <a:pt x="10" y="51"/>
                </a:lnTo>
                <a:lnTo>
                  <a:pt x="10" y="51"/>
                </a:lnTo>
                <a:lnTo>
                  <a:pt x="10" y="51"/>
                </a:lnTo>
                <a:lnTo>
                  <a:pt x="8" y="52"/>
                </a:lnTo>
                <a:lnTo>
                  <a:pt x="8" y="52"/>
                </a:lnTo>
                <a:lnTo>
                  <a:pt x="7" y="52"/>
                </a:lnTo>
                <a:lnTo>
                  <a:pt x="7" y="52"/>
                </a:lnTo>
                <a:lnTo>
                  <a:pt x="6" y="52"/>
                </a:lnTo>
                <a:lnTo>
                  <a:pt x="6" y="52"/>
                </a:lnTo>
                <a:lnTo>
                  <a:pt x="6" y="52"/>
                </a:lnTo>
                <a:lnTo>
                  <a:pt x="6" y="52"/>
                </a:lnTo>
                <a:lnTo>
                  <a:pt x="5" y="52"/>
                </a:lnTo>
                <a:lnTo>
                  <a:pt x="5" y="52"/>
                </a:lnTo>
                <a:lnTo>
                  <a:pt x="4" y="51"/>
                </a:lnTo>
                <a:lnTo>
                  <a:pt x="4" y="51"/>
                </a:lnTo>
                <a:lnTo>
                  <a:pt x="3" y="51"/>
                </a:lnTo>
                <a:lnTo>
                  <a:pt x="3" y="52"/>
                </a:lnTo>
                <a:lnTo>
                  <a:pt x="3" y="52"/>
                </a:lnTo>
                <a:lnTo>
                  <a:pt x="2" y="52"/>
                </a:lnTo>
                <a:lnTo>
                  <a:pt x="2" y="52"/>
                </a:lnTo>
                <a:lnTo>
                  <a:pt x="2" y="52"/>
                </a:lnTo>
                <a:lnTo>
                  <a:pt x="2" y="52"/>
                </a:lnTo>
                <a:lnTo>
                  <a:pt x="2" y="53"/>
                </a:lnTo>
                <a:lnTo>
                  <a:pt x="1" y="53"/>
                </a:lnTo>
                <a:lnTo>
                  <a:pt x="1" y="53"/>
                </a:lnTo>
                <a:lnTo>
                  <a:pt x="1" y="53"/>
                </a:lnTo>
                <a:lnTo>
                  <a:pt x="1" y="52"/>
                </a:lnTo>
                <a:close/>
                <a:moveTo>
                  <a:pt x="148" y="67"/>
                </a:move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moveTo>
                  <a:pt x="145" y="73"/>
                </a:move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lnTo>
                  <a:pt x="145" y="73"/>
                </a:lnTo>
                <a:close/>
                <a:moveTo>
                  <a:pt x="127" y="75"/>
                </a:moveTo>
                <a:lnTo>
                  <a:pt x="127" y="75"/>
                </a:lnTo>
                <a:close/>
                <a:moveTo>
                  <a:pt x="142" y="69"/>
                </a:moveTo>
                <a:lnTo>
                  <a:pt x="142" y="69"/>
                </a:lnTo>
                <a:close/>
                <a:moveTo>
                  <a:pt x="145" y="69"/>
                </a:moveTo>
                <a:lnTo>
                  <a:pt x="145" y="69"/>
                </a:lnTo>
                <a:lnTo>
                  <a:pt x="145" y="69"/>
                </a:lnTo>
                <a:lnTo>
                  <a:pt x="145" y="69"/>
                </a:lnTo>
                <a:lnTo>
                  <a:pt x="145" y="69"/>
                </a:lnTo>
                <a:close/>
                <a:moveTo>
                  <a:pt x="147" y="66"/>
                </a:moveTo>
                <a:lnTo>
                  <a:pt x="147" y="66"/>
                </a:lnTo>
                <a:close/>
                <a:moveTo>
                  <a:pt x="140" y="70"/>
                </a:moveTo>
                <a:lnTo>
                  <a:pt x="140" y="70"/>
                </a:lnTo>
                <a:close/>
                <a:moveTo>
                  <a:pt x="140" y="76"/>
                </a:moveTo>
                <a:lnTo>
                  <a:pt x="140" y="76"/>
                </a:lnTo>
                <a:close/>
                <a:moveTo>
                  <a:pt x="147" y="67"/>
                </a:moveTo>
                <a:lnTo>
                  <a:pt x="147" y="67"/>
                </a:lnTo>
                <a:lnTo>
                  <a:pt x="147" y="67"/>
                </a:lnTo>
                <a:lnTo>
                  <a:pt x="147" y="67"/>
                </a:lnTo>
                <a:close/>
                <a:moveTo>
                  <a:pt x="140" y="76"/>
                </a:moveTo>
                <a:lnTo>
                  <a:pt x="140" y="76"/>
                </a:lnTo>
                <a:close/>
                <a:moveTo>
                  <a:pt x="141" y="75"/>
                </a:moveTo>
                <a:lnTo>
                  <a:pt x="141" y="75"/>
                </a:lnTo>
                <a:lnTo>
                  <a:pt x="141" y="75"/>
                </a:lnTo>
                <a:lnTo>
                  <a:pt x="140" y="75"/>
                </a:lnTo>
                <a:lnTo>
                  <a:pt x="140" y="75"/>
                </a:lnTo>
                <a:lnTo>
                  <a:pt x="141" y="76"/>
                </a:lnTo>
                <a:lnTo>
                  <a:pt x="141" y="76"/>
                </a:lnTo>
                <a:lnTo>
                  <a:pt x="141" y="76"/>
                </a:lnTo>
                <a:lnTo>
                  <a:pt x="141" y="76"/>
                </a:lnTo>
                <a:lnTo>
                  <a:pt x="141" y="76"/>
                </a:lnTo>
                <a:lnTo>
                  <a:pt x="141" y="76"/>
                </a:lnTo>
                <a:lnTo>
                  <a:pt x="141" y="76"/>
                </a:lnTo>
                <a:lnTo>
                  <a:pt x="142" y="76"/>
                </a:lnTo>
                <a:lnTo>
                  <a:pt x="142" y="76"/>
                </a:lnTo>
                <a:lnTo>
                  <a:pt x="142" y="76"/>
                </a:lnTo>
                <a:lnTo>
                  <a:pt x="141" y="76"/>
                </a:lnTo>
                <a:lnTo>
                  <a:pt x="141" y="76"/>
                </a:lnTo>
                <a:lnTo>
                  <a:pt x="141" y="76"/>
                </a:lnTo>
                <a:lnTo>
                  <a:pt x="141" y="77"/>
                </a:lnTo>
                <a:lnTo>
                  <a:pt x="141" y="77"/>
                </a:lnTo>
                <a:lnTo>
                  <a:pt x="141" y="77"/>
                </a:lnTo>
                <a:lnTo>
                  <a:pt x="142" y="77"/>
                </a:lnTo>
                <a:lnTo>
                  <a:pt x="141" y="77"/>
                </a:lnTo>
                <a:lnTo>
                  <a:pt x="141" y="77"/>
                </a:lnTo>
                <a:lnTo>
                  <a:pt x="141" y="77"/>
                </a:lnTo>
                <a:lnTo>
                  <a:pt x="141" y="77"/>
                </a:lnTo>
                <a:lnTo>
                  <a:pt x="141" y="77"/>
                </a:lnTo>
                <a:lnTo>
                  <a:pt x="141" y="77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40" y="76"/>
                </a:lnTo>
                <a:lnTo>
                  <a:pt x="139" y="76"/>
                </a:lnTo>
                <a:lnTo>
                  <a:pt x="139" y="77"/>
                </a:lnTo>
                <a:lnTo>
                  <a:pt x="138" y="77"/>
                </a:lnTo>
                <a:lnTo>
                  <a:pt x="138" y="77"/>
                </a:lnTo>
                <a:lnTo>
                  <a:pt x="138" y="77"/>
                </a:lnTo>
                <a:lnTo>
                  <a:pt x="138" y="77"/>
                </a:lnTo>
                <a:lnTo>
                  <a:pt x="137" y="76"/>
                </a:lnTo>
                <a:lnTo>
                  <a:pt x="137" y="76"/>
                </a:lnTo>
                <a:lnTo>
                  <a:pt x="137" y="76"/>
                </a:lnTo>
                <a:lnTo>
                  <a:pt x="138" y="76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8" y="75"/>
                </a:lnTo>
                <a:lnTo>
                  <a:pt x="139" y="74"/>
                </a:lnTo>
                <a:lnTo>
                  <a:pt x="139" y="74"/>
                </a:lnTo>
                <a:lnTo>
                  <a:pt x="139" y="74"/>
                </a:lnTo>
                <a:lnTo>
                  <a:pt x="139" y="74"/>
                </a:lnTo>
                <a:lnTo>
                  <a:pt x="139" y="74"/>
                </a:lnTo>
                <a:lnTo>
                  <a:pt x="139" y="74"/>
                </a:lnTo>
                <a:lnTo>
                  <a:pt x="139" y="73"/>
                </a:lnTo>
                <a:lnTo>
                  <a:pt x="139" y="73"/>
                </a:lnTo>
                <a:lnTo>
                  <a:pt x="139" y="73"/>
                </a:lnTo>
                <a:lnTo>
                  <a:pt x="139" y="73"/>
                </a:lnTo>
                <a:lnTo>
                  <a:pt x="140" y="73"/>
                </a:lnTo>
                <a:lnTo>
                  <a:pt x="140" y="73"/>
                </a:lnTo>
                <a:lnTo>
                  <a:pt x="140" y="73"/>
                </a:lnTo>
                <a:lnTo>
                  <a:pt x="140" y="73"/>
                </a:lnTo>
                <a:lnTo>
                  <a:pt x="140" y="73"/>
                </a:lnTo>
                <a:lnTo>
                  <a:pt x="141" y="73"/>
                </a:lnTo>
                <a:lnTo>
                  <a:pt x="141" y="73"/>
                </a:lnTo>
                <a:lnTo>
                  <a:pt x="141" y="73"/>
                </a:lnTo>
                <a:lnTo>
                  <a:pt x="141" y="73"/>
                </a:lnTo>
                <a:lnTo>
                  <a:pt x="141" y="73"/>
                </a:lnTo>
                <a:lnTo>
                  <a:pt x="141" y="73"/>
                </a:lnTo>
                <a:lnTo>
                  <a:pt x="141" y="73"/>
                </a:lnTo>
                <a:lnTo>
                  <a:pt x="141" y="74"/>
                </a:lnTo>
                <a:lnTo>
                  <a:pt x="142" y="74"/>
                </a:lnTo>
                <a:lnTo>
                  <a:pt x="141" y="74"/>
                </a:lnTo>
                <a:lnTo>
                  <a:pt x="141" y="74"/>
                </a:lnTo>
                <a:lnTo>
                  <a:pt x="141" y="74"/>
                </a:lnTo>
                <a:lnTo>
                  <a:pt x="141" y="74"/>
                </a:lnTo>
                <a:lnTo>
                  <a:pt x="141" y="74"/>
                </a:lnTo>
                <a:lnTo>
                  <a:pt x="141" y="75"/>
                </a:lnTo>
                <a:lnTo>
                  <a:pt x="141" y="75"/>
                </a:lnTo>
                <a:lnTo>
                  <a:pt x="141" y="75"/>
                </a:lnTo>
                <a:lnTo>
                  <a:pt x="141" y="75"/>
                </a:lnTo>
                <a:lnTo>
                  <a:pt x="141" y="75"/>
                </a:lnTo>
                <a:lnTo>
                  <a:pt x="142" y="75"/>
                </a:lnTo>
                <a:lnTo>
                  <a:pt x="141" y="75"/>
                </a:lnTo>
                <a:lnTo>
                  <a:pt x="141" y="75"/>
                </a:lnTo>
                <a:lnTo>
                  <a:pt x="141" y="75"/>
                </a:lnTo>
                <a:lnTo>
                  <a:pt x="141" y="75"/>
                </a:lnTo>
                <a:lnTo>
                  <a:pt x="141" y="75"/>
                </a:lnTo>
                <a:close/>
                <a:moveTo>
                  <a:pt x="145" y="69"/>
                </a:moveTo>
                <a:lnTo>
                  <a:pt x="145" y="69"/>
                </a:lnTo>
                <a:close/>
                <a:moveTo>
                  <a:pt x="142" y="74"/>
                </a:moveTo>
                <a:lnTo>
                  <a:pt x="142" y="74"/>
                </a:lnTo>
                <a:lnTo>
                  <a:pt x="142" y="74"/>
                </a:lnTo>
                <a:close/>
                <a:moveTo>
                  <a:pt x="110" y="85"/>
                </a:moveTo>
                <a:lnTo>
                  <a:pt x="110" y="85"/>
                </a:lnTo>
                <a:close/>
                <a:moveTo>
                  <a:pt x="147" y="66"/>
                </a:moveTo>
                <a:lnTo>
                  <a:pt x="147" y="66"/>
                </a:lnTo>
                <a:lnTo>
                  <a:pt x="147" y="66"/>
                </a:lnTo>
                <a:lnTo>
                  <a:pt x="147" y="66"/>
                </a:lnTo>
                <a:lnTo>
                  <a:pt x="147" y="66"/>
                </a:lnTo>
                <a:close/>
                <a:moveTo>
                  <a:pt x="147" y="67"/>
                </a:moveTo>
                <a:lnTo>
                  <a:pt x="147" y="67"/>
                </a:lnTo>
                <a:lnTo>
                  <a:pt x="147" y="66"/>
                </a:lnTo>
                <a:lnTo>
                  <a:pt x="147" y="66"/>
                </a:lnTo>
                <a:lnTo>
                  <a:pt x="147" y="67"/>
                </a:lnTo>
                <a:close/>
                <a:moveTo>
                  <a:pt x="133" y="74"/>
                </a:moveTo>
                <a:lnTo>
                  <a:pt x="133" y="74"/>
                </a:lnTo>
                <a:close/>
                <a:moveTo>
                  <a:pt x="136" y="75"/>
                </a:moveTo>
                <a:lnTo>
                  <a:pt x="136" y="75"/>
                </a:lnTo>
                <a:lnTo>
                  <a:pt x="136" y="75"/>
                </a:lnTo>
                <a:lnTo>
                  <a:pt x="136" y="75"/>
                </a:lnTo>
                <a:lnTo>
                  <a:pt x="136" y="75"/>
                </a:lnTo>
                <a:lnTo>
                  <a:pt x="136" y="75"/>
                </a:lnTo>
                <a:close/>
                <a:moveTo>
                  <a:pt x="111" y="85"/>
                </a:moveTo>
                <a:lnTo>
                  <a:pt x="112" y="85"/>
                </a:lnTo>
                <a:lnTo>
                  <a:pt x="112" y="85"/>
                </a:lnTo>
                <a:lnTo>
                  <a:pt x="111" y="85"/>
                </a:lnTo>
                <a:close/>
                <a:moveTo>
                  <a:pt x="112" y="85"/>
                </a:moveTo>
                <a:lnTo>
                  <a:pt x="112" y="85"/>
                </a:lnTo>
                <a:lnTo>
                  <a:pt x="112" y="85"/>
                </a:lnTo>
                <a:lnTo>
                  <a:pt x="112" y="85"/>
                </a:lnTo>
                <a:close/>
                <a:moveTo>
                  <a:pt x="148" y="67"/>
                </a:move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close/>
                <a:moveTo>
                  <a:pt x="133" y="74"/>
                </a:moveTo>
                <a:lnTo>
                  <a:pt x="133" y="74"/>
                </a:lnTo>
                <a:lnTo>
                  <a:pt x="133" y="74"/>
                </a:lnTo>
                <a:lnTo>
                  <a:pt x="133" y="74"/>
                </a:lnTo>
                <a:close/>
                <a:moveTo>
                  <a:pt x="140" y="70"/>
                </a:moveTo>
                <a:lnTo>
                  <a:pt x="140" y="70"/>
                </a:lnTo>
                <a:lnTo>
                  <a:pt x="141" y="70"/>
                </a:lnTo>
                <a:lnTo>
                  <a:pt x="141" y="70"/>
                </a:lnTo>
                <a:lnTo>
                  <a:pt x="140" y="70"/>
                </a:lnTo>
                <a:close/>
                <a:moveTo>
                  <a:pt x="132" y="75"/>
                </a:moveTo>
                <a:lnTo>
                  <a:pt x="132" y="75"/>
                </a:lnTo>
                <a:lnTo>
                  <a:pt x="132" y="75"/>
                </a:lnTo>
                <a:lnTo>
                  <a:pt x="132" y="75"/>
                </a:lnTo>
                <a:lnTo>
                  <a:pt x="132" y="75"/>
                </a:lnTo>
                <a:lnTo>
                  <a:pt x="132" y="75"/>
                </a:lnTo>
                <a:lnTo>
                  <a:pt x="132" y="75"/>
                </a:lnTo>
                <a:close/>
                <a:moveTo>
                  <a:pt x="143" y="70"/>
                </a:moveTo>
                <a:lnTo>
                  <a:pt x="143" y="70"/>
                </a:lnTo>
                <a:lnTo>
                  <a:pt x="143" y="70"/>
                </a:lnTo>
                <a:lnTo>
                  <a:pt x="143" y="70"/>
                </a:lnTo>
                <a:lnTo>
                  <a:pt x="143" y="70"/>
                </a:lnTo>
                <a:lnTo>
                  <a:pt x="143" y="70"/>
                </a:lnTo>
                <a:close/>
                <a:moveTo>
                  <a:pt x="143" y="74"/>
                </a:moveTo>
                <a:lnTo>
                  <a:pt x="143" y="74"/>
                </a:lnTo>
                <a:lnTo>
                  <a:pt x="143" y="74"/>
                </a:lnTo>
                <a:lnTo>
                  <a:pt x="143" y="74"/>
                </a:lnTo>
                <a:lnTo>
                  <a:pt x="144" y="74"/>
                </a:lnTo>
                <a:lnTo>
                  <a:pt x="143" y="74"/>
                </a:lnTo>
                <a:lnTo>
                  <a:pt x="143" y="74"/>
                </a:lnTo>
                <a:lnTo>
                  <a:pt x="143" y="75"/>
                </a:lnTo>
                <a:lnTo>
                  <a:pt x="143" y="74"/>
                </a:lnTo>
                <a:close/>
                <a:moveTo>
                  <a:pt x="145" y="69"/>
                </a:moveTo>
                <a:lnTo>
                  <a:pt x="145" y="69"/>
                </a:lnTo>
                <a:lnTo>
                  <a:pt x="145" y="69"/>
                </a:lnTo>
                <a:lnTo>
                  <a:pt x="145" y="69"/>
                </a:lnTo>
                <a:lnTo>
                  <a:pt x="145" y="69"/>
                </a:lnTo>
                <a:lnTo>
                  <a:pt x="144" y="70"/>
                </a:lnTo>
                <a:lnTo>
                  <a:pt x="144" y="70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4" y="69"/>
                </a:lnTo>
                <a:lnTo>
                  <a:pt x="145" y="69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3" name="CaixaDeTexto 72">
            <a:extLst>
              <a:ext uri="{FF2B5EF4-FFF2-40B4-BE49-F238E27FC236}">
                <a16:creationId xmlns="" xmlns:a16="http://schemas.microsoft.com/office/drawing/2014/main" id="{CDA3450A-2727-4C40-BF2D-C0027BFB163F}"/>
              </a:ext>
            </a:extLst>
          </p:cNvPr>
          <p:cNvSpPr txBox="1"/>
          <p:nvPr/>
        </p:nvSpPr>
        <p:spPr>
          <a:xfrm>
            <a:off x="4731191" y="4865625"/>
            <a:ext cx="105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 de </a:t>
            </a:r>
          </a:p>
          <a:p>
            <a:pPr algn="ctr"/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Ivaiporã</a:t>
            </a:r>
          </a:p>
        </p:txBody>
      </p:sp>
      <p:cxnSp>
        <p:nvCxnSpPr>
          <p:cNvPr id="74" name="Conector reto 73">
            <a:extLst>
              <a:ext uri="{FF2B5EF4-FFF2-40B4-BE49-F238E27FC236}">
                <a16:creationId xmlns="" xmlns:a16="http://schemas.microsoft.com/office/drawing/2014/main" id="{9518527D-7269-4234-9A71-4E98F9616E6A}"/>
              </a:ext>
            </a:extLst>
          </p:cNvPr>
          <p:cNvCxnSpPr>
            <a:stCxn id="90" idx="7"/>
            <a:endCxn id="56" idx="3"/>
          </p:cNvCxnSpPr>
          <p:nvPr/>
        </p:nvCxnSpPr>
        <p:spPr>
          <a:xfrm flipV="1">
            <a:off x="5546044" y="4514047"/>
            <a:ext cx="555894" cy="8322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="" xmlns:a16="http://schemas.microsoft.com/office/drawing/2014/main" id="{F91C28FF-F1F6-4D31-B617-3784FEDD66C6}"/>
              </a:ext>
            </a:extLst>
          </p:cNvPr>
          <p:cNvCxnSpPr>
            <a:cxnSpLocks/>
          </p:cNvCxnSpPr>
          <p:nvPr/>
        </p:nvCxnSpPr>
        <p:spPr>
          <a:xfrm flipV="1">
            <a:off x="4871424" y="5387587"/>
            <a:ext cx="595780" cy="1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="" xmlns:a16="http://schemas.microsoft.com/office/drawing/2014/main" id="{EF939BBB-1C20-40A0-B04C-0269A68C7952}"/>
              </a:ext>
            </a:extLst>
          </p:cNvPr>
          <p:cNvCxnSpPr>
            <a:stCxn id="91" idx="1"/>
            <a:endCxn id="77" idx="3"/>
          </p:cNvCxnSpPr>
          <p:nvPr/>
        </p:nvCxnSpPr>
        <p:spPr>
          <a:xfrm flipV="1">
            <a:off x="4754799" y="5438806"/>
            <a:ext cx="109221" cy="843831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riângulo isósceles 76">
            <a:extLst>
              <a:ext uri="{FF2B5EF4-FFF2-40B4-BE49-F238E27FC236}">
                <a16:creationId xmlns="" xmlns:a16="http://schemas.microsoft.com/office/drawing/2014/main" id="{F2990E51-5E62-453A-BF45-DF3A87E6D5F1}"/>
              </a:ext>
            </a:extLst>
          </p:cNvPr>
          <p:cNvSpPr/>
          <p:nvPr/>
        </p:nvSpPr>
        <p:spPr>
          <a:xfrm>
            <a:off x="4774309" y="5259385"/>
            <a:ext cx="179420" cy="179421"/>
          </a:xfrm>
          <a:prstGeom prst="triangl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CaixaDeTexto 77">
            <a:extLst>
              <a:ext uri="{FF2B5EF4-FFF2-40B4-BE49-F238E27FC236}">
                <a16:creationId xmlns="" xmlns:a16="http://schemas.microsoft.com/office/drawing/2014/main" id="{03266B51-2FF6-4412-AC5B-F75B79A415B6}"/>
              </a:ext>
            </a:extLst>
          </p:cNvPr>
          <p:cNvSpPr txBox="1"/>
          <p:nvPr/>
        </p:nvSpPr>
        <p:spPr>
          <a:xfrm>
            <a:off x="3988197" y="5124744"/>
            <a:ext cx="892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UHE Itaipu</a:t>
            </a:r>
          </a:p>
        </p:txBody>
      </p:sp>
      <p:cxnSp>
        <p:nvCxnSpPr>
          <p:cNvPr id="79" name="Conector reto 78">
            <a:extLst>
              <a:ext uri="{FF2B5EF4-FFF2-40B4-BE49-F238E27FC236}">
                <a16:creationId xmlns="" xmlns:a16="http://schemas.microsoft.com/office/drawing/2014/main" id="{7BFDF5B9-384E-46FD-9E2B-EE404AC0E518}"/>
              </a:ext>
            </a:extLst>
          </p:cNvPr>
          <p:cNvCxnSpPr>
            <a:stCxn id="56" idx="4"/>
            <a:endCxn id="91" idx="7"/>
          </p:cNvCxnSpPr>
          <p:nvPr/>
        </p:nvCxnSpPr>
        <p:spPr>
          <a:xfrm flipH="1">
            <a:off x="5136636" y="4593128"/>
            <a:ext cx="1156221" cy="16895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o 79">
            <a:extLst>
              <a:ext uri="{FF2B5EF4-FFF2-40B4-BE49-F238E27FC236}">
                <a16:creationId xmlns="" xmlns:a16="http://schemas.microsoft.com/office/drawing/2014/main" id="{8567FCC9-AAF2-492E-9B2B-D684BD3FD4C9}"/>
              </a:ext>
            </a:extLst>
          </p:cNvPr>
          <p:cNvSpPr/>
          <p:nvPr/>
        </p:nvSpPr>
        <p:spPr>
          <a:xfrm rot="17949268" flipV="1">
            <a:off x="5229823" y="4720975"/>
            <a:ext cx="903965" cy="1023942"/>
          </a:xfrm>
          <a:prstGeom prst="arc">
            <a:avLst>
              <a:gd name="adj1" fmla="val 16873619"/>
              <a:gd name="adj2" fmla="val 4247877"/>
            </a:avLst>
          </a:prstGeom>
          <a:ln w="5715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1" name="Conector reto 80">
            <a:extLst>
              <a:ext uri="{FF2B5EF4-FFF2-40B4-BE49-F238E27FC236}">
                <a16:creationId xmlns="" xmlns:a16="http://schemas.microsoft.com/office/drawing/2014/main" id="{EAE0E2EF-630C-4022-85A1-5E19F43196E8}"/>
              </a:ext>
            </a:extLst>
          </p:cNvPr>
          <p:cNvCxnSpPr>
            <a:cxnSpLocks/>
          </p:cNvCxnSpPr>
          <p:nvPr/>
        </p:nvCxnSpPr>
        <p:spPr>
          <a:xfrm flipH="1" flipV="1">
            <a:off x="4558988" y="1955214"/>
            <a:ext cx="1551951" cy="2167522"/>
          </a:xfrm>
          <a:prstGeom prst="line">
            <a:avLst/>
          </a:prstGeom>
          <a:noFill/>
          <a:ln w="57150">
            <a:solidFill>
              <a:srgbClr val="FF0000">
                <a:alpha val="5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2" name="Seta entalhada para a direita 171">
            <a:extLst>
              <a:ext uri="{FF2B5EF4-FFF2-40B4-BE49-F238E27FC236}">
                <a16:creationId xmlns="" xmlns:a16="http://schemas.microsoft.com/office/drawing/2014/main" id="{5F93B088-E115-40DD-915A-512E3A614533}"/>
              </a:ext>
            </a:extLst>
          </p:cNvPr>
          <p:cNvSpPr/>
          <p:nvPr/>
        </p:nvSpPr>
        <p:spPr>
          <a:xfrm rot="16006395">
            <a:off x="5837977" y="2906171"/>
            <a:ext cx="461312" cy="180905"/>
          </a:xfrm>
          <a:prstGeom prst="notchedRigh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graphicFrame>
        <p:nvGraphicFramePr>
          <p:cNvPr id="83" name="Tabela 82">
            <a:extLst>
              <a:ext uri="{FF2B5EF4-FFF2-40B4-BE49-F238E27FC236}">
                <a16:creationId xmlns="" xmlns:a16="http://schemas.microsoft.com/office/drawing/2014/main" id="{B5259B35-B881-4E55-8948-FC9076B2C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32310"/>
              </p:ext>
            </p:extLst>
          </p:nvPr>
        </p:nvGraphicFramePr>
        <p:xfrm>
          <a:off x="1861551" y="2582903"/>
          <a:ext cx="2598986" cy="8701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5279">
                  <a:extLst>
                    <a:ext uri="{9D8B030D-6E8A-4147-A177-3AD203B41FA5}">
                      <a16:colId xmlns="" xmlns:a16="http://schemas.microsoft.com/office/drawing/2014/main" val="3777542516"/>
                    </a:ext>
                  </a:extLst>
                </a:gridCol>
                <a:gridCol w="559163">
                  <a:extLst>
                    <a:ext uri="{9D8B030D-6E8A-4147-A177-3AD203B41FA5}">
                      <a16:colId xmlns="" xmlns:a16="http://schemas.microsoft.com/office/drawing/2014/main" val="1418124926"/>
                    </a:ext>
                  </a:extLst>
                </a:gridCol>
                <a:gridCol w="524544">
                  <a:extLst>
                    <a:ext uri="{9D8B030D-6E8A-4147-A177-3AD203B41FA5}">
                      <a16:colId xmlns="" xmlns:a16="http://schemas.microsoft.com/office/drawing/2014/main" val="2591464084"/>
                    </a:ext>
                  </a:extLst>
                </a:gridCol>
              </a:tblGrid>
              <a:tr h="144428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Fluxo na Norte – Sul (FMCCO)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4121329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P/M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17427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Sistema atual - Dez/24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4.000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4.000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30297388"/>
                  </a:ext>
                </a:extLst>
              </a:tr>
            </a:tbl>
          </a:graphicData>
        </a:graphic>
      </p:graphicFrame>
      <p:sp>
        <p:nvSpPr>
          <p:cNvPr id="84" name="Seta entalhada para a direita 171">
            <a:extLst>
              <a:ext uri="{FF2B5EF4-FFF2-40B4-BE49-F238E27FC236}">
                <a16:creationId xmlns="" xmlns:a16="http://schemas.microsoft.com/office/drawing/2014/main" id="{4DD32D5F-7B5B-4B3C-B380-0CD0844526A6}"/>
              </a:ext>
            </a:extLst>
          </p:cNvPr>
          <p:cNvSpPr/>
          <p:nvPr/>
        </p:nvSpPr>
        <p:spPr>
          <a:xfrm rot="5209756">
            <a:off x="5904840" y="3678419"/>
            <a:ext cx="461312" cy="180905"/>
          </a:xfrm>
          <a:prstGeom prst="notchedRight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cxnSp>
        <p:nvCxnSpPr>
          <p:cNvPr id="85" name="Conector de Seta Reta 84">
            <a:extLst>
              <a:ext uri="{FF2B5EF4-FFF2-40B4-BE49-F238E27FC236}">
                <a16:creationId xmlns="" xmlns:a16="http://schemas.microsoft.com/office/drawing/2014/main" id="{AB928244-6B77-464D-B280-257A56068DB7}"/>
              </a:ext>
            </a:extLst>
          </p:cNvPr>
          <p:cNvCxnSpPr>
            <a:cxnSpLocks/>
          </p:cNvCxnSpPr>
          <p:nvPr/>
        </p:nvCxnSpPr>
        <p:spPr>
          <a:xfrm>
            <a:off x="3998117" y="2710797"/>
            <a:ext cx="2000109" cy="289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86" name="Tabela 85">
            <a:extLst>
              <a:ext uri="{FF2B5EF4-FFF2-40B4-BE49-F238E27FC236}">
                <a16:creationId xmlns="" xmlns:a16="http://schemas.microsoft.com/office/drawing/2014/main" id="{FBE5BA4E-5E40-4794-97FA-93E018BD6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72591"/>
              </p:ext>
            </p:extLst>
          </p:nvPr>
        </p:nvGraphicFramePr>
        <p:xfrm>
          <a:off x="1573439" y="3559322"/>
          <a:ext cx="2626677" cy="12220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9717">
                  <a:extLst>
                    <a:ext uri="{9D8B030D-6E8A-4147-A177-3AD203B41FA5}">
                      <a16:colId xmlns="" xmlns:a16="http://schemas.microsoft.com/office/drawing/2014/main" val="3777542516"/>
                    </a:ext>
                  </a:extLst>
                </a:gridCol>
                <a:gridCol w="538480">
                  <a:extLst>
                    <a:ext uri="{9D8B030D-6E8A-4147-A177-3AD203B41FA5}">
                      <a16:colId xmlns="" xmlns:a16="http://schemas.microsoft.com/office/drawing/2014/main" val="1418124926"/>
                    </a:ext>
                  </a:extLst>
                </a:gridCol>
                <a:gridCol w="538480">
                  <a:extLst>
                    <a:ext uri="{9D8B030D-6E8A-4147-A177-3AD203B41FA5}">
                      <a16:colId xmlns="" xmlns:a16="http://schemas.microsoft.com/office/drawing/2014/main" val="2591464084"/>
                    </a:ext>
                  </a:extLst>
                </a:gridCol>
              </a:tblGrid>
              <a:tr h="2419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Fluxo na Norte – Sul (FNS)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4121329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P/M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17427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Sistema atual - Mar/23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4.100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4.100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3029738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err="1"/>
                        <a:t>Abr</a:t>
                      </a:r>
                      <a:r>
                        <a:rPr lang="pt-BR" sz="1100" b="1" dirty="0"/>
                        <a:t>/23 - Dez/24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5.400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4.800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328674"/>
                  </a:ext>
                </a:extLst>
              </a:tr>
            </a:tbl>
          </a:graphicData>
        </a:graphic>
      </p:graphicFrame>
      <p:cxnSp>
        <p:nvCxnSpPr>
          <p:cNvPr id="87" name="Conector de Seta Reta 86">
            <a:extLst>
              <a:ext uri="{FF2B5EF4-FFF2-40B4-BE49-F238E27FC236}">
                <a16:creationId xmlns="" xmlns:a16="http://schemas.microsoft.com/office/drawing/2014/main" id="{803DD44A-51F8-4B85-B043-F50DCAD8E30F}"/>
              </a:ext>
            </a:extLst>
          </p:cNvPr>
          <p:cNvCxnSpPr>
            <a:cxnSpLocks/>
          </p:cNvCxnSpPr>
          <p:nvPr/>
        </p:nvCxnSpPr>
        <p:spPr>
          <a:xfrm flipV="1">
            <a:off x="4009528" y="3705611"/>
            <a:ext cx="2030794" cy="5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8" name="Seta entalhada para a direita 174">
            <a:extLst>
              <a:ext uri="{FF2B5EF4-FFF2-40B4-BE49-F238E27FC236}">
                <a16:creationId xmlns="" xmlns:a16="http://schemas.microsoft.com/office/drawing/2014/main" id="{6F68FB7D-5BBC-48BE-B50B-D7EC852C2D45}"/>
              </a:ext>
            </a:extLst>
          </p:cNvPr>
          <p:cNvSpPr/>
          <p:nvPr/>
        </p:nvSpPr>
        <p:spPr>
          <a:xfrm rot="18223869">
            <a:off x="5042374" y="5468197"/>
            <a:ext cx="307047" cy="230089"/>
          </a:xfrm>
          <a:prstGeom prst="notchedRight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cxnSp>
        <p:nvCxnSpPr>
          <p:cNvPr id="89" name="Conector reto 88">
            <a:extLst>
              <a:ext uri="{FF2B5EF4-FFF2-40B4-BE49-F238E27FC236}">
                <a16:creationId xmlns="" xmlns:a16="http://schemas.microsoft.com/office/drawing/2014/main" id="{4EFA1121-E822-47A5-AF74-5433DD21EE8A}"/>
              </a:ext>
            </a:extLst>
          </p:cNvPr>
          <p:cNvCxnSpPr/>
          <p:nvPr/>
        </p:nvCxnSpPr>
        <p:spPr>
          <a:xfrm flipV="1">
            <a:off x="4903030" y="5400365"/>
            <a:ext cx="605703" cy="9030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>
            <a:extLst>
              <a:ext uri="{FF2B5EF4-FFF2-40B4-BE49-F238E27FC236}">
                <a16:creationId xmlns="" xmlns:a16="http://schemas.microsoft.com/office/drawing/2014/main" id="{0E6500AD-C5E1-4708-BB8B-8E91832BF59A}"/>
              </a:ext>
            </a:extLst>
          </p:cNvPr>
          <p:cNvSpPr/>
          <p:nvPr/>
        </p:nvSpPr>
        <p:spPr>
          <a:xfrm>
            <a:off x="5430694" y="5326484"/>
            <a:ext cx="135141" cy="135141"/>
          </a:xfrm>
          <a:prstGeom prst="ellipse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sp>
        <p:nvSpPr>
          <p:cNvPr id="91" name="Elipse 90">
            <a:extLst>
              <a:ext uri="{FF2B5EF4-FFF2-40B4-BE49-F238E27FC236}">
                <a16:creationId xmlns="" xmlns:a16="http://schemas.microsoft.com/office/drawing/2014/main" id="{75D1E10D-0210-4298-9B9D-1D96270C0032}"/>
              </a:ext>
            </a:extLst>
          </p:cNvPr>
          <p:cNvSpPr/>
          <p:nvPr/>
        </p:nvSpPr>
        <p:spPr>
          <a:xfrm>
            <a:off x="4675717" y="6203555"/>
            <a:ext cx="540000" cy="54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2400" b="1" dirty="0"/>
              <a:t>S</a:t>
            </a:r>
          </a:p>
        </p:txBody>
      </p:sp>
      <p:sp>
        <p:nvSpPr>
          <p:cNvPr id="92" name="Arco 91">
            <a:extLst>
              <a:ext uri="{FF2B5EF4-FFF2-40B4-BE49-F238E27FC236}">
                <a16:creationId xmlns="" xmlns:a16="http://schemas.microsoft.com/office/drawing/2014/main" id="{26943C71-32AA-4514-A383-14F822588C8A}"/>
              </a:ext>
            </a:extLst>
          </p:cNvPr>
          <p:cNvSpPr/>
          <p:nvPr/>
        </p:nvSpPr>
        <p:spPr>
          <a:xfrm rot="17243968" flipV="1">
            <a:off x="4347875" y="6142558"/>
            <a:ext cx="1147496" cy="951864"/>
          </a:xfrm>
          <a:prstGeom prst="arc">
            <a:avLst>
              <a:gd name="adj1" fmla="val 16873619"/>
              <a:gd name="adj2" fmla="val 4247877"/>
            </a:avLst>
          </a:prstGeom>
          <a:ln w="57150">
            <a:solidFill>
              <a:srgbClr val="16375E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3" name="Tabela 92">
            <a:extLst>
              <a:ext uri="{FF2B5EF4-FFF2-40B4-BE49-F238E27FC236}">
                <a16:creationId xmlns="" xmlns:a16="http://schemas.microsoft.com/office/drawing/2014/main" id="{C1E6779B-F5BA-4709-A6EB-5C941230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58824"/>
              </p:ext>
            </p:extLst>
          </p:nvPr>
        </p:nvGraphicFramePr>
        <p:xfrm>
          <a:off x="1286299" y="4833737"/>
          <a:ext cx="2763125" cy="19259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3367">
                  <a:extLst>
                    <a:ext uri="{9D8B030D-6E8A-4147-A177-3AD203B41FA5}">
                      <a16:colId xmlns="" xmlns:a16="http://schemas.microsoft.com/office/drawing/2014/main" val="3777542516"/>
                    </a:ext>
                  </a:extLst>
                </a:gridCol>
                <a:gridCol w="538480">
                  <a:extLst>
                    <a:ext uri="{9D8B030D-6E8A-4147-A177-3AD203B41FA5}">
                      <a16:colId xmlns="" xmlns:a16="http://schemas.microsoft.com/office/drawing/2014/main" val="1418124926"/>
                    </a:ext>
                  </a:extLst>
                </a:gridCol>
                <a:gridCol w="681278">
                  <a:extLst>
                    <a:ext uri="{9D8B030D-6E8A-4147-A177-3AD203B41FA5}">
                      <a16:colId xmlns="" xmlns:a16="http://schemas.microsoft.com/office/drawing/2014/main" val="259146408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Exportação do Sul (FSUL)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4121329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P/M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17427"/>
                  </a:ext>
                </a:extLst>
              </a:tr>
              <a:tr h="351951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Limites conjunturais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3029738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Dez/19 - </a:t>
                      </a:r>
                      <a:r>
                        <a:rPr lang="pt-BR" sz="1100" b="1" dirty="0" err="1"/>
                        <a:t>Ago</a:t>
                      </a:r>
                      <a:r>
                        <a:rPr lang="pt-BR" sz="1100" b="1" dirty="0"/>
                        <a:t>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6.500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6.800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7102982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Set/21 - Mar/22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7.100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7.300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83316302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err="1"/>
                        <a:t>Abr</a:t>
                      </a:r>
                      <a:r>
                        <a:rPr lang="pt-BR" sz="1100" b="1" dirty="0"/>
                        <a:t>/22 - Dez/24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7.300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7.600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328674"/>
                  </a:ext>
                </a:extLst>
              </a:tr>
            </a:tbl>
          </a:graphicData>
        </a:graphic>
      </p:graphicFrame>
      <p:cxnSp>
        <p:nvCxnSpPr>
          <p:cNvPr id="95" name="Conector de Seta Reta 94">
            <a:extLst>
              <a:ext uri="{FF2B5EF4-FFF2-40B4-BE49-F238E27FC236}">
                <a16:creationId xmlns="" xmlns:a16="http://schemas.microsoft.com/office/drawing/2014/main" id="{97E6A42C-5CB3-4A2F-ADF6-43F0E79C1CB0}"/>
              </a:ext>
            </a:extLst>
          </p:cNvPr>
          <p:cNvCxnSpPr>
            <a:cxnSpLocks/>
          </p:cNvCxnSpPr>
          <p:nvPr/>
        </p:nvCxnSpPr>
        <p:spPr>
          <a:xfrm flipV="1">
            <a:off x="4104869" y="5535485"/>
            <a:ext cx="965591" cy="493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6" name="Elipse 95">
            <a:extLst>
              <a:ext uri="{FF2B5EF4-FFF2-40B4-BE49-F238E27FC236}">
                <a16:creationId xmlns="" xmlns:a16="http://schemas.microsoft.com/office/drawing/2014/main" id="{42621EFD-9F57-4944-AEDA-E956EC610078}"/>
              </a:ext>
            </a:extLst>
          </p:cNvPr>
          <p:cNvSpPr/>
          <p:nvPr/>
        </p:nvSpPr>
        <p:spPr>
          <a:xfrm>
            <a:off x="2556347" y="1388668"/>
            <a:ext cx="682332" cy="672701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1200" b="1" dirty="0"/>
              <a:t>Manaus</a:t>
            </a:r>
          </a:p>
          <a:p>
            <a:pPr algn="ctr"/>
            <a:r>
              <a:rPr lang="pt-BR" sz="1200" b="1" dirty="0"/>
              <a:t>Macapá</a:t>
            </a:r>
          </a:p>
        </p:txBody>
      </p:sp>
      <p:sp>
        <p:nvSpPr>
          <p:cNvPr id="97" name="Seta entalhada para a direita 174">
            <a:extLst>
              <a:ext uri="{FF2B5EF4-FFF2-40B4-BE49-F238E27FC236}">
                <a16:creationId xmlns="" xmlns:a16="http://schemas.microsoft.com/office/drawing/2014/main" id="{A268CC44-F32E-45FA-A86C-547A9298B548}"/>
              </a:ext>
            </a:extLst>
          </p:cNvPr>
          <p:cNvSpPr/>
          <p:nvPr/>
        </p:nvSpPr>
        <p:spPr>
          <a:xfrm rot="7439226">
            <a:off x="4861162" y="5735139"/>
            <a:ext cx="307047" cy="230089"/>
          </a:xfrm>
          <a:prstGeom prst="notched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00" b="1" dirty="0"/>
          </a:p>
        </p:txBody>
      </p:sp>
      <p:graphicFrame>
        <p:nvGraphicFramePr>
          <p:cNvPr id="98" name="Tabela 97">
            <a:extLst>
              <a:ext uri="{FF2B5EF4-FFF2-40B4-BE49-F238E27FC236}">
                <a16:creationId xmlns="" xmlns:a16="http://schemas.microsoft.com/office/drawing/2014/main" id="{0B2B624D-EEEA-460F-89FD-C2480BEE3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42171"/>
              </p:ext>
            </p:extLst>
          </p:nvPr>
        </p:nvGraphicFramePr>
        <p:xfrm>
          <a:off x="6340065" y="4991777"/>
          <a:ext cx="3039019" cy="19259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3367">
                  <a:extLst>
                    <a:ext uri="{9D8B030D-6E8A-4147-A177-3AD203B41FA5}">
                      <a16:colId xmlns="" xmlns:a16="http://schemas.microsoft.com/office/drawing/2014/main" val="3777542516"/>
                    </a:ext>
                  </a:extLst>
                </a:gridCol>
                <a:gridCol w="747826">
                  <a:extLst>
                    <a:ext uri="{9D8B030D-6E8A-4147-A177-3AD203B41FA5}">
                      <a16:colId xmlns="" xmlns:a16="http://schemas.microsoft.com/office/drawing/2014/main" val="1418124926"/>
                    </a:ext>
                  </a:extLst>
                </a:gridCol>
                <a:gridCol w="747826">
                  <a:extLst>
                    <a:ext uri="{9D8B030D-6E8A-4147-A177-3AD203B41FA5}">
                      <a16:colId xmlns="" xmlns:a16="http://schemas.microsoft.com/office/drawing/2014/main" val="2591464084"/>
                    </a:ext>
                  </a:extLst>
                </a:gridCol>
              </a:tblGrid>
              <a:tr h="2419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Recebimento pelo Sul (RSUL)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4121329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P/M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17427"/>
                  </a:ext>
                </a:extLst>
              </a:tr>
              <a:tr h="351951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Limites conjunturais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3029738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Dez/19 - </a:t>
                      </a:r>
                      <a:r>
                        <a:rPr lang="pt-BR" sz="1100" b="1" dirty="0" err="1"/>
                        <a:t>Ago</a:t>
                      </a:r>
                      <a:r>
                        <a:rPr lang="pt-BR" sz="1100" b="1" dirty="0"/>
                        <a:t>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10.500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7102982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Set/21 - Mar/22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10.800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11.700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83316302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err="1"/>
                        <a:t>Abr</a:t>
                      </a:r>
                      <a:r>
                        <a:rPr lang="pt-BR" sz="1100" b="1" dirty="0"/>
                        <a:t>/22 - Dez/24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12.800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328674"/>
                  </a:ext>
                </a:extLst>
              </a:tr>
            </a:tbl>
          </a:graphicData>
        </a:graphic>
      </p:graphicFrame>
      <p:cxnSp>
        <p:nvCxnSpPr>
          <p:cNvPr id="99" name="Conector de Seta Reta 98">
            <a:extLst>
              <a:ext uri="{FF2B5EF4-FFF2-40B4-BE49-F238E27FC236}">
                <a16:creationId xmlns="" xmlns:a16="http://schemas.microsoft.com/office/drawing/2014/main" id="{BC06EB23-8A54-4D8C-9DF6-2BF3C56FBD78}"/>
              </a:ext>
            </a:extLst>
          </p:cNvPr>
          <p:cNvCxnSpPr>
            <a:cxnSpLocks/>
            <a:stCxn id="98" idx="0"/>
            <a:endCxn id="71" idx="51"/>
          </p:cNvCxnSpPr>
          <p:nvPr/>
        </p:nvCxnSpPr>
        <p:spPr>
          <a:xfrm flipH="1">
            <a:off x="5164091" y="4991777"/>
            <a:ext cx="2695483" cy="99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00" name="Tabela 99">
            <a:extLst>
              <a:ext uri="{FF2B5EF4-FFF2-40B4-BE49-F238E27FC236}">
                <a16:creationId xmlns="" xmlns:a16="http://schemas.microsoft.com/office/drawing/2014/main" id="{BD72B384-0381-4D1F-A311-72B6DBD40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03052"/>
              </p:ext>
            </p:extLst>
          </p:nvPr>
        </p:nvGraphicFramePr>
        <p:xfrm>
          <a:off x="7446815" y="2962623"/>
          <a:ext cx="3045475" cy="15740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3367">
                  <a:extLst>
                    <a:ext uri="{9D8B030D-6E8A-4147-A177-3AD203B41FA5}">
                      <a16:colId xmlns="" xmlns:a16="http://schemas.microsoft.com/office/drawing/2014/main" val="3777542516"/>
                    </a:ext>
                  </a:extLst>
                </a:gridCol>
                <a:gridCol w="751054">
                  <a:extLst>
                    <a:ext uri="{9D8B030D-6E8A-4147-A177-3AD203B41FA5}">
                      <a16:colId xmlns="" xmlns:a16="http://schemas.microsoft.com/office/drawing/2014/main" val="1263367551"/>
                    </a:ext>
                  </a:extLst>
                </a:gridCol>
                <a:gridCol w="751054">
                  <a:extLst>
                    <a:ext uri="{9D8B030D-6E8A-4147-A177-3AD203B41FA5}">
                      <a16:colId xmlns="" xmlns:a16="http://schemas.microsoft.com/office/drawing/2014/main" val="1966566910"/>
                    </a:ext>
                  </a:extLst>
                </a:gridCol>
              </a:tblGrid>
              <a:tr h="2419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Recebimento pelo Sudeste (RSE)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4121329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P/M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17427"/>
                  </a:ext>
                </a:extLst>
              </a:tr>
              <a:tr h="351951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Limites conjunturais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3029738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Dez/19 - Mar/22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7102982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err="1"/>
                        <a:t>Abr</a:t>
                      </a:r>
                      <a:r>
                        <a:rPr lang="pt-BR" sz="1100" b="1" dirty="0"/>
                        <a:t>/22 - Dez/24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12.200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81590840"/>
                  </a:ext>
                </a:extLst>
              </a:tr>
            </a:tbl>
          </a:graphicData>
        </a:graphic>
      </p:graphicFrame>
      <p:cxnSp>
        <p:nvCxnSpPr>
          <p:cNvPr id="101" name="Conector de Seta Reta 100">
            <a:extLst>
              <a:ext uri="{FF2B5EF4-FFF2-40B4-BE49-F238E27FC236}">
                <a16:creationId xmlns="" xmlns:a16="http://schemas.microsoft.com/office/drawing/2014/main" id="{423C0C4B-6FEC-4EE0-B5D1-A2D0BF2DFEB1}"/>
              </a:ext>
            </a:extLst>
          </p:cNvPr>
          <p:cNvCxnSpPr>
            <a:cxnSpLocks/>
            <a:stCxn id="100" idx="1"/>
            <a:endCxn id="80" idx="0"/>
          </p:cNvCxnSpPr>
          <p:nvPr/>
        </p:nvCxnSpPr>
        <p:spPr>
          <a:xfrm flipH="1">
            <a:off x="6166326" y="3749629"/>
            <a:ext cx="1280489" cy="1640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2" name="Tabela 101">
            <a:extLst>
              <a:ext uri="{FF2B5EF4-FFF2-40B4-BE49-F238E27FC236}">
                <a16:creationId xmlns="" xmlns:a16="http://schemas.microsoft.com/office/drawing/2014/main" id="{3EE0569C-9CFA-4E2F-B70D-1C7595E86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35709"/>
              </p:ext>
            </p:extLst>
          </p:nvPr>
        </p:nvGraphicFramePr>
        <p:xfrm>
          <a:off x="7888583" y="109337"/>
          <a:ext cx="2640964" cy="22779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1130">
                  <a:extLst>
                    <a:ext uri="{9D8B030D-6E8A-4147-A177-3AD203B41FA5}">
                      <a16:colId xmlns="" xmlns:a16="http://schemas.microsoft.com/office/drawing/2014/main" val="3777542516"/>
                    </a:ext>
                  </a:extLst>
                </a:gridCol>
                <a:gridCol w="609917">
                  <a:extLst>
                    <a:ext uri="{9D8B030D-6E8A-4147-A177-3AD203B41FA5}">
                      <a16:colId xmlns="" xmlns:a16="http://schemas.microsoft.com/office/drawing/2014/main" val="1418124926"/>
                    </a:ext>
                  </a:extLst>
                </a:gridCol>
                <a:gridCol w="609917">
                  <a:extLst>
                    <a:ext uri="{9D8B030D-6E8A-4147-A177-3AD203B41FA5}">
                      <a16:colId xmlns="" xmlns:a16="http://schemas.microsoft.com/office/drawing/2014/main" val="2591464084"/>
                    </a:ext>
                  </a:extLst>
                </a:gridCol>
              </a:tblGrid>
              <a:tr h="2419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Exportação do Sudeste Total (EXPSE)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4121329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P/M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17427"/>
                  </a:ext>
                </a:extLst>
              </a:tr>
              <a:tr h="351951">
                <a:tc gridSpan="3"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Limites conjunturais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3029738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Jan/20 - Jan/21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</a:rPr>
                        <a:t>7.000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</a:rPr>
                        <a:t>7.000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err="1"/>
                        <a:t>Fev</a:t>
                      </a:r>
                      <a:r>
                        <a:rPr lang="pt-BR" sz="1100" b="1" dirty="0"/>
                        <a:t>/21 - Dez/21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8.200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8.600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71029828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Jan/22 - Mar/23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9.000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8.900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83316302"/>
                  </a:ext>
                </a:extLst>
              </a:tr>
              <a:tr h="351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err="1"/>
                        <a:t>Abr</a:t>
                      </a:r>
                      <a:r>
                        <a:rPr lang="pt-BR" sz="1100" b="1" dirty="0"/>
                        <a:t>/23 - Dez/24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10.400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/>
                        <a:t>11.600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328674"/>
                  </a:ext>
                </a:extLst>
              </a:tr>
            </a:tbl>
          </a:graphicData>
        </a:graphic>
      </p:graphicFrame>
      <p:cxnSp>
        <p:nvCxnSpPr>
          <p:cNvPr id="103" name="Conector de Seta Reta 102">
            <a:extLst>
              <a:ext uri="{FF2B5EF4-FFF2-40B4-BE49-F238E27FC236}">
                <a16:creationId xmlns="" xmlns:a16="http://schemas.microsoft.com/office/drawing/2014/main" id="{865C90C8-8630-4215-9467-2F7208C93835}"/>
              </a:ext>
            </a:extLst>
          </p:cNvPr>
          <p:cNvCxnSpPr>
            <a:cxnSpLocks/>
          </p:cNvCxnSpPr>
          <p:nvPr/>
        </p:nvCxnSpPr>
        <p:spPr>
          <a:xfrm flipH="1">
            <a:off x="6518136" y="2672682"/>
            <a:ext cx="1433743" cy="796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61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842628" y="36215"/>
            <a:ext cx="5890290" cy="62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1" tIns="43111" rIns="86221" bIns="43111" anchor="ctr"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Limites de intercâmbio - </a:t>
            </a:r>
            <a:r>
              <a:rPr lang="pt-BR" alt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MWmed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700" y="550134"/>
            <a:ext cx="8054578" cy="671734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0433" y="7266430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0" dirty="0" err="1"/>
              <a:t>Obs</a:t>
            </a:r>
            <a:r>
              <a:rPr lang="pt-BR" sz="1400" b="0" dirty="0"/>
              <a:t>: Limites de curto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prazo conforme </a:t>
            </a:r>
            <a:r>
              <a:rPr lang="pt-BR" alt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NT ONS 0367/2019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395671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_03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10871</TotalTime>
  <Words>197</Words>
  <Application>Microsoft Office PowerPoint</Application>
  <PresentationFormat>Custom</PresentationFormat>
  <Paragraphs>91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Modelo_03</vt:lpstr>
      <vt:lpstr>Limites de Intercâmbio (ref: DPL – REL - 313 - 2019 V.2 - Limites e GT - Janeiro de 20 a Dezembro de 24)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WELINGTON ANASTACIO DA SILVA</dc:creator>
  <cp:lastModifiedBy>T</cp:lastModifiedBy>
  <cp:revision>1059</cp:revision>
  <cp:lastPrinted>2019-09-20T12:13:40Z</cp:lastPrinted>
  <dcterms:created xsi:type="dcterms:W3CDTF">2014-07-23T20:20:39Z</dcterms:created>
  <dcterms:modified xsi:type="dcterms:W3CDTF">2019-12-28T22:18:34Z</dcterms:modified>
</cp:coreProperties>
</file>